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3"/>
  </p:notesMasterIdLst>
  <p:sldIdLst>
    <p:sldId id="256" r:id="rId2"/>
  </p:sldIdLst>
  <p:sldSz cx="6858000" cy="9906000" type="A4"/>
  <p:notesSz cx="6797675" cy="9928225"/>
  <p:custDataLst>
    <p:tags r:id="rId4"/>
  </p:custDataLst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5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5pPr>
    <a:lvl6pPr marL="2286000" algn="l" defTabSz="914400" rtl="0" eaLnBrk="1" latinLnBrk="0" hangingPunct="1">
      <a:defRPr sz="25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6pPr>
    <a:lvl7pPr marL="2743200" algn="l" defTabSz="914400" rtl="0" eaLnBrk="1" latinLnBrk="0" hangingPunct="1">
      <a:defRPr sz="25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7pPr>
    <a:lvl8pPr marL="3200400" algn="l" defTabSz="914400" rtl="0" eaLnBrk="1" latinLnBrk="0" hangingPunct="1">
      <a:defRPr sz="25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8pPr>
    <a:lvl9pPr marL="3657600" algn="l" defTabSz="914400" rtl="0" eaLnBrk="1" latinLnBrk="0" hangingPunct="1">
      <a:defRPr sz="2500" kern="1200">
        <a:solidFill>
          <a:srgbClr val="000000"/>
        </a:solidFill>
        <a:latin typeface="Lucida Sans" pitchFamily="34" charset="0"/>
        <a:ea typeface="ＭＳ Ｐゴシック" pitchFamily="16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D5CA"/>
    <a:srgbClr val="FCEECC"/>
    <a:srgbClr val="000000"/>
    <a:srgbClr val="EAEBEC"/>
    <a:srgbClr val="BFC4C5"/>
    <a:srgbClr val="F2F1ED"/>
    <a:srgbClr val="E5E3DB"/>
    <a:srgbClr val="1A6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8" autoAdjust="0"/>
    <p:restoredTop sz="94660"/>
  </p:normalViewPr>
  <p:slideViewPr>
    <p:cSldViewPr>
      <p:cViewPr varScale="1">
        <p:scale>
          <a:sx n="77" d="100"/>
          <a:sy n="77" d="100"/>
        </p:scale>
        <p:origin x="-1476" y="-84"/>
      </p:cViewPr>
      <p:guideLst>
        <p:guide orient="horz" pos="3120"/>
        <p:guide orient="horz" pos="104"/>
        <p:guide pos="2160"/>
        <p:guide pos="1911"/>
        <p:guide pos="3997"/>
        <p:guide pos="142"/>
        <p:guide pos="2228"/>
        <p:guide pos="41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11375" y="744538"/>
            <a:ext cx="25765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249E330-2465-4A1D-9704-C5A1FFF8B1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193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03"/>
          <p:cNvGrpSpPr>
            <a:grpSpLocks/>
          </p:cNvGrpSpPr>
          <p:nvPr/>
        </p:nvGrpSpPr>
        <p:grpSpPr bwMode="auto">
          <a:xfrm>
            <a:off x="4538663" y="531813"/>
            <a:ext cx="2022475" cy="846137"/>
            <a:chOff x="1610" y="2863"/>
            <a:chExt cx="3221" cy="699"/>
          </a:xfrm>
        </p:grpSpPr>
        <p:sp>
          <p:nvSpPr>
            <p:cNvPr id="5" name="Freeform 1704"/>
            <p:cNvSpPr>
              <a:spLocks/>
            </p:cNvSpPr>
            <p:nvPr/>
          </p:nvSpPr>
          <p:spPr bwMode="auto">
            <a:xfrm>
              <a:off x="1610" y="2971"/>
              <a:ext cx="264" cy="449"/>
            </a:xfrm>
            <a:custGeom>
              <a:avLst/>
              <a:gdLst>
                <a:gd name="T0" fmla="*/ 142 w 264"/>
                <a:gd name="T1" fmla="*/ 179 h 449"/>
                <a:gd name="T2" fmla="*/ 210 w 264"/>
                <a:gd name="T3" fmla="*/ 216 h 449"/>
                <a:gd name="T4" fmla="*/ 247 w 264"/>
                <a:gd name="T5" fmla="*/ 253 h 449"/>
                <a:gd name="T6" fmla="*/ 256 w 264"/>
                <a:gd name="T7" fmla="*/ 267 h 449"/>
                <a:gd name="T8" fmla="*/ 264 w 264"/>
                <a:gd name="T9" fmla="*/ 298 h 449"/>
                <a:gd name="T10" fmla="*/ 264 w 264"/>
                <a:gd name="T11" fmla="*/ 318 h 449"/>
                <a:gd name="T12" fmla="*/ 253 w 264"/>
                <a:gd name="T13" fmla="*/ 369 h 449"/>
                <a:gd name="T14" fmla="*/ 222 w 264"/>
                <a:gd name="T15" fmla="*/ 412 h 449"/>
                <a:gd name="T16" fmla="*/ 199 w 264"/>
                <a:gd name="T17" fmla="*/ 429 h 449"/>
                <a:gd name="T18" fmla="*/ 148 w 264"/>
                <a:gd name="T19" fmla="*/ 446 h 449"/>
                <a:gd name="T20" fmla="*/ 122 w 264"/>
                <a:gd name="T21" fmla="*/ 449 h 449"/>
                <a:gd name="T22" fmla="*/ 60 w 264"/>
                <a:gd name="T23" fmla="*/ 440 h 449"/>
                <a:gd name="T24" fmla="*/ 34 w 264"/>
                <a:gd name="T25" fmla="*/ 429 h 449"/>
                <a:gd name="T26" fmla="*/ 0 w 264"/>
                <a:gd name="T27" fmla="*/ 318 h 449"/>
                <a:gd name="T28" fmla="*/ 9 w 264"/>
                <a:gd name="T29" fmla="*/ 338 h 449"/>
                <a:gd name="T30" fmla="*/ 28 w 264"/>
                <a:gd name="T31" fmla="*/ 375 h 449"/>
                <a:gd name="T32" fmla="*/ 43 w 264"/>
                <a:gd name="T33" fmla="*/ 392 h 449"/>
                <a:gd name="T34" fmla="*/ 74 w 264"/>
                <a:gd name="T35" fmla="*/ 415 h 449"/>
                <a:gd name="T36" fmla="*/ 116 w 264"/>
                <a:gd name="T37" fmla="*/ 423 h 449"/>
                <a:gd name="T38" fmla="*/ 139 w 264"/>
                <a:gd name="T39" fmla="*/ 421 h 449"/>
                <a:gd name="T40" fmla="*/ 173 w 264"/>
                <a:gd name="T41" fmla="*/ 406 h 449"/>
                <a:gd name="T42" fmla="*/ 185 w 264"/>
                <a:gd name="T43" fmla="*/ 395 h 449"/>
                <a:gd name="T44" fmla="*/ 199 w 264"/>
                <a:gd name="T45" fmla="*/ 367 h 449"/>
                <a:gd name="T46" fmla="*/ 205 w 264"/>
                <a:gd name="T47" fmla="*/ 335 h 449"/>
                <a:gd name="T48" fmla="*/ 205 w 264"/>
                <a:gd name="T49" fmla="*/ 318 h 449"/>
                <a:gd name="T50" fmla="*/ 193 w 264"/>
                <a:gd name="T51" fmla="*/ 290 h 449"/>
                <a:gd name="T52" fmla="*/ 185 w 264"/>
                <a:gd name="T53" fmla="*/ 278 h 449"/>
                <a:gd name="T54" fmla="*/ 97 w 264"/>
                <a:gd name="T55" fmla="*/ 230 h 449"/>
                <a:gd name="T56" fmla="*/ 74 w 264"/>
                <a:gd name="T57" fmla="*/ 219 h 449"/>
                <a:gd name="T58" fmla="*/ 37 w 264"/>
                <a:gd name="T59" fmla="*/ 193 h 449"/>
                <a:gd name="T60" fmla="*/ 26 w 264"/>
                <a:gd name="T61" fmla="*/ 179 h 449"/>
                <a:gd name="T62" fmla="*/ 9 w 264"/>
                <a:gd name="T63" fmla="*/ 148 h 449"/>
                <a:gd name="T64" fmla="*/ 3 w 264"/>
                <a:gd name="T65" fmla="*/ 114 h 449"/>
                <a:gd name="T66" fmla="*/ 6 w 264"/>
                <a:gd name="T67" fmla="*/ 88 h 449"/>
                <a:gd name="T68" fmla="*/ 26 w 264"/>
                <a:gd name="T69" fmla="*/ 45 h 449"/>
                <a:gd name="T70" fmla="*/ 43 w 264"/>
                <a:gd name="T71" fmla="*/ 28 h 449"/>
                <a:gd name="T72" fmla="*/ 85 w 264"/>
                <a:gd name="T73" fmla="*/ 6 h 449"/>
                <a:gd name="T74" fmla="*/ 136 w 264"/>
                <a:gd name="T75" fmla="*/ 0 h 449"/>
                <a:gd name="T76" fmla="*/ 162 w 264"/>
                <a:gd name="T77" fmla="*/ 0 h 449"/>
                <a:gd name="T78" fmla="*/ 207 w 264"/>
                <a:gd name="T79" fmla="*/ 14 h 449"/>
                <a:gd name="T80" fmla="*/ 230 w 264"/>
                <a:gd name="T81" fmla="*/ 108 h 449"/>
                <a:gd name="T82" fmla="*/ 227 w 264"/>
                <a:gd name="T83" fmla="*/ 94 h 449"/>
                <a:gd name="T84" fmla="*/ 207 w 264"/>
                <a:gd name="T85" fmla="*/ 65 h 449"/>
                <a:gd name="T86" fmla="*/ 196 w 264"/>
                <a:gd name="T87" fmla="*/ 51 h 449"/>
                <a:gd name="T88" fmla="*/ 165 w 264"/>
                <a:gd name="T89" fmla="*/ 31 h 449"/>
                <a:gd name="T90" fmla="*/ 128 w 264"/>
                <a:gd name="T91" fmla="*/ 26 h 449"/>
                <a:gd name="T92" fmla="*/ 108 w 264"/>
                <a:gd name="T93" fmla="*/ 26 h 449"/>
                <a:gd name="T94" fmla="*/ 82 w 264"/>
                <a:gd name="T95" fmla="*/ 37 h 449"/>
                <a:gd name="T96" fmla="*/ 71 w 264"/>
                <a:gd name="T97" fmla="*/ 48 h 449"/>
                <a:gd name="T98" fmla="*/ 60 w 264"/>
                <a:gd name="T99" fmla="*/ 68 h 449"/>
                <a:gd name="T100" fmla="*/ 54 w 264"/>
                <a:gd name="T101" fmla="*/ 94 h 449"/>
                <a:gd name="T102" fmla="*/ 57 w 264"/>
                <a:gd name="T103" fmla="*/ 108 h 449"/>
                <a:gd name="T104" fmla="*/ 65 w 264"/>
                <a:gd name="T105" fmla="*/ 128 h 449"/>
                <a:gd name="T106" fmla="*/ 71 w 264"/>
                <a:gd name="T107" fmla="*/ 139 h 449"/>
                <a:gd name="T108" fmla="*/ 142 w 264"/>
                <a:gd name="T109" fmla="*/ 179 h 449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64" h="449">
                  <a:moveTo>
                    <a:pt x="142" y="179"/>
                  </a:moveTo>
                  <a:lnTo>
                    <a:pt x="142" y="179"/>
                  </a:lnTo>
                  <a:lnTo>
                    <a:pt x="210" y="216"/>
                  </a:lnTo>
                  <a:lnTo>
                    <a:pt x="230" y="233"/>
                  </a:lnTo>
                  <a:lnTo>
                    <a:pt x="247" y="253"/>
                  </a:lnTo>
                  <a:lnTo>
                    <a:pt x="256" y="267"/>
                  </a:lnTo>
                  <a:lnTo>
                    <a:pt x="261" y="281"/>
                  </a:lnTo>
                  <a:lnTo>
                    <a:pt x="264" y="298"/>
                  </a:lnTo>
                  <a:lnTo>
                    <a:pt x="264" y="318"/>
                  </a:lnTo>
                  <a:lnTo>
                    <a:pt x="261" y="347"/>
                  </a:lnTo>
                  <a:lnTo>
                    <a:pt x="253" y="369"/>
                  </a:lnTo>
                  <a:lnTo>
                    <a:pt x="239" y="392"/>
                  </a:lnTo>
                  <a:lnTo>
                    <a:pt x="222" y="412"/>
                  </a:lnTo>
                  <a:lnTo>
                    <a:pt x="199" y="429"/>
                  </a:lnTo>
                  <a:lnTo>
                    <a:pt x="173" y="440"/>
                  </a:lnTo>
                  <a:lnTo>
                    <a:pt x="148" y="446"/>
                  </a:lnTo>
                  <a:lnTo>
                    <a:pt x="122" y="449"/>
                  </a:lnTo>
                  <a:lnTo>
                    <a:pt x="88" y="446"/>
                  </a:lnTo>
                  <a:lnTo>
                    <a:pt x="60" y="440"/>
                  </a:lnTo>
                  <a:lnTo>
                    <a:pt x="34" y="429"/>
                  </a:lnTo>
                  <a:lnTo>
                    <a:pt x="3" y="415"/>
                  </a:lnTo>
                  <a:lnTo>
                    <a:pt x="0" y="318"/>
                  </a:lnTo>
                  <a:lnTo>
                    <a:pt x="9" y="338"/>
                  </a:lnTo>
                  <a:lnTo>
                    <a:pt x="17" y="358"/>
                  </a:lnTo>
                  <a:lnTo>
                    <a:pt x="28" y="375"/>
                  </a:lnTo>
                  <a:lnTo>
                    <a:pt x="43" y="392"/>
                  </a:lnTo>
                  <a:lnTo>
                    <a:pt x="57" y="406"/>
                  </a:lnTo>
                  <a:lnTo>
                    <a:pt x="74" y="415"/>
                  </a:lnTo>
                  <a:lnTo>
                    <a:pt x="94" y="421"/>
                  </a:lnTo>
                  <a:lnTo>
                    <a:pt x="116" y="423"/>
                  </a:lnTo>
                  <a:lnTo>
                    <a:pt x="139" y="421"/>
                  </a:lnTo>
                  <a:lnTo>
                    <a:pt x="156" y="415"/>
                  </a:lnTo>
                  <a:lnTo>
                    <a:pt x="173" y="406"/>
                  </a:lnTo>
                  <a:lnTo>
                    <a:pt x="185" y="395"/>
                  </a:lnTo>
                  <a:lnTo>
                    <a:pt x="193" y="381"/>
                  </a:lnTo>
                  <a:lnTo>
                    <a:pt x="199" y="367"/>
                  </a:lnTo>
                  <a:lnTo>
                    <a:pt x="205" y="352"/>
                  </a:lnTo>
                  <a:lnTo>
                    <a:pt x="205" y="335"/>
                  </a:lnTo>
                  <a:lnTo>
                    <a:pt x="205" y="318"/>
                  </a:lnTo>
                  <a:lnTo>
                    <a:pt x="199" y="301"/>
                  </a:lnTo>
                  <a:lnTo>
                    <a:pt x="193" y="290"/>
                  </a:lnTo>
                  <a:lnTo>
                    <a:pt x="185" y="278"/>
                  </a:lnTo>
                  <a:lnTo>
                    <a:pt x="153" y="259"/>
                  </a:lnTo>
                  <a:lnTo>
                    <a:pt x="97" y="230"/>
                  </a:lnTo>
                  <a:lnTo>
                    <a:pt x="74" y="219"/>
                  </a:lnTo>
                  <a:lnTo>
                    <a:pt x="54" y="205"/>
                  </a:lnTo>
                  <a:lnTo>
                    <a:pt x="37" y="193"/>
                  </a:lnTo>
                  <a:lnTo>
                    <a:pt x="26" y="179"/>
                  </a:lnTo>
                  <a:lnTo>
                    <a:pt x="14" y="165"/>
                  </a:lnTo>
                  <a:lnTo>
                    <a:pt x="9" y="148"/>
                  </a:lnTo>
                  <a:lnTo>
                    <a:pt x="3" y="131"/>
                  </a:lnTo>
                  <a:lnTo>
                    <a:pt x="3" y="114"/>
                  </a:lnTo>
                  <a:lnTo>
                    <a:pt x="6" y="88"/>
                  </a:lnTo>
                  <a:lnTo>
                    <a:pt x="11" y="65"/>
                  </a:lnTo>
                  <a:lnTo>
                    <a:pt x="26" y="45"/>
                  </a:lnTo>
                  <a:lnTo>
                    <a:pt x="43" y="28"/>
                  </a:lnTo>
                  <a:lnTo>
                    <a:pt x="65" y="17"/>
                  </a:lnTo>
                  <a:lnTo>
                    <a:pt x="85" y="6"/>
                  </a:lnTo>
                  <a:lnTo>
                    <a:pt x="111" y="0"/>
                  </a:lnTo>
                  <a:lnTo>
                    <a:pt x="136" y="0"/>
                  </a:lnTo>
                  <a:lnTo>
                    <a:pt x="162" y="0"/>
                  </a:lnTo>
                  <a:lnTo>
                    <a:pt x="185" y="6"/>
                  </a:lnTo>
                  <a:lnTo>
                    <a:pt x="207" y="14"/>
                  </a:lnTo>
                  <a:lnTo>
                    <a:pt x="227" y="23"/>
                  </a:lnTo>
                  <a:lnTo>
                    <a:pt x="230" y="108"/>
                  </a:lnTo>
                  <a:lnTo>
                    <a:pt x="227" y="94"/>
                  </a:lnTo>
                  <a:lnTo>
                    <a:pt x="219" y="80"/>
                  </a:lnTo>
                  <a:lnTo>
                    <a:pt x="207" y="65"/>
                  </a:lnTo>
                  <a:lnTo>
                    <a:pt x="196" y="51"/>
                  </a:lnTo>
                  <a:lnTo>
                    <a:pt x="182" y="40"/>
                  </a:lnTo>
                  <a:lnTo>
                    <a:pt x="165" y="31"/>
                  </a:lnTo>
                  <a:lnTo>
                    <a:pt x="148" y="28"/>
                  </a:lnTo>
                  <a:lnTo>
                    <a:pt x="128" y="26"/>
                  </a:lnTo>
                  <a:lnTo>
                    <a:pt x="108" y="26"/>
                  </a:lnTo>
                  <a:lnTo>
                    <a:pt x="94" y="31"/>
                  </a:lnTo>
                  <a:lnTo>
                    <a:pt x="82" y="37"/>
                  </a:lnTo>
                  <a:lnTo>
                    <a:pt x="71" y="48"/>
                  </a:lnTo>
                  <a:lnTo>
                    <a:pt x="65" y="57"/>
                  </a:lnTo>
                  <a:lnTo>
                    <a:pt x="60" y="68"/>
                  </a:lnTo>
                  <a:lnTo>
                    <a:pt x="57" y="82"/>
                  </a:lnTo>
                  <a:lnTo>
                    <a:pt x="54" y="94"/>
                  </a:lnTo>
                  <a:lnTo>
                    <a:pt x="57" y="108"/>
                  </a:lnTo>
                  <a:lnTo>
                    <a:pt x="60" y="119"/>
                  </a:lnTo>
                  <a:lnTo>
                    <a:pt x="65" y="128"/>
                  </a:lnTo>
                  <a:lnTo>
                    <a:pt x="71" y="139"/>
                  </a:lnTo>
                  <a:lnTo>
                    <a:pt x="99" y="156"/>
                  </a:lnTo>
                  <a:lnTo>
                    <a:pt x="142" y="1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6" name="Freeform 1705"/>
            <p:cNvSpPr>
              <a:spLocks noEditPoints="1"/>
            </p:cNvSpPr>
            <p:nvPr/>
          </p:nvSpPr>
          <p:spPr bwMode="auto">
            <a:xfrm>
              <a:off x="1900" y="3110"/>
              <a:ext cx="281" cy="310"/>
            </a:xfrm>
            <a:custGeom>
              <a:avLst/>
              <a:gdLst>
                <a:gd name="T0" fmla="*/ 142 w 281"/>
                <a:gd name="T1" fmla="*/ 0 h 310"/>
                <a:gd name="T2" fmla="*/ 184 w 281"/>
                <a:gd name="T3" fmla="*/ 6 h 310"/>
                <a:gd name="T4" fmla="*/ 218 w 281"/>
                <a:gd name="T5" fmla="*/ 23 h 310"/>
                <a:gd name="T6" fmla="*/ 235 w 281"/>
                <a:gd name="T7" fmla="*/ 34 h 310"/>
                <a:gd name="T8" fmla="*/ 258 w 281"/>
                <a:gd name="T9" fmla="*/ 63 h 310"/>
                <a:gd name="T10" fmla="*/ 267 w 281"/>
                <a:gd name="T11" fmla="*/ 80 h 310"/>
                <a:gd name="T12" fmla="*/ 278 w 281"/>
                <a:gd name="T13" fmla="*/ 117 h 310"/>
                <a:gd name="T14" fmla="*/ 281 w 281"/>
                <a:gd name="T15" fmla="*/ 156 h 310"/>
                <a:gd name="T16" fmla="*/ 281 w 281"/>
                <a:gd name="T17" fmla="*/ 174 h 310"/>
                <a:gd name="T18" fmla="*/ 272 w 281"/>
                <a:gd name="T19" fmla="*/ 210 h 310"/>
                <a:gd name="T20" fmla="*/ 264 w 281"/>
                <a:gd name="T21" fmla="*/ 230 h 310"/>
                <a:gd name="T22" fmla="*/ 241 w 281"/>
                <a:gd name="T23" fmla="*/ 262 h 310"/>
                <a:gd name="T24" fmla="*/ 213 w 281"/>
                <a:gd name="T25" fmla="*/ 290 h 310"/>
                <a:gd name="T26" fmla="*/ 196 w 281"/>
                <a:gd name="T27" fmla="*/ 299 h 310"/>
                <a:gd name="T28" fmla="*/ 159 w 281"/>
                <a:gd name="T29" fmla="*/ 310 h 310"/>
                <a:gd name="T30" fmla="*/ 139 w 281"/>
                <a:gd name="T31" fmla="*/ 310 h 310"/>
                <a:gd name="T32" fmla="*/ 93 w 281"/>
                <a:gd name="T33" fmla="*/ 304 h 310"/>
                <a:gd name="T34" fmla="*/ 65 w 281"/>
                <a:gd name="T35" fmla="*/ 293 h 310"/>
                <a:gd name="T36" fmla="*/ 45 w 281"/>
                <a:gd name="T37" fmla="*/ 273 h 310"/>
                <a:gd name="T38" fmla="*/ 34 w 281"/>
                <a:gd name="T39" fmla="*/ 264 h 310"/>
                <a:gd name="T40" fmla="*/ 8 w 281"/>
                <a:gd name="T41" fmla="*/ 213 h 310"/>
                <a:gd name="T42" fmla="*/ 0 w 281"/>
                <a:gd name="T43" fmla="*/ 156 h 310"/>
                <a:gd name="T44" fmla="*/ 0 w 281"/>
                <a:gd name="T45" fmla="*/ 137 h 310"/>
                <a:gd name="T46" fmla="*/ 8 w 281"/>
                <a:gd name="T47" fmla="*/ 100 h 310"/>
                <a:gd name="T48" fmla="*/ 17 w 281"/>
                <a:gd name="T49" fmla="*/ 80 h 310"/>
                <a:gd name="T50" fmla="*/ 37 w 281"/>
                <a:gd name="T51" fmla="*/ 49 h 310"/>
                <a:gd name="T52" fmla="*/ 68 w 281"/>
                <a:gd name="T53" fmla="*/ 23 h 310"/>
                <a:gd name="T54" fmla="*/ 82 w 281"/>
                <a:gd name="T55" fmla="*/ 12 h 310"/>
                <a:gd name="T56" fmla="*/ 122 w 281"/>
                <a:gd name="T57" fmla="*/ 0 h 310"/>
                <a:gd name="T58" fmla="*/ 142 w 281"/>
                <a:gd name="T59" fmla="*/ 0 h 310"/>
                <a:gd name="T60" fmla="*/ 136 w 281"/>
                <a:gd name="T61" fmla="*/ 23 h 310"/>
                <a:gd name="T62" fmla="*/ 99 w 281"/>
                <a:gd name="T63" fmla="*/ 34 h 310"/>
                <a:gd name="T64" fmla="*/ 76 w 281"/>
                <a:gd name="T65" fmla="*/ 66 h 310"/>
                <a:gd name="T66" fmla="*/ 68 w 281"/>
                <a:gd name="T67" fmla="*/ 85 h 310"/>
                <a:gd name="T68" fmla="*/ 57 w 281"/>
                <a:gd name="T69" fmla="*/ 131 h 310"/>
                <a:gd name="T70" fmla="*/ 57 w 281"/>
                <a:gd name="T71" fmla="*/ 159 h 310"/>
                <a:gd name="T72" fmla="*/ 65 w 281"/>
                <a:gd name="T73" fmla="*/ 210 h 310"/>
                <a:gd name="T74" fmla="*/ 82 w 281"/>
                <a:gd name="T75" fmla="*/ 250 h 310"/>
                <a:gd name="T76" fmla="*/ 96 w 281"/>
                <a:gd name="T77" fmla="*/ 267 h 310"/>
                <a:gd name="T78" fmla="*/ 128 w 281"/>
                <a:gd name="T79" fmla="*/ 284 h 310"/>
                <a:gd name="T80" fmla="*/ 145 w 281"/>
                <a:gd name="T81" fmla="*/ 284 h 310"/>
                <a:gd name="T82" fmla="*/ 179 w 281"/>
                <a:gd name="T83" fmla="*/ 273 h 310"/>
                <a:gd name="T84" fmla="*/ 204 w 281"/>
                <a:gd name="T85" fmla="*/ 245 h 310"/>
                <a:gd name="T86" fmla="*/ 213 w 281"/>
                <a:gd name="T87" fmla="*/ 225 h 310"/>
                <a:gd name="T88" fmla="*/ 224 w 281"/>
                <a:gd name="T89" fmla="*/ 179 h 310"/>
                <a:gd name="T90" fmla="*/ 224 w 281"/>
                <a:gd name="T91" fmla="*/ 151 h 310"/>
                <a:gd name="T92" fmla="*/ 210 w 281"/>
                <a:gd name="T93" fmla="*/ 85 h 310"/>
                <a:gd name="T94" fmla="*/ 199 w 281"/>
                <a:gd name="T95" fmla="*/ 60 h 310"/>
                <a:gd name="T96" fmla="*/ 182 w 281"/>
                <a:gd name="T97" fmla="*/ 40 h 310"/>
                <a:gd name="T98" fmla="*/ 162 w 281"/>
                <a:gd name="T99" fmla="*/ 29 h 310"/>
                <a:gd name="T100" fmla="*/ 136 w 281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1" h="310">
                  <a:moveTo>
                    <a:pt x="142" y="0"/>
                  </a:moveTo>
                  <a:lnTo>
                    <a:pt x="142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1" y="12"/>
                  </a:lnTo>
                  <a:lnTo>
                    <a:pt x="218" y="23"/>
                  </a:lnTo>
                  <a:lnTo>
                    <a:pt x="235" y="34"/>
                  </a:lnTo>
                  <a:lnTo>
                    <a:pt x="247" y="49"/>
                  </a:lnTo>
                  <a:lnTo>
                    <a:pt x="258" y="63"/>
                  </a:lnTo>
                  <a:lnTo>
                    <a:pt x="267" y="80"/>
                  </a:lnTo>
                  <a:lnTo>
                    <a:pt x="272" y="100"/>
                  </a:lnTo>
                  <a:lnTo>
                    <a:pt x="278" y="117"/>
                  </a:lnTo>
                  <a:lnTo>
                    <a:pt x="281" y="137"/>
                  </a:lnTo>
                  <a:lnTo>
                    <a:pt x="281" y="156"/>
                  </a:lnTo>
                  <a:lnTo>
                    <a:pt x="281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4" y="230"/>
                  </a:lnTo>
                  <a:lnTo>
                    <a:pt x="253" y="247"/>
                  </a:lnTo>
                  <a:lnTo>
                    <a:pt x="241" y="262"/>
                  </a:lnTo>
                  <a:lnTo>
                    <a:pt x="230" y="276"/>
                  </a:lnTo>
                  <a:lnTo>
                    <a:pt x="213" y="290"/>
                  </a:lnTo>
                  <a:lnTo>
                    <a:pt x="196" y="299"/>
                  </a:lnTo>
                  <a:lnTo>
                    <a:pt x="179" y="304"/>
                  </a:lnTo>
                  <a:lnTo>
                    <a:pt x="159" y="310"/>
                  </a:lnTo>
                  <a:lnTo>
                    <a:pt x="139" y="310"/>
                  </a:lnTo>
                  <a:lnTo>
                    <a:pt x="108" y="307"/>
                  </a:lnTo>
                  <a:lnTo>
                    <a:pt x="93" y="304"/>
                  </a:lnTo>
                  <a:lnTo>
                    <a:pt x="79" y="299"/>
                  </a:lnTo>
                  <a:lnTo>
                    <a:pt x="65" y="293"/>
                  </a:lnTo>
                  <a:lnTo>
                    <a:pt x="54" y="284"/>
                  </a:lnTo>
                  <a:lnTo>
                    <a:pt x="45" y="273"/>
                  </a:lnTo>
                  <a:lnTo>
                    <a:pt x="34" y="264"/>
                  </a:lnTo>
                  <a:lnTo>
                    <a:pt x="20" y="239"/>
                  </a:lnTo>
                  <a:lnTo>
                    <a:pt x="8" y="213"/>
                  </a:lnTo>
                  <a:lnTo>
                    <a:pt x="0" y="185"/>
                  </a:lnTo>
                  <a:lnTo>
                    <a:pt x="0" y="156"/>
                  </a:lnTo>
                  <a:lnTo>
                    <a:pt x="0" y="137"/>
                  </a:lnTo>
                  <a:lnTo>
                    <a:pt x="3" y="117"/>
                  </a:lnTo>
                  <a:lnTo>
                    <a:pt x="8" y="100"/>
                  </a:lnTo>
                  <a:lnTo>
                    <a:pt x="17" y="80"/>
                  </a:lnTo>
                  <a:lnTo>
                    <a:pt x="25" y="63"/>
                  </a:lnTo>
                  <a:lnTo>
                    <a:pt x="37" y="49"/>
                  </a:lnTo>
                  <a:lnTo>
                    <a:pt x="51" y="34"/>
                  </a:lnTo>
                  <a:lnTo>
                    <a:pt x="68" y="23"/>
                  </a:lnTo>
                  <a:lnTo>
                    <a:pt x="82" y="12"/>
                  </a:lnTo>
                  <a:lnTo>
                    <a:pt x="102" y="6"/>
                  </a:lnTo>
                  <a:lnTo>
                    <a:pt x="122" y="0"/>
                  </a:lnTo>
                  <a:lnTo>
                    <a:pt x="142" y="0"/>
                  </a:lnTo>
                  <a:close/>
                  <a:moveTo>
                    <a:pt x="136" y="23"/>
                  </a:moveTo>
                  <a:lnTo>
                    <a:pt x="136" y="23"/>
                  </a:lnTo>
                  <a:lnTo>
                    <a:pt x="116" y="26"/>
                  </a:lnTo>
                  <a:lnTo>
                    <a:pt x="99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7" y="131"/>
                  </a:lnTo>
                  <a:lnTo>
                    <a:pt x="57" y="159"/>
                  </a:lnTo>
                  <a:lnTo>
                    <a:pt x="59" y="185"/>
                  </a:lnTo>
                  <a:lnTo>
                    <a:pt x="65" y="210"/>
                  </a:lnTo>
                  <a:lnTo>
                    <a:pt x="74" y="230"/>
                  </a:lnTo>
                  <a:lnTo>
                    <a:pt x="82" y="250"/>
                  </a:lnTo>
                  <a:lnTo>
                    <a:pt x="96" y="267"/>
                  </a:lnTo>
                  <a:lnTo>
                    <a:pt x="110" y="279"/>
                  </a:lnTo>
                  <a:lnTo>
                    <a:pt x="128" y="284"/>
                  </a:lnTo>
                  <a:lnTo>
                    <a:pt x="145" y="284"/>
                  </a:lnTo>
                  <a:lnTo>
                    <a:pt x="164" y="282"/>
                  </a:lnTo>
                  <a:lnTo>
                    <a:pt x="179" y="273"/>
                  </a:lnTo>
                  <a:lnTo>
                    <a:pt x="193" y="262"/>
                  </a:lnTo>
                  <a:lnTo>
                    <a:pt x="204" y="245"/>
                  </a:lnTo>
                  <a:lnTo>
                    <a:pt x="213" y="225"/>
                  </a:lnTo>
                  <a:lnTo>
                    <a:pt x="218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18" y="117"/>
                  </a:lnTo>
                  <a:lnTo>
                    <a:pt x="210" y="85"/>
                  </a:lnTo>
                  <a:lnTo>
                    <a:pt x="199" y="60"/>
                  </a:lnTo>
                  <a:lnTo>
                    <a:pt x="182" y="40"/>
                  </a:lnTo>
                  <a:lnTo>
                    <a:pt x="173" y="31"/>
                  </a:lnTo>
                  <a:lnTo>
                    <a:pt x="162" y="29"/>
                  </a:lnTo>
                  <a:lnTo>
                    <a:pt x="150" y="23"/>
                  </a:lnTo>
                  <a:lnTo>
                    <a:pt x="136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Freeform 1706"/>
            <p:cNvSpPr>
              <a:spLocks/>
            </p:cNvSpPr>
            <p:nvPr/>
          </p:nvSpPr>
          <p:spPr bwMode="auto">
            <a:xfrm>
              <a:off x="2493" y="3059"/>
              <a:ext cx="182" cy="361"/>
            </a:xfrm>
            <a:custGeom>
              <a:avLst/>
              <a:gdLst>
                <a:gd name="T0" fmla="*/ 86 w 182"/>
                <a:gd name="T1" fmla="*/ 0 h 361"/>
                <a:gd name="T2" fmla="*/ 86 w 182"/>
                <a:gd name="T3" fmla="*/ 60 h 361"/>
                <a:gd name="T4" fmla="*/ 174 w 182"/>
                <a:gd name="T5" fmla="*/ 60 h 361"/>
                <a:gd name="T6" fmla="*/ 151 w 182"/>
                <a:gd name="T7" fmla="*/ 85 h 361"/>
                <a:gd name="T8" fmla="*/ 83 w 182"/>
                <a:gd name="T9" fmla="*/ 85 h 361"/>
                <a:gd name="T10" fmla="*/ 83 w 182"/>
                <a:gd name="T11" fmla="*/ 267 h 361"/>
                <a:gd name="T12" fmla="*/ 83 w 182"/>
                <a:gd name="T13" fmla="*/ 267 h 361"/>
                <a:gd name="T14" fmla="*/ 83 w 182"/>
                <a:gd name="T15" fmla="*/ 284 h 361"/>
                <a:gd name="T16" fmla="*/ 86 w 182"/>
                <a:gd name="T17" fmla="*/ 296 h 361"/>
                <a:gd name="T18" fmla="*/ 91 w 182"/>
                <a:gd name="T19" fmla="*/ 307 h 361"/>
                <a:gd name="T20" fmla="*/ 97 w 182"/>
                <a:gd name="T21" fmla="*/ 318 h 361"/>
                <a:gd name="T22" fmla="*/ 105 w 182"/>
                <a:gd name="T23" fmla="*/ 324 h 361"/>
                <a:gd name="T24" fmla="*/ 117 w 182"/>
                <a:gd name="T25" fmla="*/ 330 h 361"/>
                <a:gd name="T26" fmla="*/ 128 w 182"/>
                <a:gd name="T27" fmla="*/ 333 h 361"/>
                <a:gd name="T28" fmla="*/ 142 w 182"/>
                <a:gd name="T29" fmla="*/ 335 h 361"/>
                <a:gd name="T30" fmla="*/ 142 w 182"/>
                <a:gd name="T31" fmla="*/ 335 h 361"/>
                <a:gd name="T32" fmla="*/ 157 w 182"/>
                <a:gd name="T33" fmla="*/ 333 h 361"/>
                <a:gd name="T34" fmla="*/ 165 w 182"/>
                <a:gd name="T35" fmla="*/ 330 h 361"/>
                <a:gd name="T36" fmla="*/ 165 w 182"/>
                <a:gd name="T37" fmla="*/ 330 h 361"/>
                <a:gd name="T38" fmla="*/ 182 w 182"/>
                <a:gd name="T39" fmla="*/ 318 h 361"/>
                <a:gd name="T40" fmla="*/ 182 w 182"/>
                <a:gd name="T41" fmla="*/ 318 h 361"/>
                <a:gd name="T42" fmla="*/ 182 w 182"/>
                <a:gd name="T43" fmla="*/ 324 h 361"/>
                <a:gd name="T44" fmla="*/ 179 w 182"/>
                <a:gd name="T45" fmla="*/ 333 h 361"/>
                <a:gd name="T46" fmla="*/ 162 w 182"/>
                <a:gd name="T47" fmla="*/ 347 h 361"/>
                <a:gd name="T48" fmla="*/ 162 w 182"/>
                <a:gd name="T49" fmla="*/ 347 h 361"/>
                <a:gd name="T50" fmla="*/ 154 w 182"/>
                <a:gd name="T51" fmla="*/ 352 h 361"/>
                <a:gd name="T52" fmla="*/ 142 w 182"/>
                <a:gd name="T53" fmla="*/ 358 h 361"/>
                <a:gd name="T54" fmla="*/ 131 w 182"/>
                <a:gd name="T55" fmla="*/ 361 h 361"/>
                <a:gd name="T56" fmla="*/ 117 w 182"/>
                <a:gd name="T57" fmla="*/ 361 h 361"/>
                <a:gd name="T58" fmla="*/ 117 w 182"/>
                <a:gd name="T59" fmla="*/ 361 h 361"/>
                <a:gd name="T60" fmla="*/ 100 w 182"/>
                <a:gd name="T61" fmla="*/ 361 h 361"/>
                <a:gd name="T62" fmla="*/ 83 w 182"/>
                <a:gd name="T63" fmla="*/ 355 h 361"/>
                <a:gd name="T64" fmla="*/ 66 w 182"/>
                <a:gd name="T65" fmla="*/ 347 h 361"/>
                <a:gd name="T66" fmla="*/ 54 w 182"/>
                <a:gd name="T67" fmla="*/ 335 h 361"/>
                <a:gd name="T68" fmla="*/ 54 w 182"/>
                <a:gd name="T69" fmla="*/ 335 h 361"/>
                <a:gd name="T70" fmla="*/ 43 w 182"/>
                <a:gd name="T71" fmla="*/ 324 h 361"/>
                <a:gd name="T72" fmla="*/ 34 w 182"/>
                <a:gd name="T73" fmla="*/ 307 h 361"/>
                <a:gd name="T74" fmla="*/ 29 w 182"/>
                <a:gd name="T75" fmla="*/ 290 h 361"/>
                <a:gd name="T76" fmla="*/ 29 w 182"/>
                <a:gd name="T77" fmla="*/ 267 h 361"/>
                <a:gd name="T78" fmla="*/ 29 w 182"/>
                <a:gd name="T79" fmla="*/ 85 h 361"/>
                <a:gd name="T80" fmla="*/ 0 w 182"/>
                <a:gd name="T81" fmla="*/ 85 h 361"/>
                <a:gd name="T82" fmla="*/ 86 w 182"/>
                <a:gd name="T83" fmla="*/ 0 h 361"/>
                <a:gd name="T84" fmla="*/ 86 w 182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2" h="361">
                  <a:moveTo>
                    <a:pt x="86" y="0"/>
                  </a:moveTo>
                  <a:lnTo>
                    <a:pt x="86" y="60"/>
                  </a:lnTo>
                  <a:lnTo>
                    <a:pt x="174" y="60"/>
                  </a:lnTo>
                  <a:lnTo>
                    <a:pt x="151" y="85"/>
                  </a:lnTo>
                  <a:lnTo>
                    <a:pt x="83" y="85"/>
                  </a:lnTo>
                  <a:lnTo>
                    <a:pt x="83" y="267"/>
                  </a:lnTo>
                  <a:lnTo>
                    <a:pt x="83" y="284"/>
                  </a:lnTo>
                  <a:lnTo>
                    <a:pt x="86" y="296"/>
                  </a:lnTo>
                  <a:lnTo>
                    <a:pt x="91" y="307"/>
                  </a:lnTo>
                  <a:lnTo>
                    <a:pt x="97" y="318"/>
                  </a:lnTo>
                  <a:lnTo>
                    <a:pt x="105" y="324"/>
                  </a:lnTo>
                  <a:lnTo>
                    <a:pt x="117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7" y="333"/>
                  </a:lnTo>
                  <a:lnTo>
                    <a:pt x="165" y="330"/>
                  </a:lnTo>
                  <a:lnTo>
                    <a:pt x="182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4" y="352"/>
                  </a:lnTo>
                  <a:lnTo>
                    <a:pt x="142" y="358"/>
                  </a:lnTo>
                  <a:lnTo>
                    <a:pt x="131" y="361"/>
                  </a:lnTo>
                  <a:lnTo>
                    <a:pt x="117" y="361"/>
                  </a:lnTo>
                  <a:lnTo>
                    <a:pt x="100" y="361"/>
                  </a:lnTo>
                  <a:lnTo>
                    <a:pt x="83" y="355"/>
                  </a:lnTo>
                  <a:lnTo>
                    <a:pt x="66" y="347"/>
                  </a:lnTo>
                  <a:lnTo>
                    <a:pt x="54" y="335"/>
                  </a:lnTo>
                  <a:lnTo>
                    <a:pt x="43" y="324"/>
                  </a:lnTo>
                  <a:lnTo>
                    <a:pt x="34" y="307"/>
                  </a:lnTo>
                  <a:lnTo>
                    <a:pt x="29" y="290"/>
                  </a:lnTo>
                  <a:lnTo>
                    <a:pt x="29" y="267"/>
                  </a:lnTo>
                  <a:lnTo>
                    <a:pt x="29" y="85"/>
                  </a:lnTo>
                  <a:lnTo>
                    <a:pt x="0" y="85"/>
                  </a:lnTo>
                  <a:lnTo>
                    <a:pt x="86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1707"/>
            <p:cNvSpPr>
              <a:spLocks/>
            </p:cNvSpPr>
            <p:nvPr/>
          </p:nvSpPr>
          <p:spPr bwMode="auto">
            <a:xfrm>
              <a:off x="2695" y="2971"/>
              <a:ext cx="290" cy="443"/>
            </a:xfrm>
            <a:custGeom>
              <a:avLst/>
              <a:gdLst>
                <a:gd name="T0" fmla="*/ 176 w 290"/>
                <a:gd name="T1" fmla="*/ 139 h 443"/>
                <a:gd name="T2" fmla="*/ 213 w 290"/>
                <a:gd name="T3" fmla="*/ 145 h 443"/>
                <a:gd name="T4" fmla="*/ 244 w 290"/>
                <a:gd name="T5" fmla="*/ 162 h 443"/>
                <a:gd name="T6" fmla="*/ 256 w 290"/>
                <a:gd name="T7" fmla="*/ 176 h 443"/>
                <a:gd name="T8" fmla="*/ 270 w 290"/>
                <a:gd name="T9" fmla="*/ 207 h 443"/>
                <a:gd name="T10" fmla="*/ 273 w 290"/>
                <a:gd name="T11" fmla="*/ 421 h 443"/>
                <a:gd name="T12" fmla="*/ 273 w 290"/>
                <a:gd name="T13" fmla="*/ 429 h 443"/>
                <a:gd name="T14" fmla="*/ 276 w 290"/>
                <a:gd name="T15" fmla="*/ 435 h 443"/>
                <a:gd name="T16" fmla="*/ 199 w 290"/>
                <a:gd name="T17" fmla="*/ 443 h 443"/>
                <a:gd name="T18" fmla="*/ 207 w 290"/>
                <a:gd name="T19" fmla="*/ 438 h 443"/>
                <a:gd name="T20" fmla="*/ 216 w 290"/>
                <a:gd name="T21" fmla="*/ 426 h 443"/>
                <a:gd name="T22" fmla="*/ 216 w 290"/>
                <a:gd name="T23" fmla="*/ 250 h 443"/>
                <a:gd name="T24" fmla="*/ 216 w 290"/>
                <a:gd name="T25" fmla="*/ 233 h 443"/>
                <a:gd name="T26" fmla="*/ 207 w 290"/>
                <a:gd name="T27" fmla="*/ 207 h 443"/>
                <a:gd name="T28" fmla="*/ 202 w 290"/>
                <a:gd name="T29" fmla="*/ 196 h 443"/>
                <a:gd name="T30" fmla="*/ 179 w 290"/>
                <a:gd name="T31" fmla="*/ 182 h 443"/>
                <a:gd name="T32" fmla="*/ 148 w 290"/>
                <a:gd name="T33" fmla="*/ 176 h 443"/>
                <a:gd name="T34" fmla="*/ 128 w 290"/>
                <a:gd name="T35" fmla="*/ 179 h 443"/>
                <a:gd name="T36" fmla="*/ 108 w 290"/>
                <a:gd name="T37" fmla="*/ 188 h 443"/>
                <a:gd name="T38" fmla="*/ 77 w 290"/>
                <a:gd name="T39" fmla="*/ 210 h 443"/>
                <a:gd name="T40" fmla="*/ 77 w 290"/>
                <a:gd name="T41" fmla="*/ 421 h 443"/>
                <a:gd name="T42" fmla="*/ 82 w 290"/>
                <a:gd name="T43" fmla="*/ 432 h 443"/>
                <a:gd name="T44" fmla="*/ 88 w 290"/>
                <a:gd name="T45" fmla="*/ 438 h 443"/>
                <a:gd name="T46" fmla="*/ 6 w 290"/>
                <a:gd name="T47" fmla="*/ 443 h 443"/>
                <a:gd name="T48" fmla="*/ 11 w 290"/>
                <a:gd name="T49" fmla="*/ 438 h 443"/>
                <a:gd name="T50" fmla="*/ 20 w 290"/>
                <a:gd name="T51" fmla="*/ 426 h 443"/>
                <a:gd name="T52" fmla="*/ 20 w 290"/>
                <a:gd name="T53" fmla="*/ 40 h 443"/>
                <a:gd name="T54" fmla="*/ 20 w 290"/>
                <a:gd name="T55" fmla="*/ 31 h 443"/>
                <a:gd name="T56" fmla="*/ 17 w 290"/>
                <a:gd name="T57" fmla="*/ 23 h 443"/>
                <a:gd name="T58" fmla="*/ 77 w 290"/>
                <a:gd name="T59" fmla="*/ 0 h 443"/>
                <a:gd name="T60" fmla="*/ 77 w 290"/>
                <a:gd name="T61" fmla="*/ 185 h 443"/>
                <a:gd name="T62" fmla="*/ 128 w 290"/>
                <a:gd name="T63" fmla="*/ 151 h 443"/>
                <a:gd name="T64" fmla="*/ 176 w 290"/>
                <a:gd name="T65" fmla="*/ 139 h 44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290" h="443">
                  <a:moveTo>
                    <a:pt x="176" y="139"/>
                  </a:moveTo>
                  <a:lnTo>
                    <a:pt x="176" y="139"/>
                  </a:lnTo>
                  <a:lnTo>
                    <a:pt x="193" y="139"/>
                  </a:lnTo>
                  <a:lnTo>
                    <a:pt x="213" y="145"/>
                  </a:lnTo>
                  <a:lnTo>
                    <a:pt x="230" y="153"/>
                  </a:lnTo>
                  <a:lnTo>
                    <a:pt x="244" y="162"/>
                  </a:lnTo>
                  <a:lnTo>
                    <a:pt x="256" y="176"/>
                  </a:lnTo>
                  <a:lnTo>
                    <a:pt x="264" y="190"/>
                  </a:lnTo>
                  <a:lnTo>
                    <a:pt x="270" y="207"/>
                  </a:lnTo>
                  <a:lnTo>
                    <a:pt x="273" y="227"/>
                  </a:lnTo>
                  <a:lnTo>
                    <a:pt x="273" y="421"/>
                  </a:lnTo>
                  <a:lnTo>
                    <a:pt x="273" y="429"/>
                  </a:lnTo>
                  <a:lnTo>
                    <a:pt x="276" y="435"/>
                  </a:lnTo>
                  <a:lnTo>
                    <a:pt x="290" y="443"/>
                  </a:lnTo>
                  <a:lnTo>
                    <a:pt x="199" y="443"/>
                  </a:lnTo>
                  <a:lnTo>
                    <a:pt x="207" y="438"/>
                  </a:lnTo>
                  <a:lnTo>
                    <a:pt x="213" y="432"/>
                  </a:lnTo>
                  <a:lnTo>
                    <a:pt x="216" y="426"/>
                  </a:lnTo>
                  <a:lnTo>
                    <a:pt x="216" y="421"/>
                  </a:lnTo>
                  <a:lnTo>
                    <a:pt x="216" y="250"/>
                  </a:lnTo>
                  <a:lnTo>
                    <a:pt x="216" y="233"/>
                  </a:lnTo>
                  <a:lnTo>
                    <a:pt x="213" y="219"/>
                  </a:lnTo>
                  <a:lnTo>
                    <a:pt x="207" y="207"/>
                  </a:lnTo>
                  <a:lnTo>
                    <a:pt x="202" y="196"/>
                  </a:lnTo>
                  <a:lnTo>
                    <a:pt x="190" y="188"/>
                  </a:lnTo>
                  <a:lnTo>
                    <a:pt x="179" y="182"/>
                  </a:lnTo>
                  <a:lnTo>
                    <a:pt x="165" y="179"/>
                  </a:lnTo>
                  <a:lnTo>
                    <a:pt x="148" y="176"/>
                  </a:lnTo>
                  <a:lnTo>
                    <a:pt x="128" y="179"/>
                  </a:lnTo>
                  <a:lnTo>
                    <a:pt x="108" y="188"/>
                  </a:lnTo>
                  <a:lnTo>
                    <a:pt x="91" y="196"/>
                  </a:lnTo>
                  <a:lnTo>
                    <a:pt x="77" y="210"/>
                  </a:lnTo>
                  <a:lnTo>
                    <a:pt x="77" y="421"/>
                  </a:lnTo>
                  <a:lnTo>
                    <a:pt x="80" y="426"/>
                  </a:lnTo>
                  <a:lnTo>
                    <a:pt x="82" y="432"/>
                  </a:lnTo>
                  <a:lnTo>
                    <a:pt x="88" y="438"/>
                  </a:lnTo>
                  <a:lnTo>
                    <a:pt x="97" y="443"/>
                  </a:lnTo>
                  <a:lnTo>
                    <a:pt x="6" y="443"/>
                  </a:lnTo>
                  <a:lnTo>
                    <a:pt x="11" y="438"/>
                  </a:lnTo>
                  <a:lnTo>
                    <a:pt x="17" y="432"/>
                  </a:lnTo>
                  <a:lnTo>
                    <a:pt x="20" y="426"/>
                  </a:lnTo>
                  <a:lnTo>
                    <a:pt x="20" y="421"/>
                  </a:lnTo>
                  <a:lnTo>
                    <a:pt x="20" y="40"/>
                  </a:lnTo>
                  <a:lnTo>
                    <a:pt x="20" y="31"/>
                  </a:lnTo>
                  <a:lnTo>
                    <a:pt x="17" y="23"/>
                  </a:lnTo>
                  <a:lnTo>
                    <a:pt x="0" y="14"/>
                  </a:lnTo>
                  <a:lnTo>
                    <a:pt x="77" y="0"/>
                  </a:lnTo>
                  <a:lnTo>
                    <a:pt x="77" y="185"/>
                  </a:lnTo>
                  <a:lnTo>
                    <a:pt x="102" y="165"/>
                  </a:lnTo>
                  <a:lnTo>
                    <a:pt x="128" y="151"/>
                  </a:lnTo>
                  <a:lnTo>
                    <a:pt x="153" y="142"/>
                  </a:lnTo>
                  <a:lnTo>
                    <a:pt x="176" y="1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1708"/>
            <p:cNvSpPr>
              <a:spLocks/>
            </p:cNvSpPr>
            <p:nvPr/>
          </p:nvSpPr>
          <p:spPr bwMode="auto">
            <a:xfrm>
              <a:off x="3274" y="3110"/>
              <a:ext cx="475" cy="304"/>
            </a:xfrm>
            <a:custGeom>
              <a:avLst/>
              <a:gdLst>
                <a:gd name="T0" fmla="*/ 364 w 475"/>
                <a:gd name="T1" fmla="*/ 0 h 304"/>
                <a:gd name="T2" fmla="*/ 398 w 475"/>
                <a:gd name="T3" fmla="*/ 6 h 304"/>
                <a:gd name="T4" fmla="*/ 429 w 475"/>
                <a:gd name="T5" fmla="*/ 23 h 304"/>
                <a:gd name="T6" fmla="*/ 444 w 475"/>
                <a:gd name="T7" fmla="*/ 37 h 304"/>
                <a:gd name="T8" fmla="*/ 458 w 475"/>
                <a:gd name="T9" fmla="*/ 68 h 304"/>
                <a:gd name="T10" fmla="*/ 458 w 475"/>
                <a:gd name="T11" fmla="*/ 282 h 304"/>
                <a:gd name="T12" fmla="*/ 461 w 475"/>
                <a:gd name="T13" fmla="*/ 287 h 304"/>
                <a:gd name="T14" fmla="*/ 463 w 475"/>
                <a:gd name="T15" fmla="*/ 293 h 304"/>
                <a:gd name="T16" fmla="*/ 387 w 475"/>
                <a:gd name="T17" fmla="*/ 304 h 304"/>
                <a:gd name="T18" fmla="*/ 392 w 475"/>
                <a:gd name="T19" fmla="*/ 299 h 304"/>
                <a:gd name="T20" fmla="*/ 404 w 475"/>
                <a:gd name="T21" fmla="*/ 287 h 304"/>
                <a:gd name="T22" fmla="*/ 404 w 475"/>
                <a:gd name="T23" fmla="*/ 108 h 304"/>
                <a:gd name="T24" fmla="*/ 404 w 475"/>
                <a:gd name="T25" fmla="*/ 91 h 304"/>
                <a:gd name="T26" fmla="*/ 395 w 475"/>
                <a:gd name="T27" fmla="*/ 66 h 304"/>
                <a:gd name="T28" fmla="*/ 387 w 475"/>
                <a:gd name="T29" fmla="*/ 57 h 304"/>
                <a:gd name="T30" fmla="*/ 367 w 475"/>
                <a:gd name="T31" fmla="*/ 43 h 304"/>
                <a:gd name="T32" fmla="*/ 336 w 475"/>
                <a:gd name="T33" fmla="*/ 37 h 304"/>
                <a:gd name="T34" fmla="*/ 316 w 475"/>
                <a:gd name="T35" fmla="*/ 40 h 304"/>
                <a:gd name="T36" fmla="*/ 282 w 475"/>
                <a:gd name="T37" fmla="*/ 60 h 304"/>
                <a:gd name="T38" fmla="*/ 267 w 475"/>
                <a:gd name="T39" fmla="*/ 77 h 304"/>
                <a:gd name="T40" fmla="*/ 267 w 475"/>
                <a:gd name="T41" fmla="*/ 282 h 304"/>
                <a:gd name="T42" fmla="*/ 270 w 475"/>
                <a:gd name="T43" fmla="*/ 287 h 304"/>
                <a:gd name="T44" fmla="*/ 273 w 475"/>
                <a:gd name="T45" fmla="*/ 293 h 304"/>
                <a:gd name="T46" fmla="*/ 194 w 475"/>
                <a:gd name="T47" fmla="*/ 304 h 304"/>
                <a:gd name="T48" fmla="*/ 202 w 475"/>
                <a:gd name="T49" fmla="*/ 299 h 304"/>
                <a:gd name="T50" fmla="*/ 211 w 475"/>
                <a:gd name="T51" fmla="*/ 287 h 304"/>
                <a:gd name="T52" fmla="*/ 211 w 475"/>
                <a:gd name="T53" fmla="*/ 105 h 304"/>
                <a:gd name="T54" fmla="*/ 211 w 475"/>
                <a:gd name="T55" fmla="*/ 88 h 304"/>
                <a:gd name="T56" fmla="*/ 202 w 475"/>
                <a:gd name="T57" fmla="*/ 63 h 304"/>
                <a:gd name="T58" fmla="*/ 185 w 475"/>
                <a:gd name="T59" fmla="*/ 46 h 304"/>
                <a:gd name="T60" fmla="*/ 160 w 475"/>
                <a:gd name="T61" fmla="*/ 37 h 304"/>
                <a:gd name="T62" fmla="*/ 145 w 475"/>
                <a:gd name="T63" fmla="*/ 37 h 304"/>
                <a:gd name="T64" fmla="*/ 108 w 475"/>
                <a:gd name="T65" fmla="*/ 46 h 304"/>
                <a:gd name="T66" fmla="*/ 80 w 475"/>
                <a:gd name="T67" fmla="*/ 68 h 304"/>
                <a:gd name="T68" fmla="*/ 80 w 475"/>
                <a:gd name="T69" fmla="*/ 282 h 304"/>
                <a:gd name="T70" fmla="*/ 83 w 475"/>
                <a:gd name="T71" fmla="*/ 293 h 304"/>
                <a:gd name="T72" fmla="*/ 97 w 475"/>
                <a:gd name="T73" fmla="*/ 304 h 304"/>
                <a:gd name="T74" fmla="*/ 6 w 475"/>
                <a:gd name="T75" fmla="*/ 304 h 304"/>
                <a:gd name="T76" fmla="*/ 20 w 475"/>
                <a:gd name="T77" fmla="*/ 293 h 304"/>
                <a:gd name="T78" fmla="*/ 23 w 475"/>
                <a:gd name="T79" fmla="*/ 282 h 304"/>
                <a:gd name="T80" fmla="*/ 23 w 475"/>
                <a:gd name="T81" fmla="*/ 40 h 304"/>
                <a:gd name="T82" fmla="*/ 18 w 475"/>
                <a:gd name="T83" fmla="*/ 23 h 304"/>
                <a:gd name="T84" fmla="*/ 9 w 475"/>
                <a:gd name="T85" fmla="*/ 17 h 304"/>
                <a:gd name="T86" fmla="*/ 80 w 475"/>
                <a:gd name="T87" fmla="*/ 0 h 304"/>
                <a:gd name="T88" fmla="*/ 80 w 475"/>
                <a:gd name="T89" fmla="*/ 43 h 304"/>
                <a:gd name="T90" fmla="*/ 123 w 475"/>
                <a:gd name="T91" fmla="*/ 14 h 304"/>
                <a:gd name="T92" fmla="*/ 134 w 475"/>
                <a:gd name="T93" fmla="*/ 9 h 304"/>
                <a:gd name="T94" fmla="*/ 160 w 475"/>
                <a:gd name="T95" fmla="*/ 0 h 304"/>
                <a:gd name="T96" fmla="*/ 174 w 475"/>
                <a:gd name="T97" fmla="*/ 0 h 304"/>
                <a:gd name="T98" fmla="*/ 202 w 475"/>
                <a:gd name="T99" fmla="*/ 3 h 304"/>
                <a:gd name="T100" fmla="*/ 228 w 475"/>
                <a:gd name="T101" fmla="*/ 14 h 304"/>
                <a:gd name="T102" fmla="*/ 239 w 475"/>
                <a:gd name="T103" fmla="*/ 23 h 304"/>
                <a:gd name="T104" fmla="*/ 256 w 475"/>
                <a:gd name="T105" fmla="*/ 43 h 304"/>
                <a:gd name="T106" fmla="*/ 262 w 475"/>
                <a:gd name="T107" fmla="*/ 57 h 304"/>
                <a:gd name="T108" fmla="*/ 307 w 475"/>
                <a:gd name="T109" fmla="*/ 17 h 304"/>
                <a:gd name="T110" fmla="*/ 321 w 475"/>
                <a:gd name="T111" fmla="*/ 9 h 304"/>
                <a:gd name="T112" fmla="*/ 350 w 475"/>
                <a:gd name="T113" fmla="*/ 0 h 304"/>
                <a:gd name="T114" fmla="*/ 364 w 475"/>
                <a:gd name="T115" fmla="*/ 0 h 304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475" h="304">
                  <a:moveTo>
                    <a:pt x="364" y="0"/>
                  </a:moveTo>
                  <a:lnTo>
                    <a:pt x="364" y="0"/>
                  </a:lnTo>
                  <a:lnTo>
                    <a:pt x="381" y="0"/>
                  </a:lnTo>
                  <a:lnTo>
                    <a:pt x="398" y="6"/>
                  </a:lnTo>
                  <a:lnTo>
                    <a:pt x="415" y="14"/>
                  </a:lnTo>
                  <a:lnTo>
                    <a:pt x="429" y="23"/>
                  </a:lnTo>
                  <a:lnTo>
                    <a:pt x="444" y="37"/>
                  </a:lnTo>
                  <a:lnTo>
                    <a:pt x="452" y="51"/>
                  </a:lnTo>
                  <a:lnTo>
                    <a:pt x="458" y="68"/>
                  </a:lnTo>
                  <a:lnTo>
                    <a:pt x="458" y="88"/>
                  </a:lnTo>
                  <a:lnTo>
                    <a:pt x="458" y="282"/>
                  </a:lnTo>
                  <a:lnTo>
                    <a:pt x="461" y="287"/>
                  </a:lnTo>
                  <a:lnTo>
                    <a:pt x="463" y="293"/>
                  </a:lnTo>
                  <a:lnTo>
                    <a:pt x="475" y="304"/>
                  </a:lnTo>
                  <a:lnTo>
                    <a:pt x="387" y="304"/>
                  </a:lnTo>
                  <a:lnTo>
                    <a:pt x="392" y="299"/>
                  </a:lnTo>
                  <a:lnTo>
                    <a:pt x="398" y="293"/>
                  </a:lnTo>
                  <a:lnTo>
                    <a:pt x="404" y="287"/>
                  </a:lnTo>
                  <a:lnTo>
                    <a:pt x="404" y="282"/>
                  </a:lnTo>
                  <a:lnTo>
                    <a:pt x="404" y="108"/>
                  </a:lnTo>
                  <a:lnTo>
                    <a:pt x="404" y="91"/>
                  </a:lnTo>
                  <a:lnTo>
                    <a:pt x="401" y="80"/>
                  </a:lnTo>
                  <a:lnTo>
                    <a:pt x="395" y="66"/>
                  </a:lnTo>
                  <a:lnTo>
                    <a:pt x="387" y="57"/>
                  </a:lnTo>
                  <a:lnTo>
                    <a:pt x="378" y="49"/>
                  </a:lnTo>
                  <a:lnTo>
                    <a:pt x="367" y="43"/>
                  </a:lnTo>
                  <a:lnTo>
                    <a:pt x="353" y="37"/>
                  </a:lnTo>
                  <a:lnTo>
                    <a:pt x="336" y="37"/>
                  </a:lnTo>
                  <a:lnTo>
                    <a:pt x="316" y="40"/>
                  </a:lnTo>
                  <a:lnTo>
                    <a:pt x="299" y="46"/>
                  </a:lnTo>
                  <a:lnTo>
                    <a:pt x="282" y="60"/>
                  </a:lnTo>
                  <a:lnTo>
                    <a:pt x="267" y="77"/>
                  </a:lnTo>
                  <a:lnTo>
                    <a:pt x="267" y="85"/>
                  </a:lnTo>
                  <a:lnTo>
                    <a:pt x="267" y="282"/>
                  </a:lnTo>
                  <a:lnTo>
                    <a:pt x="270" y="287"/>
                  </a:lnTo>
                  <a:lnTo>
                    <a:pt x="273" y="293"/>
                  </a:lnTo>
                  <a:lnTo>
                    <a:pt x="285" y="304"/>
                  </a:lnTo>
                  <a:lnTo>
                    <a:pt x="194" y="304"/>
                  </a:lnTo>
                  <a:lnTo>
                    <a:pt x="202" y="299"/>
                  </a:lnTo>
                  <a:lnTo>
                    <a:pt x="208" y="293"/>
                  </a:lnTo>
                  <a:lnTo>
                    <a:pt x="211" y="287"/>
                  </a:lnTo>
                  <a:lnTo>
                    <a:pt x="211" y="282"/>
                  </a:lnTo>
                  <a:lnTo>
                    <a:pt x="211" y="105"/>
                  </a:lnTo>
                  <a:lnTo>
                    <a:pt x="211" y="88"/>
                  </a:lnTo>
                  <a:lnTo>
                    <a:pt x="208" y="74"/>
                  </a:lnTo>
                  <a:lnTo>
                    <a:pt x="202" y="63"/>
                  </a:lnTo>
                  <a:lnTo>
                    <a:pt x="194" y="54"/>
                  </a:lnTo>
                  <a:lnTo>
                    <a:pt x="185" y="46"/>
                  </a:lnTo>
                  <a:lnTo>
                    <a:pt x="174" y="40"/>
                  </a:lnTo>
                  <a:lnTo>
                    <a:pt x="160" y="37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6"/>
                  </a:lnTo>
                  <a:lnTo>
                    <a:pt x="94" y="54"/>
                  </a:lnTo>
                  <a:lnTo>
                    <a:pt x="80" y="68"/>
                  </a:lnTo>
                  <a:lnTo>
                    <a:pt x="80" y="282"/>
                  </a:lnTo>
                  <a:lnTo>
                    <a:pt x="80" y="287"/>
                  </a:lnTo>
                  <a:lnTo>
                    <a:pt x="83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5" y="299"/>
                  </a:lnTo>
                  <a:lnTo>
                    <a:pt x="20" y="293"/>
                  </a:lnTo>
                  <a:lnTo>
                    <a:pt x="23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3" y="31"/>
                  </a:lnTo>
                  <a:lnTo>
                    <a:pt x="18" y="23"/>
                  </a:lnTo>
                  <a:lnTo>
                    <a:pt x="9" y="17"/>
                  </a:lnTo>
                  <a:lnTo>
                    <a:pt x="0" y="14"/>
                  </a:lnTo>
                  <a:lnTo>
                    <a:pt x="80" y="0"/>
                  </a:lnTo>
                  <a:lnTo>
                    <a:pt x="80" y="43"/>
                  </a:lnTo>
                  <a:lnTo>
                    <a:pt x="100" y="29"/>
                  </a:lnTo>
                  <a:lnTo>
                    <a:pt x="123" y="14"/>
                  </a:lnTo>
                  <a:lnTo>
                    <a:pt x="134" y="9"/>
                  </a:lnTo>
                  <a:lnTo>
                    <a:pt x="145" y="3"/>
                  </a:lnTo>
                  <a:lnTo>
                    <a:pt x="160" y="0"/>
                  </a:lnTo>
                  <a:lnTo>
                    <a:pt x="174" y="0"/>
                  </a:lnTo>
                  <a:lnTo>
                    <a:pt x="188" y="0"/>
                  </a:lnTo>
                  <a:lnTo>
                    <a:pt x="202" y="3"/>
                  </a:lnTo>
                  <a:lnTo>
                    <a:pt x="213" y="9"/>
                  </a:lnTo>
                  <a:lnTo>
                    <a:pt x="228" y="14"/>
                  </a:lnTo>
                  <a:lnTo>
                    <a:pt x="239" y="23"/>
                  </a:lnTo>
                  <a:lnTo>
                    <a:pt x="248" y="31"/>
                  </a:lnTo>
                  <a:lnTo>
                    <a:pt x="256" y="43"/>
                  </a:lnTo>
                  <a:lnTo>
                    <a:pt x="262" y="57"/>
                  </a:lnTo>
                  <a:lnTo>
                    <a:pt x="282" y="34"/>
                  </a:lnTo>
                  <a:lnTo>
                    <a:pt x="307" y="17"/>
                  </a:lnTo>
                  <a:lnTo>
                    <a:pt x="321" y="9"/>
                  </a:lnTo>
                  <a:lnTo>
                    <a:pt x="336" y="3"/>
                  </a:lnTo>
                  <a:lnTo>
                    <a:pt x="350" y="0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709"/>
            <p:cNvSpPr>
              <a:spLocks/>
            </p:cNvSpPr>
            <p:nvPr/>
          </p:nvSpPr>
          <p:spPr bwMode="auto">
            <a:xfrm>
              <a:off x="4070" y="3059"/>
              <a:ext cx="184" cy="361"/>
            </a:xfrm>
            <a:custGeom>
              <a:avLst/>
              <a:gdLst>
                <a:gd name="T0" fmla="*/ 85 w 184"/>
                <a:gd name="T1" fmla="*/ 0 h 361"/>
                <a:gd name="T2" fmla="*/ 85 w 184"/>
                <a:gd name="T3" fmla="*/ 60 h 361"/>
                <a:gd name="T4" fmla="*/ 173 w 184"/>
                <a:gd name="T5" fmla="*/ 60 h 361"/>
                <a:gd name="T6" fmla="*/ 150 w 184"/>
                <a:gd name="T7" fmla="*/ 85 h 361"/>
                <a:gd name="T8" fmla="*/ 82 w 184"/>
                <a:gd name="T9" fmla="*/ 85 h 361"/>
                <a:gd name="T10" fmla="*/ 82 w 184"/>
                <a:gd name="T11" fmla="*/ 267 h 361"/>
                <a:gd name="T12" fmla="*/ 82 w 184"/>
                <a:gd name="T13" fmla="*/ 267 h 361"/>
                <a:gd name="T14" fmla="*/ 85 w 184"/>
                <a:gd name="T15" fmla="*/ 284 h 361"/>
                <a:gd name="T16" fmla="*/ 88 w 184"/>
                <a:gd name="T17" fmla="*/ 296 h 361"/>
                <a:gd name="T18" fmla="*/ 91 w 184"/>
                <a:gd name="T19" fmla="*/ 307 h 361"/>
                <a:gd name="T20" fmla="*/ 99 w 184"/>
                <a:gd name="T21" fmla="*/ 318 h 361"/>
                <a:gd name="T22" fmla="*/ 105 w 184"/>
                <a:gd name="T23" fmla="*/ 324 h 361"/>
                <a:gd name="T24" fmla="*/ 116 w 184"/>
                <a:gd name="T25" fmla="*/ 330 h 361"/>
                <a:gd name="T26" fmla="*/ 128 w 184"/>
                <a:gd name="T27" fmla="*/ 333 h 361"/>
                <a:gd name="T28" fmla="*/ 142 w 184"/>
                <a:gd name="T29" fmla="*/ 335 h 361"/>
                <a:gd name="T30" fmla="*/ 142 w 184"/>
                <a:gd name="T31" fmla="*/ 335 h 361"/>
                <a:gd name="T32" fmla="*/ 156 w 184"/>
                <a:gd name="T33" fmla="*/ 333 h 361"/>
                <a:gd name="T34" fmla="*/ 165 w 184"/>
                <a:gd name="T35" fmla="*/ 330 h 361"/>
                <a:gd name="T36" fmla="*/ 165 w 184"/>
                <a:gd name="T37" fmla="*/ 330 h 361"/>
                <a:gd name="T38" fmla="*/ 184 w 184"/>
                <a:gd name="T39" fmla="*/ 318 h 361"/>
                <a:gd name="T40" fmla="*/ 184 w 184"/>
                <a:gd name="T41" fmla="*/ 318 h 361"/>
                <a:gd name="T42" fmla="*/ 182 w 184"/>
                <a:gd name="T43" fmla="*/ 324 h 361"/>
                <a:gd name="T44" fmla="*/ 179 w 184"/>
                <a:gd name="T45" fmla="*/ 333 h 361"/>
                <a:gd name="T46" fmla="*/ 162 w 184"/>
                <a:gd name="T47" fmla="*/ 347 h 361"/>
                <a:gd name="T48" fmla="*/ 162 w 184"/>
                <a:gd name="T49" fmla="*/ 347 h 361"/>
                <a:gd name="T50" fmla="*/ 153 w 184"/>
                <a:gd name="T51" fmla="*/ 352 h 361"/>
                <a:gd name="T52" fmla="*/ 142 w 184"/>
                <a:gd name="T53" fmla="*/ 358 h 361"/>
                <a:gd name="T54" fmla="*/ 130 w 184"/>
                <a:gd name="T55" fmla="*/ 361 h 361"/>
                <a:gd name="T56" fmla="*/ 119 w 184"/>
                <a:gd name="T57" fmla="*/ 361 h 361"/>
                <a:gd name="T58" fmla="*/ 119 w 184"/>
                <a:gd name="T59" fmla="*/ 361 h 361"/>
                <a:gd name="T60" fmla="*/ 99 w 184"/>
                <a:gd name="T61" fmla="*/ 361 h 361"/>
                <a:gd name="T62" fmla="*/ 82 w 184"/>
                <a:gd name="T63" fmla="*/ 355 h 361"/>
                <a:gd name="T64" fmla="*/ 65 w 184"/>
                <a:gd name="T65" fmla="*/ 347 h 361"/>
                <a:gd name="T66" fmla="*/ 54 w 184"/>
                <a:gd name="T67" fmla="*/ 335 h 361"/>
                <a:gd name="T68" fmla="*/ 54 w 184"/>
                <a:gd name="T69" fmla="*/ 335 h 361"/>
                <a:gd name="T70" fmla="*/ 42 w 184"/>
                <a:gd name="T71" fmla="*/ 324 h 361"/>
                <a:gd name="T72" fmla="*/ 34 w 184"/>
                <a:gd name="T73" fmla="*/ 307 h 361"/>
                <a:gd name="T74" fmla="*/ 31 w 184"/>
                <a:gd name="T75" fmla="*/ 290 h 361"/>
                <a:gd name="T76" fmla="*/ 28 w 184"/>
                <a:gd name="T77" fmla="*/ 267 h 361"/>
                <a:gd name="T78" fmla="*/ 28 w 184"/>
                <a:gd name="T79" fmla="*/ 85 h 361"/>
                <a:gd name="T80" fmla="*/ 0 w 184"/>
                <a:gd name="T81" fmla="*/ 85 h 361"/>
                <a:gd name="T82" fmla="*/ 85 w 184"/>
                <a:gd name="T83" fmla="*/ 0 h 361"/>
                <a:gd name="T84" fmla="*/ 85 w 184"/>
                <a:gd name="T85" fmla="*/ 0 h 36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184" h="361">
                  <a:moveTo>
                    <a:pt x="85" y="0"/>
                  </a:moveTo>
                  <a:lnTo>
                    <a:pt x="85" y="60"/>
                  </a:lnTo>
                  <a:lnTo>
                    <a:pt x="173" y="60"/>
                  </a:lnTo>
                  <a:lnTo>
                    <a:pt x="150" y="85"/>
                  </a:lnTo>
                  <a:lnTo>
                    <a:pt x="82" y="85"/>
                  </a:lnTo>
                  <a:lnTo>
                    <a:pt x="82" y="267"/>
                  </a:lnTo>
                  <a:lnTo>
                    <a:pt x="85" y="284"/>
                  </a:lnTo>
                  <a:lnTo>
                    <a:pt x="88" y="296"/>
                  </a:lnTo>
                  <a:lnTo>
                    <a:pt x="91" y="307"/>
                  </a:lnTo>
                  <a:lnTo>
                    <a:pt x="99" y="318"/>
                  </a:lnTo>
                  <a:lnTo>
                    <a:pt x="105" y="324"/>
                  </a:lnTo>
                  <a:lnTo>
                    <a:pt x="116" y="330"/>
                  </a:lnTo>
                  <a:lnTo>
                    <a:pt x="128" y="333"/>
                  </a:lnTo>
                  <a:lnTo>
                    <a:pt x="142" y="335"/>
                  </a:lnTo>
                  <a:lnTo>
                    <a:pt x="156" y="333"/>
                  </a:lnTo>
                  <a:lnTo>
                    <a:pt x="165" y="330"/>
                  </a:lnTo>
                  <a:lnTo>
                    <a:pt x="184" y="318"/>
                  </a:lnTo>
                  <a:lnTo>
                    <a:pt x="182" y="324"/>
                  </a:lnTo>
                  <a:lnTo>
                    <a:pt x="179" y="333"/>
                  </a:lnTo>
                  <a:lnTo>
                    <a:pt x="162" y="347"/>
                  </a:lnTo>
                  <a:lnTo>
                    <a:pt x="153" y="352"/>
                  </a:lnTo>
                  <a:lnTo>
                    <a:pt x="142" y="358"/>
                  </a:lnTo>
                  <a:lnTo>
                    <a:pt x="130" y="361"/>
                  </a:lnTo>
                  <a:lnTo>
                    <a:pt x="119" y="361"/>
                  </a:lnTo>
                  <a:lnTo>
                    <a:pt x="99" y="361"/>
                  </a:lnTo>
                  <a:lnTo>
                    <a:pt x="82" y="355"/>
                  </a:lnTo>
                  <a:lnTo>
                    <a:pt x="65" y="347"/>
                  </a:lnTo>
                  <a:lnTo>
                    <a:pt x="54" y="335"/>
                  </a:lnTo>
                  <a:lnTo>
                    <a:pt x="42" y="324"/>
                  </a:lnTo>
                  <a:lnTo>
                    <a:pt x="34" y="307"/>
                  </a:lnTo>
                  <a:lnTo>
                    <a:pt x="31" y="290"/>
                  </a:lnTo>
                  <a:lnTo>
                    <a:pt x="28" y="267"/>
                  </a:lnTo>
                  <a:lnTo>
                    <a:pt x="28" y="85"/>
                  </a:lnTo>
                  <a:lnTo>
                    <a:pt x="0" y="85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710"/>
            <p:cNvSpPr>
              <a:spLocks noEditPoints="1"/>
            </p:cNvSpPr>
            <p:nvPr/>
          </p:nvSpPr>
          <p:spPr bwMode="auto">
            <a:xfrm>
              <a:off x="4252" y="3110"/>
              <a:ext cx="284" cy="310"/>
            </a:xfrm>
            <a:custGeom>
              <a:avLst/>
              <a:gdLst>
                <a:gd name="T0" fmla="*/ 144 w 284"/>
                <a:gd name="T1" fmla="*/ 0 h 310"/>
                <a:gd name="T2" fmla="*/ 184 w 284"/>
                <a:gd name="T3" fmla="*/ 6 h 310"/>
                <a:gd name="T4" fmla="*/ 221 w 284"/>
                <a:gd name="T5" fmla="*/ 23 h 310"/>
                <a:gd name="T6" fmla="*/ 235 w 284"/>
                <a:gd name="T7" fmla="*/ 34 h 310"/>
                <a:gd name="T8" fmla="*/ 261 w 284"/>
                <a:gd name="T9" fmla="*/ 63 h 310"/>
                <a:gd name="T10" fmla="*/ 269 w 284"/>
                <a:gd name="T11" fmla="*/ 80 h 310"/>
                <a:gd name="T12" fmla="*/ 281 w 284"/>
                <a:gd name="T13" fmla="*/ 117 h 310"/>
                <a:gd name="T14" fmla="*/ 284 w 284"/>
                <a:gd name="T15" fmla="*/ 156 h 310"/>
                <a:gd name="T16" fmla="*/ 284 w 284"/>
                <a:gd name="T17" fmla="*/ 174 h 310"/>
                <a:gd name="T18" fmla="*/ 272 w 284"/>
                <a:gd name="T19" fmla="*/ 210 h 310"/>
                <a:gd name="T20" fmla="*/ 267 w 284"/>
                <a:gd name="T21" fmla="*/ 230 h 310"/>
                <a:gd name="T22" fmla="*/ 244 w 284"/>
                <a:gd name="T23" fmla="*/ 262 h 310"/>
                <a:gd name="T24" fmla="*/ 215 w 284"/>
                <a:gd name="T25" fmla="*/ 290 h 310"/>
                <a:gd name="T26" fmla="*/ 198 w 284"/>
                <a:gd name="T27" fmla="*/ 299 h 310"/>
                <a:gd name="T28" fmla="*/ 161 w 284"/>
                <a:gd name="T29" fmla="*/ 310 h 310"/>
                <a:gd name="T30" fmla="*/ 142 w 284"/>
                <a:gd name="T31" fmla="*/ 310 h 310"/>
                <a:gd name="T32" fmla="*/ 93 w 284"/>
                <a:gd name="T33" fmla="*/ 304 h 310"/>
                <a:gd name="T34" fmla="*/ 68 w 284"/>
                <a:gd name="T35" fmla="*/ 293 h 310"/>
                <a:gd name="T36" fmla="*/ 45 w 284"/>
                <a:gd name="T37" fmla="*/ 273 h 310"/>
                <a:gd name="T38" fmla="*/ 36 w 284"/>
                <a:gd name="T39" fmla="*/ 264 h 310"/>
                <a:gd name="T40" fmla="*/ 11 w 284"/>
                <a:gd name="T41" fmla="*/ 213 h 310"/>
                <a:gd name="T42" fmla="*/ 0 w 284"/>
                <a:gd name="T43" fmla="*/ 156 h 310"/>
                <a:gd name="T44" fmla="*/ 2 w 284"/>
                <a:gd name="T45" fmla="*/ 137 h 310"/>
                <a:gd name="T46" fmla="*/ 11 w 284"/>
                <a:gd name="T47" fmla="*/ 100 h 310"/>
                <a:gd name="T48" fmla="*/ 19 w 284"/>
                <a:gd name="T49" fmla="*/ 80 h 310"/>
                <a:gd name="T50" fmla="*/ 39 w 284"/>
                <a:gd name="T51" fmla="*/ 49 h 310"/>
                <a:gd name="T52" fmla="*/ 68 w 284"/>
                <a:gd name="T53" fmla="*/ 23 h 310"/>
                <a:gd name="T54" fmla="*/ 85 w 284"/>
                <a:gd name="T55" fmla="*/ 12 h 310"/>
                <a:gd name="T56" fmla="*/ 122 w 284"/>
                <a:gd name="T57" fmla="*/ 0 h 310"/>
                <a:gd name="T58" fmla="*/ 144 w 284"/>
                <a:gd name="T59" fmla="*/ 0 h 310"/>
                <a:gd name="T60" fmla="*/ 139 w 284"/>
                <a:gd name="T61" fmla="*/ 23 h 310"/>
                <a:gd name="T62" fmla="*/ 102 w 284"/>
                <a:gd name="T63" fmla="*/ 34 h 310"/>
                <a:gd name="T64" fmla="*/ 76 w 284"/>
                <a:gd name="T65" fmla="*/ 66 h 310"/>
                <a:gd name="T66" fmla="*/ 68 w 284"/>
                <a:gd name="T67" fmla="*/ 85 h 310"/>
                <a:gd name="T68" fmla="*/ 59 w 284"/>
                <a:gd name="T69" fmla="*/ 131 h 310"/>
                <a:gd name="T70" fmla="*/ 59 w 284"/>
                <a:gd name="T71" fmla="*/ 159 h 310"/>
                <a:gd name="T72" fmla="*/ 68 w 284"/>
                <a:gd name="T73" fmla="*/ 210 h 310"/>
                <a:gd name="T74" fmla="*/ 85 w 284"/>
                <a:gd name="T75" fmla="*/ 250 h 310"/>
                <a:gd name="T76" fmla="*/ 96 w 284"/>
                <a:gd name="T77" fmla="*/ 267 h 310"/>
                <a:gd name="T78" fmla="*/ 127 w 284"/>
                <a:gd name="T79" fmla="*/ 284 h 310"/>
                <a:gd name="T80" fmla="*/ 147 w 284"/>
                <a:gd name="T81" fmla="*/ 284 h 310"/>
                <a:gd name="T82" fmla="*/ 181 w 284"/>
                <a:gd name="T83" fmla="*/ 273 h 310"/>
                <a:gd name="T84" fmla="*/ 207 w 284"/>
                <a:gd name="T85" fmla="*/ 245 h 310"/>
                <a:gd name="T86" fmla="*/ 215 w 284"/>
                <a:gd name="T87" fmla="*/ 225 h 310"/>
                <a:gd name="T88" fmla="*/ 224 w 284"/>
                <a:gd name="T89" fmla="*/ 179 h 310"/>
                <a:gd name="T90" fmla="*/ 224 w 284"/>
                <a:gd name="T91" fmla="*/ 151 h 310"/>
                <a:gd name="T92" fmla="*/ 213 w 284"/>
                <a:gd name="T93" fmla="*/ 85 h 310"/>
                <a:gd name="T94" fmla="*/ 201 w 284"/>
                <a:gd name="T95" fmla="*/ 60 h 310"/>
                <a:gd name="T96" fmla="*/ 184 w 284"/>
                <a:gd name="T97" fmla="*/ 40 h 310"/>
                <a:gd name="T98" fmla="*/ 164 w 284"/>
                <a:gd name="T99" fmla="*/ 29 h 310"/>
                <a:gd name="T100" fmla="*/ 139 w 284"/>
                <a:gd name="T101" fmla="*/ 23 h 31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284" h="310">
                  <a:moveTo>
                    <a:pt x="144" y="0"/>
                  </a:moveTo>
                  <a:lnTo>
                    <a:pt x="144" y="0"/>
                  </a:lnTo>
                  <a:lnTo>
                    <a:pt x="164" y="0"/>
                  </a:lnTo>
                  <a:lnTo>
                    <a:pt x="184" y="6"/>
                  </a:lnTo>
                  <a:lnTo>
                    <a:pt x="204" y="12"/>
                  </a:lnTo>
                  <a:lnTo>
                    <a:pt x="221" y="23"/>
                  </a:lnTo>
                  <a:lnTo>
                    <a:pt x="235" y="34"/>
                  </a:lnTo>
                  <a:lnTo>
                    <a:pt x="250" y="49"/>
                  </a:lnTo>
                  <a:lnTo>
                    <a:pt x="261" y="63"/>
                  </a:lnTo>
                  <a:lnTo>
                    <a:pt x="269" y="80"/>
                  </a:lnTo>
                  <a:lnTo>
                    <a:pt x="275" y="100"/>
                  </a:lnTo>
                  <a:lnTo>
                    <a:pt x="281" y="117"/>
                  </a:lnTo>
                  <a:lnTo>
                    <a:pt x="284" y="137"/>
                  </a:lnTo>
                  <a:lnTo>
                    <a:pt x="284" y="156"/>
                  </a:lnTo>
                  <a:lnTo>
                    <a:pt x="284" y="174"/>
                  </a:lnTo>
                  <a:lnTo>
                    <a:pt x="278" y="193"/>
                  </a:lnTo>
                  <a:lnTo>
                    <a:pt x="272" y="210"/>
                  </a:lnTo>
                  <a:lnTo>
                    <a:pt x="267" y="230"/>
                  </a:lnTo>
                  <a:lnTo>
                    <a:pt x="255" y="247"/>
                  </a:lnTo>
                  <a:lnTo>
                    <a:pt x="244" y="262"/>
                  </a:lnTo>
                  <a:lnTo>
                    <a:pt x="230" y="276"/>
                  </a:lnTo>
                  <a:lnTo>
                    <a:pt x="215" y="290"/>
                  </a:lnTo>
                  <a:lnTo>
                    <a:pt x="198" y="299"/>
                  </a:lnTo>
                  <a:lnTo>
                    <a:pt x="181" y="304"/>
                  </a:lnTo>
                  <a:lnTo>
                    <a:pt x="161" y="310"/>
                  </a:lnTo>
                  <a:lnTo>
                    <a:pt x="142" y="310"/>
                  </a:lnTo>
                  <a:lnTo>
                    <a:pt x="110" y="307"/>
                  </a:lnTo>
                  <a:lnTo>
                    <a:pt x="93" y="304"/>
                  </a:lnTo>
                  <a:lnTo>
                    <a:pt x="82" y="299"/>
                  </a:lnTo>
                  <a:lnTo>
                    <a:pt x="68" y="293"/>
                  </a:lnTo>
                  <a:lnTo>
                    <a:pt x="56" y="284"/>
                  </a:lnTo>
                  <a:lnTo>
                    <a:pt x="45" y="273"/>
                  </a:lnTo>
                  <a:lnTo>
                    <a:pt x="36" y="264"/>
                  </a:lnTo>
                  <a:lnTo>
                    <a:pt x="19" y="239"/>
                  </a:lnTo>
                  <a:lnTo>
                    <a:pt x="11" y="213"/>
                  </a:lnTo>
                  <a:lnTo>
                    <a:pt x="2" y="185"/>
                  </a:lnTo>
                  <a:lnTo>
                    <a:pt x="0" y="156"/>
                  </a:lnTo>
                  <a:lnTo>
                    <a:pt x="2" y="137"/>
                  </a:lnTo>
                  <a:lnTo>
                    <a:pt x="5" y="117"/>
                  </a:lnTo>
                  <a:lnTo>
                    <a:pt x="11" y="100"/>
                  </a:lnTo>
                  <a:lnTo>
                    <a:pt x="19" y="80"/>
                  </a:lnTo>
                  <a:lnTo>
                    <a:pt x="28" y="63"/>
                  </a:lnTo>
                  <a:lnTo>
                    <a:pt x="39" y="49"/>
                  </a:lnTo>
                  <a:lnTo>
                    <a:pt x="54" y="34"/>
                  </a:lnTo>
                  <a:lnTo>
                    <a:pt x="68" y="23"/>
                  </a:lnTo>
                  <a:lnTo>
                    <a:pt x="85" y="12"/>
                  </a:lnTo>
                  <a:lnTo>
                    <a:pt x="105" y="6"/>
                  </a:lnTo>
                  <a:lnTo>
                    <a:pt x="122" y="0"/>
                  </a:lnTo>
                  <a:lnTo>
                    <a:pt x="144" y="0"/>
                  </a:lnTo>
                  <a:close/>
                  <a:moveTo>
                    <a:pt x="139" y="23"/>
                  </a:moveTo>
                  <a:lnTo>
                    <a:pt x="139" y="23"/>
                  </a:lnTo>
                  <a:lnTo>
                    <a:pt x="119" y="26"/>
                  </a:lnTo>
                  <a:lnTo>
                    <a:pt x="102" y="34"/>
                  </a:lnTo>
                  <a:lnTo>
                    <a:pt x="88" y="49"/>
                  </a:lnTo>
                  <a:lnTo>
                    <a:pt x="76" y="66"/>
                  </a:lnTo>
                  <a:lnTo>
                    <a:pt x="68" y="85"/>
                  </a:lnTo>
                  <a:lnTo>
                    <a:pt x="62" y="108"/>
                  </a:lnTo>
                  <a:lnTo>
                    <a:pt x="59" y="131"/>
                  </a:lnTo>
                  <a:lnTo>
                    <a:pt x="59" y="159"/>
                  </a:lnTo>
                  <a:lnTo>
                    <a:pt x="62" y="185"/>
                  </a:lnTo>
                  <a:lnTo>
                    <a:pt x="68" y="210"/>
                  </a:lnTo>
                  <a:lnTo>
                    <a:pt x="73" y="230"/>
                  </a:lnTo>
                  <a:lnTo>
                    <a:pt x="85" y="250"/>
                  </a:lnTo>
                  <a:lnTo>
                    <a:pt x="96" y="267"/>
                  </a:lnTo>
                  <a:lnTo>
                    <a:pt x="113" y="279"/>
                  </a:lnTo>
                  <a:lnTo>
                    <a:pt x="127" y="284"/>
                  </a:lnTo>
                  <a:lnTo>
                    <a:pt x="147" y="284"/>
                  </a:lnTo>
                  <a:lnTo>
                    <a:pt x="164" y="282"/>
                  </a:lnTo>
                  <a:lnTo>
                    <a:pt x="181" y="273"/>
                  </a:lnTo>
                  <a:lnTo>
                    <a:pt x="196" y="262"/>
                  </a:lnTo>
                  <a:lnTo>
                    <a:pt x="207" y="245"/>
                  </a:lnTo>
                  <a:lnTo>
                    <a:pt x="215" y="225"/>
                  </a:lnTo>
                  <a:lnTo>
                    <a:pt x="221" y="202"/>
                  </a:lnTo>
                  <a:lnTo>
                    <a:pt x="224" y="179"/>
                  </a:lnTo>
                  <a:lnTo>
                    <a:pt x="224" y="151"/>
                  </a:lnTo>
                  <a:lnTo>
                    <a:pt x="221" y="117"/>
                  </a:lnTo>
                  <a:lnTo>
                    <a:pt x="213" y="85"/>
                  </a:lnTo>
                  <a:lnTo>
                    <a:pt x="201" y="60"/>
                  </a:lnTo>
                  <a:lnTo>
                    <a:pt x="184" y="40"/>
                  </a:lnTo>
                  <a:lnTo>
                    <a:pt x="176" y="31"/>
                  </a:lnTo>
                  <a:lnTo>
                    <a:pt x="164" y="29"/>
                  </a:lnTo>
                  <a:lnTo>
                    <a:pt x="150" y="23"/>
                  </a:lnTo>
                  <a:lnTo>
                    <a:pt x="139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711"/>
            <p:cNvSpPr>
              <a:spLocks/>
            </p:cNvSpPr>
            <p:nvPr/>
          </p:nvSpPr>
          <p:spPr bwMode="auto">
            <a:xfrm>
              <a:off x="4547" y="3110"/>
              <a:ext cx="284" cy="304"/>
            </a:xfrm>
            <a:custGeom>
              <a:avLst/>
              <a:gdLst>
                <a:gd name="T0" fmla="*/ 170 w 284"/>
                <a:gd name="T1" fmla="*/ 0 h 304"/>
                <a:gd name="T2" fmla="*/ 219 w 284"/>
                <a:gd name="T3" fmla="*/ 12 h 304"/>
                <a:gd name="T4" fmla="*/ 239 w 284"/>
                <a:gd name="T5" fmla="*/ 23 h 304"/>
                <a:gd name="T6" fmla="*/ 253 w 284"/>
                <a:gd name="T7" fmla="*/ 43 h 304"/>
                <a:gd name="T8" fmla="*/ 264 w 284"/>
                <a:gd name="T9" fmla="*/ 63 h 304"/>
                <a:gd name="T10" fmla="*/ 267 w 284"/>
                <a:gd name="T11" fmla="*/ 88 h 304"/>
                <a:gd name="T12" fmla="*/ 267 w 284"/>
                <a:gd name="T13" fmla="*/ 282 h 304"/>
                <a:gd name="T14" fmla="*/ 270 w 284"/>
                <a:gd name="T15" fmla="*/ 293 h 304"/>
                <a:gd name="T16" fmla="*/ 284 w 284"/>
                <a:gd name="T17" fmla="*/ 304 h 304"/>
                <a:gd name="T18" fmla="*/ 196 w 284"/>
                <a:gd name="T19" fmla="*/ 304 h 304"/>
                <a:gd name="T20" fmla="*/ 207 w 284"/>
                <a:gd name="T21" fmla="*/ 293 h 304"/>
                <a:gd name="T22" fmla="*/ 213 w 284"/>
                <a:gd name="T23" fmla="*/ 282 h 304"/>
                <a:gd name="T24" fmla="*/ 213 w 284"/>
                <a:gd name="T25" fmla="*/ 111 h 304"/>
                <a:gd name="T26" fmla="*/ 207 w 284"/>
                <a:gd name="T27" fmla="*/ 80 h 304"/>
                <a:gd name="T28" fmla="*/ 196 w 284"/>
                <a:gd name="T29" fmla="*/ 57 h 304"/>
                <a:gd name="T30" fmla="*/ 173 w 284"/>
                <a:gd name="T31" fmla="*/ 43 h 304"/>
                <a:gd name="T32" fmla="*/ 145 w 284"/>
                <a:gd name="T33" fmla="*/ 37 h 304"/>
                <a:gd name="T34" fmla="*/ 125 w 284"/>
                <a:gd name="T35" fmla="*/ 40 h 304"/>
                <a:gd name="T36" fmla="*/ 108 w 284"/>
                <a:gd name="T37" fmla="*/ 49 h 304"/>
                <a:gd name="T38" fmla="*/ 79 w 284"/>
                <a:gd name="T39" fmla="*/ 71 h 304"/>
                <a:gd name="T40" fmla="*/ 79 w 284"/>
                <a:gd name="T41" fmla="*/ 282 h 304"/>
                <a:gd name="T42" fmla="*/ 82 w 284"/>
                <a:gd name="T43" fmla="*/ 293 h 304"/>
                <a:gd name="T44" fmla="*/ 97 w 284"/>
                <a:gd name="T45" fmla="*/ 304 h 304"/>
                <a:gd name="T46" fmla="*/ 6 w 284"/>
                <a:gd name="T47" fmla="*/ 304 h 304"/>
                <a:gd name="T48" fmla="*/ 17 w 284"/>
                <a:gd name="T49" fmla="*/ 293 h 304"/>
                <a:gd name="T50" fmla="*/ 23 w 284"/>
                <a:gd name="T51" fmla="*/ 282 h 304"/>
                <a:gd name="T52" fmla="*/ 23 w 284"/>
                <a:gd name="T53" fmla="*/ 40 h 304"/>
                <a:gd name="T54" fmla="*/ 17 w 284"/>
                <a:gd name="T55" fmla="*/ 26 h 304"/>
                <a:gd name="T56" fmla="*/ 0 w 284"/>
                <a:gd name="T57" fmla="*/ 14 h 304"/>
                <a:gd name="T58" fmla="*/ 79 w 284"/>
                <a:gd name="T59" fmla="*/ 46 h 304"/>
                <a:gd name="T60" fmla="*/ 97 w 284"/>
                <a:gd name="T61" fmla="*/ 29 h 304"/>
                <a:gd name="T62" fmla="*/ 119 w 284"/>
                <a:gd name="T63" fmla="*/ 14 h 304"/>
                <a:gd name="T64" fmla="*/ 145 w 284"/>
                <a:gd name="T65" fmla="*/ 3 h 304"/>
                <a:gd name="T66" fmla="*/ 170 w 284"/>
                <a:gd name="T67" fmla="*/ 0 h 30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84" h="304">
                  <a:moveTo>
                    <a:pt x="170" y="0"/>
                  </a:moveTo>
                  <a:lnTo>
                    <a:pt x="170" y="0"/>
                  </a:lnTo>
                  <a:lnTo>
                    <a:pt x="196" y="3"/>
                  </a:lnTo>
                  <a:lnTo>
                    <a:pt x="219" y="12"/>
                  </a:lnTo>
                  <a:lnTo>
                    <a:pt x="239" y="23"/>
                  </a:lnTo>
                  <a:lnTo>
                    <a:pt x="253" y="43"/>
                  </a:lnTo>
                  <a:lnTo>
                    <a:pt x="258" y="51"/>
                  </a:lnTo>
                  <a:lnTo>
                    <a:pt x="264" y="63"/>
                  </a:lnTo>
                  <a:lnTo>
                    <a:pt x="267" y="77"/>
                  </a:lnTo>
                  <a:lnTo>
                    <a:pt x="267" y="88"/>
                  </a:lnTo>
                  <a:lnTo>
                    <a:pt x="267" y="282"/>
                  </a:lnTo>
                  <a:lnTo>
                    <a:pt x="267" y="287"/>
                  </a:lnTo>
                  <a:lnTo>
                    <a:pt x="270" y="293"/>
                  </a:lnTo>
                  <a:lnTo>
                    <a:pt x="284" y="304"/>
                  </a:lnTo>
                  <a:lnTo>
                    <a:pt x="196" y="304"/>
                  </a:lnTo>
                  <a:lnTo>
                    <a:pt x="202" y="301"/>
                  </a:lnTo>
                  <a:lnTo>
                    <a:pt x="207" y="293"/>
                  </a:lnTo>
                  <a:lnTo>
                    <a:pt x="210" y="287"/>
                  </a:lnTo>
                  <a:lnTo>
                    <a:pt x="213" y="282"/>
                  </a:lnTo>
                  <a:lnTo>
                    <a:pt x="213" y="111"/>
                  </a:lnTo>
                  <a:lnTo>
                    <a:pt x="210" y="94"/>
                  </a:lnTo>
                  <a:lnTo>
                    <a:pt x="207" y="80"/>
                  </a:lnTo>
                  <a:lnTo>
                    <a:pt x="202" y="66"/>
                  </a:lnTo>
                  <a:lnTo>
                    <a:pt x="196" y="57"/>
                  </a:lnTo>
                  <a:lnTo>
                    <a:pt x="185" y="49"/>
                  </a:lnTo>
                  <a:lnTo>
                    <a:pt x="173" y="43"/>
                  </a:lnTo>
                  <a:lnTo>
                    <a:pt x="159" y="40"/>
                  </a:lnTo>
                  <a:lnTo>
                    <a:pt x="145" y="37"/>
                  </a:lnTo>
                  <a:lnTo>
                    <a:pt x="125" y="40"/>
                  </a:lnTo>
                  <a:lnTo>
                    <a:pt x="108" y="49"/>
                  </a:lnTo>
                  <a:lnTo>
                    <a:pt x="91" y="57"/>
                  </a:lnTo>
                  <a:lnTo>
                    <a:pt x="79" y="71"/>
                  </a:lnTo>
                  <a:lnTo>
                    <a:pt x="79" y="282"/>
                  </a:lnTo>
                  <a:lnTo>
                    <a:pt x="79" y="287"/>
                  </a:lnTo>
                  <a:lnTo>
                    <a:pt x="82" y="293"/>
                  </a:lnTo>
                  <a:lnTo>
                    <a:pt x="97" y="304"/>
                  </a:lnTo>
                  <a:lnTo>
                    <a:pt x="6" y="304"/>
                  </a:lnTo>
                  <a:lnTo>
                    <a:pt x="14" y="301"/>
                  </a:lnTo>
                  <a:lnTo>
                    <a:pt x="17" y="293"/>
                  </a:lnTo>
                  <a:lnTo>
                    <a:pt x="20" y="287"/>
                  </a:lnTo>
                  <a:lnTo>
                    <a:pt x="23" y="282"/>
                  </a:lnTo>
                  <a:lnTo>
                    <a:pt x="23" y="40"/>
                  </a:lnTo>
                  <a:lnTo>
                    <a:pt x="20" y="31"/>
                  </a:lnTo>
                  <a:lnTo>
                    <a:pt x="17" y="26"/>
                  </a:lnTo>
                  <a:lnTo>
                    <a:pt x="11" y="20"/>
                  </a:lnTo>
                  <a:lnTo>
                    <a:pt x="0" y="14"/>
                  </a:lnTo>
                  <a:lnTo>
                    <a:pt x="79" y="0"/>
                  </a:lnTo>
                  <a:lnTo>
                    <a:pt x="79" y="46"/>
                  </a:lnTo>
                  <a:lnTo>
                    <a:pt x="97" y="29"/>
                  </a:lnTo>
                  <a:lnTo>
                    <a:pt x="119" y="14"/>
                  </a:lnTo>
                  <a:lnTo>
                    <a:pt x="133" y="9"/>
                  </a:lnTo>
                  <a:lnTo>
                    <a:pt x="145" y="3"/>
                  </a:lnTo>
                  <a:lnTo>
                    <a:pt x="159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712"/>
            <p:cNvSpPr>
              <a:spLocks/>
            </p:cNvSpPr>
            <p:nvPr/>
          </p:nvSpPr>
          <p:spPr bwMode="auto">
            <a:xfrm>
              <a:off x="3763" y="3110"/>
              <a:ext cx="293" cy="452"/>
            </a:xfrm>
            <a:custGeom>
              <a:avLst/>
              <a:gdLst>
                <a:gd name="T0" fmla="*/ 281 w 293"/>
                <a:gd name="T1" fmla="*/ 85 h 452"/>
                <a:gd name="T2" fmla="*/ 250 w 293"/>
                <a:gd name="T3" fmla="*/ 37 h 452"/>
                <a:gd name="T4" fmla="*/ 230 w 293"/>
                <a:gd name="T5" fmla="*/ 20 h 452"/>
                <a:gd name="T6" fmla="*/ 210 w 293"/>
                <a:gd name="T7" fmla="*/ 9 h 452"/>
                <a:gd name="T8" fmla="*/ 165 w 293"/>
                <a:gd name="T9" fmla="*/ 0 h 452"/>
                <a:gd name="T10" fmla="*/ 139 w 293"/>
                <a:gd name="T11" fmla="*/ 3 h 452"/>
                <a:gd name="T12" fmla="*/ 114 w 293"/>
                <a:gd name="T13" fmla="*/ 12 h 452"/>
                <a:gd name="T14" fmla="*/ 77 w 293"/>
                <a:gd name="T15" fmla="*/ 40 h 452"/>
                <a:gd name="T16" fmla="*/ 0 w 293"/>
                <a:gd name="T17" fmla="*/ 17 h 452"/>
                <a:gd name="T18" fmla="*/ 9 w 293"/>
                <a:gd name="T19" fmla="*/ 20 h 452"/>
                <a:gd name="T20" fmla="*/ 20 w 293"/>
                <a:gd name="T21" fmla="*/ 34 h 452"/>
                <a:gd name="T22" fmla="*/ 23 w 293"/>
                <a:gd name="T23" fmla="*/ 426 h 452"/>
                <a:gd name="T24" fmla="*/ 20 w 293"/>
                <a:gd name="T25" fmla="*/ 435 h 452"/>
                <a:gd name="T26" fmla="*/ 11 w 293"/>
                <a:gd name="T27" fmla="*/ 449 h 452"/>
                <a:gd name="T28" fmla="*/ 94 w 293"/>
                <a:gd name="T29" fmla="*/ 452 h 452"/>
                <a:gd name="T30" fmla="*/ 88 w 293"/>
                <a:gd name="T31" fmla="*/ 449 h 452"/>
                <a:gd name="T32" fmla="*/ 80 w 293"/>
                <a:gd name="T33" fmla="*/ 435 h 452"/>
                <a:gd name="T34" fmla="*/ 77 w 293"/>
                <a:gd name="T35" fmla="*/ 68 h 452"/>
                <a:gd name="T36" fmla="*/ 91 w 293"/>
                <a:gd name="T37" fmla="*/ 54 h 452"/>
                <a:gd name="T38" fmla="*/ 105 w 293"/>
                <a:gd name="T39" fmla="*/ 46 h 452"/>
                <a:gd name="T40" fmla="*/ 142 w 293"/>
                <a:gd name="T41" fmla="*/ 34 h 452"/>
                <a:gd name="T42" fmla="*/ 159 w 293"/>
                <a:gd name="T43" fmla="*/ 37 h 452"/>
                <a:gd name="T44" fmla="*/ 190 w 293"/>
                <a:gd name="T45" fmla="*/ 51 h 452"/>
                <a:gd name="T46" fmla="*/ 205 w 293"/>
                <a:gd name="T47" fmla="*/ 63 h 452"/>
                <a:gd name="T48" fmla="*/ 224 w 293"/>
                <a:gd name="T49" fmla="*/ 100 h 452"/>
                <a:gd name="T50" fmla="*/ 230 w 293"/>
                <a:gd name="T51" fmla="*/ 156 h 452"/>
                <a:gd name="T52" fmla="*/ 230 w 293"/>
                <a:gd name="T53" fmla="*/ 185 h 452"/>
                <a:gd name="T54" fmla="*/ 216 w 293"/>
                <a:gd name="T55" fmla="*/ 233 h 452"/>
                <a:gd name="T56" fmla="*/ 205 w 293"/>
                <a:gd name="T57" fmla="*/ 250 h 452"/>
                <a:gd name="T58" fmla="*/ 176 w 293"/>
                <a:gd name="T59" fmla="*/ 276 h 452"/>
                <a:gd name="T60" fmla="*/ 136 w 293"/>
                <a:gd name="T61" fmla="*/ 284 h 452"/>
                <a:gd name="T62" fmla="*/ 122 w 293"/>
                <a:gd name="T63" fmla="*/ 284 h 452"/>
                <a:gd name="T64" fmla="*/ 99 w 293"/>
                <a:gd name="T65" fmla="*/ 276 h 452"/>
                <a:gd name="T66" fmla="*/ 102 w 293"/>
                <a:gd name="T67" fmla="*/ 304 h 452"/>
                <a:gd name="T68" fmla="*/ 122 w 293"/>
                <a:gd name="T69" fmla="*/ 310 h 452"/>
                <a:gd name="T70" fmla="*/ 145 w 293"/>
                <a:gd name="T71" fmla="*/ 310 h 452"/>
                <a:gd name="T72" fmla="*/ 190 w 293"/>
                <a:gd name="T73" fmla="*/ 304 h 452"/>
                <a:gd name="T74" fmla="*/ 219 w 293"/>
                <a:gd name="T75" fmla="*/ 290 h 452"/>
                <a:gd name="T76" fmla="*/ 241 w 293"/>
                <a:gd name="T77" fmla="*/ 273 h 452"/>
                <a:gd name="T78" fmla="*/ 253 w 293"/>
                <a:gd name="T79" fmla="*/ 262 h 452"/>
                <a:gd name="T80" fmla="*/ 281 w 293"/>
                <a:gd name="T81" fmla="*/ 210 h 452"/>
                <a:gd name="T82" fmla="*/ 293 w 293"/>
                <a:gd name="T83" fmla="*/ 154 h 452"/>
                <a:gd name="T84" fmla="*/ 290 w 293"/>
                <a:gd name="T85" fmla="*/ 117 h 452"/>
                <a:gd name="T86" fmla="*/ 281 w 293"/>
                <a:gd name="T87" fmla="*/ 85 h 452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293" h="452">
                  <a:moveTo>
                    <a:pt x="281" y="85"/>
                  </a:moveTo>
                  <a:lnTo>
                    <a:pt x="281" y="85"/>
                  </a:lnTo>
                  <a:lnTo>
                    <a:pt x="267" y="57"/>
                  </a:lnTo>
                  <a:lnTo>
                    <a:pt x="250" y="37"/>
                  </a:lnTo>
                  <a:lnTo>
                    <a:pt x="230" y="20"/>
                  </a:lnTo>
                  <a:lnTo>
                    <a:pt x="210" y="9"/>
                  </a:lnTo>
                  <a:lnTo>
                    <a:pt x="187" y="3"/>
                  </a:lnTo>
                  <a:lnTo>
                    <a:pt x="165" y="0"/>
                  </a:lnTo>
                  <a:lnTo>
                    <a:pt x="139" y="3"/>
                  </a:lnTo>
                  <a:lnTo>
                    <a:pt x="114" y="12"/>
                  </a:lnTo>
                  <a:lnTo>
                    <a:pt x="94" y="26"/>
                  </a:lnTo>
                  <a:lnTo>
                    <a:pt x="77" y="40"/>
                  </a:lnTo>
                  <a:lnTo>
                    <a:pt x="77" y="0"/>
                  </a:lnTo>
                  <a:lnTo>
                    <a:pt x="0" y="17"/>
                  </a:lnTo>
                  <a:lnTo>
                    <a:pt x="9" y="20"/>
                  </a:lnTo>
                  <a:lnTo>
                    <a:pt x="17" y="26"/>
                  </a:lnTo>
                  <a:lnTo>
                    <a:pt x="20" y="34"/>
                  </a:lnTo>
                  <a:lnTo>
                    <a:pt x="23" y="43"/>
                  </a:lnTo>
                  <a:lnTo>
                    <a:pt x="23" y="426"/>
                  </a:lnTo>
                  <a:lnTo>
                    <a:pt x="20" y="435"/>
                  </a:lnTo>
                  <a:lnTo>
                    <a:pt x="17" y="443"/>
                  </a:lnTo>
                  <a:lnTo>
                    <a:pt x="11" y="449"/>
                  </a:lnTo>
                  <a:lnTo>
                    <a:pt x="6" y="452"/>
                  </a:lnTo>
                  <a:lnTo>
                    <a:pt x="94" y="452"/>
                  </a:lnTo>
                  <a:lnTo>
                    <a:pt x="88" y="449"/>
                  </a:lnTo>
                  <a:lnTo>
                    <a:pt x="82" y="443"/>
                  </a:lnTo>
                  <a:lnTo>
                    <a:pt x="80" y="435"/>
                  </a:lnTo>
                  <a:lnTo>
                    <a:pt x="77" y="426"/>
                  </a:lnTo>
                  <a:lnTo>
                    <a:pt x="77" y="68"/>
                  </a:lnTo>
                  <a:lnTo>
                    <a:pt x="91" y="54"/>
                  </a:lnTo>
                  <a:lnTo>
                    <a:pt x="105" y="46"/>
                  </a:lnTo>
                  <a:lnTo>
                    <a:pt x="122" y="37"/>
                  </a:lnTo>
                  <a:lnTo>
                    <a:pt x="142" y="34"/>
                  </a:lnTo>
                  <a:lnTo>
                    <a:pt x="159" y="37"/>
                  </a:lnTo>
                  <a:lnTo>
                    <a:pt x="173" y="43"/>
                  </a:lnTo>
                  <a:lnTo>
                    <a:pt x="190" y="51"/>
                  </a:lnTo>
                  <a:lnTo>
                    <a:pt x="205" y="63"/>
                  </a:lnTo>
                  <a:lnTo>
                    <a:pt x="216" y="80"/>
                  </a:lnTo>
                  <a:lnTo>
                    <a:pt x="224" y="100"/>
                  </a:lnTo>
                  <a:lnTo>
                    <a:pt x="230" y="125"/>
                  </a:lnTo>
                  <a:lnTo>
                    <a:pt x="230" y="156"/>
                  </a:lnTo>
                  <a:lnTo>
                    <a:pt x="230" y="185"/>
                  </a:lnTo>
                  <a:lnTo>
                    <a:pt x="224" y="210"/>
                  </a:lnTo>
                  <a:lnTo>
                    <a:pt x="216" y="233"/>
                  </a:lnTo>
                  <a:lnTo>
                    <a:pt x="205" y="250"/>
                  </a:lnTo>
                  <a:lnTo>
                    <a:pt x="190" y="267"/>
                  </a:lnTo>
                  <a:lnTo>
                    <a:pt x="176" y="276"/>
                  </a:lnTo>
                  <a:lnTo>
                    <a:pt x="156" y="284"/>
                  </a:lnTo>
                  <a:lnTo>
                    <a:pt x="136" y="284"/>
                  </a:lnTo>
                  <a:lnTo>
                    <a:pt x="122" y="284"/>
                  </a:lnTo>
                  <a:lnTo>
                    <a:pt x="111" y="282"/>
                  </a:lnTo>
                  <a:lnTo>
                    <a:pt x="99" y="276"/>
                  </a:lnTo>
                  <a:lnTo>
                    <a:pt x="88" y="264"/>
                  </a:lnTo>
                  <a:lnTo>
                    <a:pt x="102" y="304"/>
                  </a:lnTo>
                  <a:lnTo>
                    <a:pt x="122" y="310"/>
                  </a:lnTo>
                  <a:lnTo>
                    <a:pt x="145" y="310"/>
                  </a:lnTo>
                  <a:lnTo>
                    <a:pt x="176" y="307"/>
                  </a:lnTo>
                  <a:lnTo>
                    <a:pt x="190" y="304"/>
                  </a:lnTo>
                  <a:lnTo>
                    <a:pt x="205" y="299"/>
                  </a:lnTo>
                  <a:lnTo>
                    <a:pt x="219" y="290"/>
                  </a:lnTo>
                  <a:lnTo>
                    <a:pt x="230" y="284"/>
                  </a:lnTo>
                  <a:lnTo>
                    <a:pt x="241" y="273"/>
                  </a:lnTo>
                  <a:lnTo>
                    <a:pt x="253" y="262"/>
                  </a:lnTo>
                  <a:lnTo>
                    <a:pt x="270" y="236"/>
                  </a:lnTo>
                  <a:lnTo>
                    <a:pt x="281" y="210"/>
                  </a:lnTo>
                  <a:lnTo>
                    <a:pt x="290" y="182"/>
                  </a:lnTo>
                  <a:lnTo>
                    <a:pt x="293" y="154"/>
                  </a:lnTo>
                  <a:lnTo>
                    <a:pt x="290" y="117"/>
                  </a:lnTo>
                  <a:lnTo>
                    <a:pt x="281" y="8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713"/>
            <p:cNvSpPr>
              <a:spLocks/>
            </p:cNvSpPr>
            <p:nvPr/>
          </p:nvSpPr>
          <p:spPr bwMode="auto">
            <a:xfrm>
              <a:off x="2192" y="3110"/>
              <a:ext cx="208" cy="310"/>
            </a:xfrm>
            <a:custGeom>
              <a:avLst/>
              <a:gdLst>
                <a:gd name="T0" fmla="*/ 182 w 208"/>
                <a:gd name="T1" fmla="*/ 264 h 310"/>
                <a:gd name="T2" fmla="*/ 182 w 208"/>
                <a:gd name="T3" fmla="*/ 264 h 310"/>
                <a:gd name="T4" fmla="*/ 165 w 208"/>
                <a:gd name="T5" fmla="*/ 270 h 310"/>
                <a:gd name="T6" fmla="*/ 145 w 208"/>
                <a:gd name="T7" fmla="*/ 273 h 310"/>
                <a:gd name="T8" fmla="*/ 145 w 208"/>
                <a:gd name="T9" fmla="*/ 273 h 310"/>
                <a:gd name="T10" fmla="*/ 131 w 208"/>
                <a:gd name="T11" fmla="*/ 273 h 310"/>
                <a:gd name="T12" fmla="*/ 120 w 208"/>
                <a:gd name="T13" fmla="*/ 267 h 310"/>
                <a:gd name="T14" fmla="*/ 108 w 208"/>
                <a:gd name="T15" fmla="*/ 262 h 310"/>
                <a:gd name="T16" fmla="*/ 100 w 208"/>
                <a:gd name="T17" fmla="*/ 250 h 310"/>
                <a:gd name="T18" fmla="*/ 100 w 208"/>
                <a:gd name="T19" fmla="*/ 250 h 310"/>
                <a:gd name="T20" fmla="*/ 91 w 208"/>
                <a:gd name="T21" fmla="*/ 239 h 310"/>
                <a:gd name="T22" fmla="*/ 83 w 208"/>
                <a:gd name="T23" fmla="*/ 225 h 310"/>
                <a:gd name="T24" fmla="*/ 80 w 208"/>
                <a:gd name="T25" fmla="*/ 208 h 310"/>
                <a:gd name="T26" fmla="*/ 80 w 208"/>
                <a:gd name="T27" fmla="*/ 191 h 310"/>
                <a:gd name="T28" fmla="*/ 80 w 208"/>
                <a:gd name="T29" fmla="*/ 0 h 310"/>
                <a:gd name="T30" fmla="*/ 0 w 208"/>
                <a:gd name="T31" fmla="*/ 14 h 310"/>
                <a:gd name="T32" fmla="*/ 0 w 208"/>
                <a:gd name="T33" fmla="*/ 14 h 310"/>
                <a:gd name="T34" fmla="*/ 12 w 208"/>
                <a:gd name="T35" fmla="*/ 20 h 310"/>
                <a:gd name="T36" fmla="*/ 17 w 208"/>
                <a:gd name="T37" fmla="*/ 26 h 310"/>
                <a:gd name="T38" fmla="*/ 23 w 208"/>
                <a:gd name="T39" fmla="*/ 31 h 310"/>
                <a:gd name="T40" fmla="*/ 23 w 208"/>
                <a:gd name="T41" fmla="*/ 40 h 310"/>
                <a:gd name="T42" fmla="*/ 23 w 208"/>
                <a:gd name="T43" fmla="*/ 191 h 310"/>
                <a:gd name="T44" fmla="*/ 23 w 208"/>
                <a:gd name="T45" fmla="*/ 191 h 310"/>
                <a:gd name="T46" fmla="*/ 26 w 208"/>
                <a:gd name="T47" fmla="*/ 219 h 310"/>
                <a:gd name="T48" fmla="*/ 32 w 208"/>
                <a:gd name="T49" fmla="*/ 245 h 310"/>
                <a:gd name="T50" fmla="*/ 40 w 208"/>
                <a:gd name="T51" fmla="*/ 264 h 310"/>
                <a:gd name="T52" fmla="*/ 54 w 208"/>
                <a:gd name="T53" fmla="*/ 282 h 310"/>
                <a:gd name="T54" fmla="*/ 54 w 208"/>
                <a:gd name="T55" fmla="*/ 282 h 310"/>
                <a:gd name="T56" fmla="*/ 71 w 208"/>
                <a:gd name="T57" fmla="*/ 296 h 310"/>
                <a:gd name="T58" fmla="*/ 85 w 208"/>
                <a:gd name="T59" fmla="*/ 304 h 310"/>
                <a:gd name="T60" fmla="*/ 103 w 208"/>
                <a:gd name="T61" fmla="*/ 310 h 310"/>
                <a:gd name="T62" fmla="*/ 122 w 208"/>
                <a:gd name="T63" fmla="*/ 310 h 310"/>
                <a:gd name="T64" fmla="*/ 122 w 208"/>
                <a:gd name="T65" fmla="*/ 310 h 310"/>
                <a:gd name="T66" fmla="*/ 142 w 208"/>
                <a:gd name="T67" fmla="*/ 310 h 310"/>
                <a:gd name="T68" fmla="*/ 162 w 208"/>
                <a:gd name="T69" fmla="*/ 304 h 310"/>
                <a:gd name="T70" fmla="*/ 179 w 208"/>
                <a:gd name="T71" fmla="*/ 296 h 310"/>
                <a:gd name="T72" fmla="*/ 196 w 208"/>
                <a:gd name="T73" fmla="*/ 282 h 310"/>
                <a:gd name="T74" fmla="*/ 208 w 208"/>
                <a:gd name="T75" fmla="*/ 245 h 310"/>
                <a:gd name="T76" fmla="*/ 208 w 208"/>
                <a:gd name="T77" fmla="*/ 245 h 310"/>
                <a:gd name="T78" fmla="*/ 196 w 208"/>
                <a:gd name="T79" fmla="*/ 256 h 310"/>
                <a:gd name="T80" fmla="*/ 182 w 208"/>
                <a:gd name="T81" fmla="*/ 264 h 310"/>
                <a:gd name="T82" fmla="*/ 182 w 208"/>
                <a:gd name="T83" fmla="*/ 264 h 31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08" h="310">
                  <a:moveTo>
                    <a:pt x="182" y="264"/>
                  </a:moveTo>
                  <a:lnTo>
                    <a:pt x="182" y="264"/>
                  </a:lnTo>
                  <a:lnTo>
                    <a:pt x="165" y="270"/>
                  </a:lnTo>
                  <a:lnTo>
                    <a:pt x="145" y="273"/>
                  </a:lnTo>
                  <a:lnTo>
                    <a:pt x="131" y="273"/>
                  </a:lnTo>
                  <a:lnTo>
                    <a:pt x="120" y="267"/>
                  </a:lnTo>
                  <a:lnTo>
                    <a:pt x="108" y="262"/>
                  </a:lnTo>
                  <a:lnTo>
                    <a:pt x="100" y="250"/>
                  </a:lnTo>
                  <a:lnTo>
                    <a:pt x="91" y="239"/>
                  </a:lnTo>
                  <a:lnTo>
                    <a:pt x="83" y="225"/>
                  </a:lnTo>
                  <a:lnTo>
                    <a:pt x="80" y="208"/>
                  </a:lnTo>
                  <a:lnTo>
                    <a:pt x="80" y="191"/>
                  </a:lnTo>
                  <a:lnTo>
                    <a:pt x="80" y="0"/>
                  </a:lnTo>
                  <a:lnTo>
                    <a:pt x="0" y="14"/>
                  </a:lnTo>
                  <a:lnTo>
                    <a:pt x="12" y="20"/>
                  </a:lnTo>
                  <a:lnTo>
                    <a:pt x="17" y="26"/>
                  </a:lnTo>
                  <a:lnTo>
                    <a:pt x="23" y="31"/>
                  </a:lnTo>
                  <a:lnTo>
                    <a:pt x="23" y="40"/>
                  </a:lnTo>
                  <a:lnTo>
                    <a:pt x="23" y="191"/>
                  </a:lnTo>
                  <a:lnTo>
                    <a:pt x="26" y="219"/>
                  </a:lnTo>
                  <a:lnTo>
                    <a:pt x="32" y="245"/>
                  </a:lnTo>
                  <a:lnTo>
                    <a:pt x="40" y="264"/>
                  </a:lnTo>
                  <a:lnTo>
                    <a:pt x="54" y="282"/>
                  </a:lnTo>
                  <a:lnTo>
                    <a:pt x="71" y="296"/>
                  </a:lnTo>
                  <a:lnTo>
                    <a:pt x="85" y="304"/>
                  </a:lnTo>
                  <a:lnTo>
                    <a:pt x="103" y="310"/>
                  </a:lnTo>
                  <a:lnTo>
                    <a:pt x="122" y="310"/>
                  </a:lnTo>
                  <a:lnTo>
                    <a:pt x="142" y="310"/>
                  </a:lnTo>
                  <a:lnTo>
                    <a:pt x="162" y="304"/>
                  </a:lnTo>
                  <a:lnTo>
                    <a:pt x="179" y="296"/>
                  </a:lnTo>
                  <a:lnTo>
                    <a:pt x="196" y="282"/>
                  </a:lnTo>
                  <a:lnTo>
                    <a:pt x="208" y="245"/>
                  </a:lnTo>
                  <a:lnTo>
                    <a:pt x="196" y="256"/>
                  </a:lnTo>
                  <a:lnTo>
                    <a:pt x="182" y="26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714"/>
            <p:cNvSpPr>
              <a:spLocks/>
            </p:cNvSpPr>
            <p:nvPr/>
          </p:nvSpPr>
          <p:spPr bwMode="auto">
            <a:xfrm>
              <a:off x="2383" y="3110"/>
              <a:ext cx="105" cy="310"/>
            </a:xfrm>
            <a:custGeom>
              <a:avLst/>
              <a:gdLst>
                <a:gd name="T0" fmla="*/ 79 w 105"/>
                <a:gd name="T1" fmla="*/ 253 h 310"/>
                <a:gd name="T2" fmla="*/ 79 w 105"/>
                <a:gd name="T3" fmla="*/ 0 h 310"/>
                <a:gd name="T4" fmla="*/ 0 w 105"/>
                <a:gd name="T5" fmla="*/ 14 h 310"/>
                <a:gd name="T6" fmla="*/ 0 w 105"/>
                <a:gd name="T7" fmla="*/ 14 h 310"/>
                <a:gd name="T8" fmla="*/ 11 w 105"/>
                <a:gd name="T9" fmla="*/ 17 h 310"/>
                <a:gd name="T10" fmla="*/ 17 w 105"/>
                <a:gd name="T11" fmla="*/ 23 h 310"/>
                <a:gd name="T12" fmla="*/ 17 w 105"/>
                <a:gd name="T13" fmla="*/ 23 h 310"/>
                <a:gd name="T14" fmla="*/ 22 w 105"/>
                <a:gd name="T15" fmla="*/ 31 h 310"/>
                <a:gd name="T16" fmla="*/ 22 w 105"/>
                <a:gd name="T17" fmla="*/ 40 h 310"/>
                <a:gd name="T18" fmla="*/ 22 w 105"/>
                <a:gd name="T19" fmla="*/ 239 h 310"/>
                <a:gd name="T20" fmla="*/ 25 w 105"/>
                <a:gd name="T21" fmla="*/ 264 h 310"/>
                <a:gd name="T22" fmla="*/ 25 w 105"/>
                <a:gd name="T23" fmla="*/ 264 h 310"/>
                <a:gd name="T24" fmla="*/ 25 w 105"/>
                <a:gd name="T25" fmla="*/ 264 h 310"/>
                <a:gd name="T26" fmla="*/ 25 w 105"/>
                <a:gd name="T27" fmla="*/ 264 h 310"/>
                <a:gd name="T28" fmla="*/ 25 w 105"/>
                <a:gd name="T29" fmla="*/ 282 h 310"/>
                <a:gd name="T30" fmla="*/ 31 w 105"/>
                <a:gd name="T31" fmla="*/ 293 h 310"/>
                <a:gd name="T32" fmla="*/ 31 w 105"/>
                <a:gd name="T33" fmla="*/ 293 h 310"/>
                <a:gd name="T34" fmla="*/ 37 w 105"/>
                <a:gd name="T35" fmla="*/ 301 h 310"/>
                <a:gd name="T36" fmla="*/ 48 w 105"/>
                <a:gd name="T37" fmla="*/ 310 h 310"/>
                <a:gd name="T38" fmla="*/ 105 w 105"/>
                <a:gd name="T39" fmla="*/ 290 h 310"/>
                <a:gd name="T40" fmla="*/ 105 w 105"/>
                <a:gd name="T41" fmla="*/ 290 h 310"/>
                <a:gd name="T42" fmla="*/ 93 w 105"/>
                <a:gd name="T43" fmla="*/ 287 h 310"/>
                <a:gd name="T44" fmla="*/ 85 w 105"/>
                <a:gd name="T45" fmla="*/ 279 h 310"/>
                <a:gd name="T46" fmla="*/ 79 w 105"/>
                <a:gd name="T47" fmla="*/ 267 h 310"/>
                <a:gd name="T48" fmla="*/ 79 w 105"/>
                <a:gd name="T49" fmla="*/ 253 h 310"/>
                <a:gd name="T50" fmla="*/ 79 w 105"/>
                <a:gd name="T51" fmla="*/ 253 h 31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05" h="310">
                  <a:moveTo>
                    <a:pt x="79" y="253"/>
                  </a:moveTo>
                  <a:lnTo>
                    <a:pt x="79" y="0"/>
                  </a:lnTo>
                  <a:lnTo>
                    <a:pt x="0" y="14"/>
                  </a:lnTo>
                  <a:lnTo>
                    <a:pt x="11" y="17"/>
                  </a:lnTo>
                  <a:lnTo>
                    <a:pt x="17" y="23"/>
                  </a:lnTo>
                  <a:lnTo>
                    <a:pt x="22" y="31"/>
                  </a:lnTo>
                  <a:lnTo>
                    <a:pt x="22" y="40"/>
                  </a:lnTo>
                  <a:lnTo>
                    <a:pt x="22" y="239"/>
                  </a:lnTo>
                  <a:lnTo>
                    <a:pt x="25" y="264"/>
                  </a:lnTo>
                  <a:lnTo>
                    <a:pt x="25" y="282"/>
                  </a:lnTo>
                  <a:lnTo>
                    <a:pt x="31" y="293"/>
                  </a:lnTo>
                  <a:lnTo>
                    <a:pt x="37" y="301"/>
                  </a:lnTo>
                  <a:lnTo>
                    <a:pt x="48" y="310"/>
                  </a:lnTo>
                  <a:lnTo>
                    <a:pt x="105" y="290"/>
                  </a:lnTo>
                  <a:lnTo>
                    <a:pt x="93" y="287"/>
                  </a:lnTo>
                  <a:lnTo>
                    <a:pt x="85" y="279"/>
                  </a:lnTo>
                  <a:lnTo>
                    <a:pt x="79" y="267"/>
                  </a:lnTo>
                  <a:lnTo>
                    <a:pt x="79" y="25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715"/>
            <p:cNvSpPr>
              <a:spLocks/>
            </p:cNvSpPr>
            <p:nvPr/>
          </p:nvSpPr>
          <p:spPr bwMode="auto">
            <a:xfrm>
              <a:off x="3010" y="3110"/>
              <a:ext cx="250" cy="310"/>
            </a:xfrm>
            <a:custGeom>
              <a:avLst/>
              <a:gdLst>
                <a:gd name="T0" fmla="*/ 233 w 250"/>
                <a:gd name="T1" fmla="*/ 279 h 310"/>
                <a:gd name="T2" fmla="*/ 230 w 250"/>
                <a:gd name="T3" fmla="*/ 259 h 310"/>
                <a:gd name="T4" fmla="*/ 230 w 250"/>
                <a:gd name="T5" fmla="*/ 85 h 310"/>
                <a:gd name="T6" fmla="*/ 222 w 250"/>
                <a:gd name="T7" fmla="*/ 46 h 310"/>
                <a:gd name="T8" fmla="*/ 199 w 250"/>
                <a:gd name="T9" fmla="*/ 17 h 310"/>
                <a:gd name="T10" fmla="*/ 185 w 250"/>
                <a:gd name="T11" fmla="*/ 12 h 310"/>
                <a:gd name="T12" fmla="*/ 148 w 250"/>
                <a:gd name="T13" fmla="*/ 0 h 310"/>
                <a:gd name="T14" fmla="*/ 128 w 250"/>
                <a:gd name="T15" fmla="*/ 0 h 310"/>
                <a:gd name="T16" fmla="*/ 77 w 250"/>
                <a:gd name="T17" fmla="*/ 9 h 310"/>
                <a:gd name="T18" fmla="*/ 29 w 250"/>
                <a:gd name="T19" fmla="*/ 31 h 310"/>
                <a:gd name="T20" fmla="*/ 29 w 250"/>
                <a:gd name="T21" fmla="*/ 111 h 310"/>
                <a:gd name="T22" fmla="*/ 43 w 250"/>
                <a:gd name="T23" fmla="*/ 74 h 310"/>
                <a:gd name="T24" fmla="*/ 63 w 250"/>
                <a:gd name="T25" fmla="*/ 49 h 310"/>
                <a:gd name="T26" fmla="*/ 74 w 250"/>
                <a:gd name="T27" fmla="*/ 37 h 310"/>
                <a:gd name="T28" fmla="*/ 105 w 250"/>
                <a:gd name="T29" fmla="*/ 26 h 310"/>
                <a:gd name="T30" fmla="*/ 122 w 250"/>
                <a:gd name="T31" fmla="*/ 23 h 310"/>
                <a:gd name="T32" fmla="*/ 145 w 250"/>
                <a:gd name="T33" fmla="*/ 29 h 310"/>
                <a:gd name="T34" fmla="*/ 162 w 250"/>
                <a:gd name="T35" fmla="*/ 40 h 310"/>
                <a:gd name="T36" fmla="*/ 171 w 250"/>
                <a:gd name="T37" fmla="*/ 49 h 310"/>
                <a:gd name="T38" fmla="*/ 176 w 250"/>
                <a:gd name="T39" fmla="*/ 68 h 310"/>
                <a:gd name="T40" fmla="*/ 176 w 250"/>
                <a:gd name="T41" fmla="*/ 80 h 310"/>
                <a:gd name="T42" fmla="*/ 174 w 250"/>
                <a:gd name="T43" fmla="*/ 108 h 310"/>
                <a:gd name="T44" fmla="*/ 165 w 250"/>
                <a:gd name="T45" fmla="*/ 117 h 310"/>
                <a:gd name="T46" fmla="*/ 151 w 250"/>
                <a:gd name="T47" fmla="*/ 122 h 310"/>
                <a:gd name="T48" fmla="*/ 97 w 250"/>
                <a:gd name="T49" fmla="*/ 139 h 310"/>
                <a:gd name="T50" fmla="*/ 43 w 250"/>
                <a:gd name="T51" fmla="*/ 159 h 310"/>
                <a:gd name="T52" fmla="*/ 23 w 250"/>
                <a:gd name="T53" fmla="*/ 174 h 310"/>
                <a:gd name="T54" fmla="*/ 3 w 250"/>
                <a:gd name="T55" fmla="*/ 210 h 310"/>
                <a:gd name="T56" fmla="*/ 0 w 250"/>
                <a:gd name="T57" fmla="*/ 233 h 310"/>
                <a:gd name="T58" fmla="*/ 6 w 250"/>
                <a:gd name="T59" fmla="*/ 259 h 310"/>
                <a:gd name="T60" fmla="*/ 20 w 250"/>
                <a:gd name="T61" fmla="*/ 284 h 310"/>
                <a:gd name="T62" fmla="*/ 32 w 250"/>
                <a:gd name="T63" fmla="*/ 296 h 310"/>
                <a:gd name="T64" fmla="*/ 60 w 250"/>
                <a:gd name="T65" fmla="*/ 310 h 310"/>
                <a:gd name="T66" fmla="*/ 77 w 250"/>
                <a:gd name="T67" fmla="*/ 310 h 310"/>
                <a:gd name="T68" fmla="*/ 120 w 250"/>
                <a:gd name="T69" fmla="*/ 304 h 310"/>
                <a:gd name="T70" fmla="*/ 159 w 250"/>
                <a:gd name="T71" fmla="*/ 279 h 310"/>
                <a:gd name="T72" fmla="*/ 171 w 250"/>
                <a:gd name="T73" fmla="*/ 247 h 310"/>
                <a:gd name="T74" fmla="*/ 139 w 250"/>
                <a:gd name="T75" fmla="*/ 267 h 310"/>
                <a:gd name="T76" fmla="*/ 103 w 250"/>
                <a:gd name="T77" fmla="*/ 273 h 310"/>
                <a:gd name="T78" fmla="*/ 94 w 250"/>
                <a:gd name="T79" fmla="*/ 273 h 310"/>
                <a:gd name="T80" fmla="*/ 74 w 250"/>
                <a:gd name="T81" fmla="*/ 267 h 310"/>
                <a:gd name="T82" fmla="*/ 68 w 250"/>
                <a:gd name="T83" fmla="*/ 259 h 310"/>
                <a:gd name="T84" fmla="*/ 57 w 250"/>
                <a:gd name="T85" fmla="*/ 242 h 310"/>
                <a:gd name="T86" fmla="*/ 54 w 250"/>
                <a:gd name="T87" fmla="*/ 222 h 310"/>
                <a:gd name="T88" fmla="*/ 54 w 250"/>
                <a:gd name="T89" fmla="*/ 210 h 310"/>
                <a:gd name="T90" fmla="*/ 63 w 250"/>
                <a:gd name="T91" fmla="*/ 193 h 310"/>
                <a:gd name="T92" fmla="*/ 68 w 250"/>
                <a:gd name="T93" fmla="*/ 185 h 310"/>
                <a:gd name="T94" fmla="*/ 108 w 250"/>
                <a:gd name="T95" fmla="*/ 162 h 310"/>
                <a:gd name="T96" fmla="*/ 154 w 250"/>
                <a:gd name="T97" fmla="*/ 148 h 310"/>
                <a:gd name="T98" fmla="*/ 176 w 250"/>
                <a:gd name="T99" fmla="*/ 242 h 310"/>
                <a:gd name="T100" fmla="*/ 176 w 250"/>
                <a:gd name="T101" fmla="*/ 262 h 310"/>
                <a:gd name="T102" fmla="*/ 179 w 250"/>
                <a:gd name="T103" fmla="*/ 282 h 310"/>
                <a:gd name="T104" fmla="*/ 182 w 250"/>
                <a:gd name="T105" fmla="*/ 293 h 310"/>
                <a:gd name="T106" fmla="*/ 199 w 250"/>
                <a:gd name="T107" fmla="*/ 310 h 310"/>
                <a:gd name="T108" fmla="*/ 250 w 250"/>
                <a:gd name="T109" fmla="*/ 290 h 310"/>
                <a:gd name="T110" fmla="*/ 233 w 250"/>
                <a:gd name="T111" fmla="*/ 279 h 31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250" h="310">
                  <a:moveTo>
                    <a:pt x="233" y="279"/>
                  </a:moveTo>
                  <a:lnTo>
                    <a:pt x="233" y="279"/>
                  </a:lnTo>
                  <a:lnTo>
                    <a:pt x="230" y="273"/>
                  </a:lnTo>
                  <a:lnTo>
                    <a:pt x="230" y="259"/>
                  </a:lnTo>
                  <a:lnTo>
                    <a:pt x="230" y="85"/>
                  </a:lnTo>
                  <a:lnTo>
                    <a:pt x="228" y="63"/>
                  </a:lnTo>
                  <a:lnTo>
                    <a:pt x="222" y="46"/>
                  </a:lnTo>
                  <a:lnTo>
                    <a:pt x="213" y="29"/>
                  </a:lnTo>
                  <a:lnTo>
                    <a:pt x="199" y="17"/>
                  </a:lnTo>
                  <a:lnTo>
                    <a:pt x="185" y="12"/>
                  </a:lnTo>
                  <a:lnTo>
                    <a:pt x="168" y="6"/>
                  </a:lnTo>
                  <a:lnTo>
                    <a:pt x="148" y="0"/>
                  </a:lnTo>
                  <a:lnTo>
                    <a:pt x="128" y="0"/>
                  </a:lnTo>
                  <a:lnTo>
                    <a:pt x="103" y="3"/>
                  </a:lnTo>
                  <a:lnTo>
                    <a:pt x="77" y="9"/>
                  </a:lnTo>
                  <a:lnTo>
                    <a:pt x="51" y="17"/>
                  </a:lnTo>
                  <a:lnTo>
                    <a:pt x="29" y="31"/>
                  </a:lnTo>
                  <a:lnTo>
                    <a:pt x="29" y="111"/>
                  </a:lnTo>
                  <a:lnTo>
                    <a:pt x="37" y="91"/>
                  </a:lnTo>
                  <a:lnTo>
                    <a:pt x="43" y="74"/>
                  </a:lnTo>
                  <a:lnTo>
                    <a:pt x="54" y="60"/>
                  </a:lnTo>
                  <a:lnTo>
                    <a:pt x="63" y="49"/>
                  </a:lnTo>
                  <a:lnTo>
                    <a:pt x="74" y="37"/>
                  </a:lnTo>
                  <a:lnTo>
                    <a:pt x="88" y="31"/>
                  </a:lnTo>
                  <a:lnTo>
                    <a:pt x="105" y="26"/>
                  </a:lnTo>
                  <a:lnTo>
                    <a:pt x="122" y="23"/>
                  </a:lnTo>
                  <a:lnTo>
                    <a:pt x="134" y="26"/>
                  </a:lnTo>
                  <a:lnTo>
                    <a:pt x="145" y="29"/>
                  </a:lnTo>
                  <a:lnTo>
                    <a:pt x="157" y="34"/>
                  </a:lnTo>
                  <a:lnTo>
                    <a:pt x="162" y="40"/>
                  </a:lnTo>
                  <a:lnTo>
                    <a:pt x="171" y="49"/>
                  </a:lnTo>
                  <a:lnTo>
                    <a:pt x="174" y="60"/>
                  </a:lnTo>
                  <a:lnTo>
                    <a:pt x="176" y="68"/>
                  </a:lnTo>
                  <a:lnTo>
                    <a:pt x="176" y="80"/>
                  </a:lnTo>
                  <a:lnTo>
                    <a:pt x="176" y="100"/>
                  </a:lnTo>
                  <a:lnTo>
                    <a:pt x="174" y="108"/>
                  </a:lnTo>
                  <a:lnTo>
                    <a:pt x="165" y="117"/>
                  </a:lnTo>
                  <a:lnTo>
                    <a:pt x="151" y="122"/>
                  </a:lnTo>
                  <a:lnTo>
                    <a:pt x="97" y="139"/>
                  </a:lnTo>
                  <a:lnTo>
                    <a:pt x="63" y="151"/>
                  </a:lnTo>
                  <a:lnTo>
                    <a:pt x="43" y="159"/>
                  </a:lnTo>
                  <a:lnTo>
                    <a:pt x="23" y="174"/>
                  </a:lnTo>
                  <a:lnTo>
                    <a:pt x="12" y="191"/>
                  </a:lnTo>
                  <a:lnTo>
                    <a:pt x="3" y="210"/>
                  </a:lnTo>
                  <a:lnTo>
                    <a:pt x="0" y="233"/>
                  </a:lnTo>
                  <a:lnTo>
                    <a:pt x="0" y="245"/>
                  </a:lnTo>
                  <a:lnTo>
                    <a:pt x="6" y="259"/>
                  </a:lnTo>
                  <a:lnTo>
                    <a:pt x="12" y="270"/>
                  </a:lnTo>
                  <a:lnTo>
                    <a:pt x="20" y="284"/>
                  </a:lnTo>
                  <a:lnTo>
                    <a:pt x="32" y="296"/>
                  </a:lnTo>
                  <a:lnTo>
                    <a:pt x="43" y="304"/>
                  </a:lnTo>
                  <a:lnTo>
                    <a:pt x="60" y="310"/>
                  </a:lnTo>
                  <a:lnTo>
                    <a:pt x="77" y="310"/>
                  </a:lnTo>
                  <a:lnTo>
                    <a:pt x="100" y="310"/>
                  </a:lnTo>
                  <a:lnTo>
                    <a:pt x="120" y="304"/>
                  </a:lnTo>
                  <a:lnTo>
                    <a:pt x="139" y="293"/>
                  </a:lnTo>
                  <a:lnTo>
                    <a:pt x="159" y="279"/>
                  </a:lnTo>
                  <a:lnTo>
                    <a:pt x="171" y="247"/>
                  </a:lnTo>
                  <a:lnTo>
                    <a:pt x="157" y="259"/>
                  </a:lnTo>
                  <a:lnTo>
                    <a:pt x="139" y="267"/>
                  </a:lnTo>
                  <a:lnTo>
                    <a:pt x="122" y="273"/>
                  </a:lnTo>
                  <a:lnTo>
                    <a:pt x="103" y="273"/>
                  </a:lnTo>
                  <a:lnTo>
                    <a:pt x="94" y="273"/>
                  </a:lnTo>
                  <a:lnTo>
                    <a:pt x="83" y="270"/>
                  </a:lnTo>
                  <a:lnTo>
                    <a:pt x="74" y="267"/>
                  </a:lnTo>
                  <a:lnTo>
                    <a:pt x="68" y="259"/>
                  </a:lnTo>
                  <a:lnTo>
                    <a:pt x="63" y="253"/>
                  </a:lnTo>
                  <a:lnTo>
                    <a:pt x="57" y="242"/>
                  </a:lnTo>
                  <a:lnTo>
                    <a:pt x="54" y="233"/>
                  </a:lnTo>
                  <a:lnTo>
                    <a:pt x="54" y="222"/>
                  </a:lnTo>
                  <a:lnTo>
                    <a:pt x="54" y="210"/>
                  </a:lnTo>
                  <a:lnTo>
                    <a:pt x="57" y="202"/>
                  </a:lnTo>
                  <a:lnTo>
                    <a:pt x="63" y="193"/>
                  </a:lnTo>
                  <a:lnTo>
                    <a:pt x="68" y="185"/>
                  </a:lnTo>
                  <a:lnTo>
                    <a:pt x="86" y="174"/>
                  </a:lnTo>
                  <a:lnTo>
                    <a:pt x="108" y="162"/>
                  </a:lnTo>
                  <a:lnTo>
                    <a:pt x="154" y="148"/>
                  </a:lnTo>
                  <a:lnTo>
                    <a:pt x="176" y="137"/>
                  </a:lnTo>
                  <a:lnTo>
                    <a:pt x="176" y="242"/>
                  </a:lnTo>
                  <a:lnTo>
                    <a:pt x="176" y="262"/>
                  </a:lnTo>
                  <a:lnTo>
                    <a:pt x="179" y="282"/>
                  </a:lnTo>
                  <a:lnTo>
                    <a:pt x="182" y="293"/>
                  </a:lnTo>
                  <a:lnTo>
                    <a:pt x="191" y="301"/>
                  </a:lnTo>
                  <a:lnTo>
                    <a:pt x="199" y="310"/>
                  </a:lnTo>
                  <a:lnTo>
                    <a:pt x="250" y="290"/>
                  </a:lnTo>
                  <a:lnTo>
                    <a:pt x="239" y="284"/>
                  </a:lnTo>
                  <a:lnTo>
                    <a:pt x="233" y="27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16"/>
            <p:cNvSpPr>
              <a:spLocks/>
            </p:cNvSpPr>
            <p:nvPr/>
          </p:nvSpPr>
          <p:spPr bwMode="auto">
            <a:xfrm>
              <a:off x="2871" y="2866"/>
              <a:ext cx="136" cy="170"/>
            </a:xfrm>
            <a:custGeom>
              <a:avLst/>
              <a:gdLst>
                <a:gd name="T0" fmla="*/ 31 w 136"/>
                <a:gd name="T1" fmla="*/ 11 h 170"/>
                <a:gd name="T2" fmla="*/ 31 w 136"/>
                <a:gd name="T3" fmla="*/ 116 h 170"/>
                <a:gd name="T4" fmla="*/ 31 w 136"/>
                <a:gd name="T5" fmla="*/ 116 h 170"/>
                <a:gd name="T6" fmla="*/ 34 w 136"/>
                <a:gd name="T7" fmla="*/ 131 h 170"/>
                <a:gd name="T8" fmla="*/ 40 w 136"/>
                <a:gd name="T9" fmla="*/ 142 h 170"/>
                <a:gd name="T10" fmla="*/ 46 w 136"/>
                <a:gd name="T11" fmla="*/ 150 h 170"/>
                <a:gd name="T12" fmla="*/ 51 w 136"/>
                <a:gd name="T13" fmla="*/ 153 h 170"/>
                <a:gd name="T14" fmla="*/ 63 w 136"/>
                <a:gd name="T15" fmla="*/ 156 h 170"/>
                <a:gd name="T16" fmla="*/ 74 w 136"/>
                <a:gd name="T17" fmla="*/ 159 h 170"/>
                <a:gd name="T18" fmla="*/ 74 w 136"/>
                <a:gd name="T19" fmla="*/ 159 h 170"/>
                <a:gd name="T20" fmla="*/ 85 w 136"/>
                <a:gd name="T21" fmla="*/ 159 h 170"/>
                <a:gd name="T22" fmla="*/ 94 w 136"/>
                <a:gd name="T23" fmla="*/ 156 h 170"/>
                <a:gd name="T24" fmla="*/ 102 w 136"/>
                <a:gd name="T25" fmla="*/ 150 h 170"/>
                <a:gd name="T26" fmla="*/ 108 w 136"/>
                <a:gd name="T27" fmla="*/ 145 h 170"/>
                <a:gd name="T28" fmla="*/ 111 w 136"/>
                <a:gd name="T29" fmla="*/ 139 h 170"/>
                <a:gd name="T30" fmla="*/ 114 w 136"/>
                <a:gd name="T31" fmla="*/ 131 h 170"/>
                <a:gd name="T32" fmla="*/ 117 w 136"/>
                <a:gd name="T33" fmla="*/ 116 h 170"/>
                <a:gd name="T34" fmla="*/ 117 w 136"/>
                <a:gd name="T35" fmla="*/ 11 h 170"/>
                <a:gd name="T36" fmla="*/ 117 w 136"/>
                <a:gd name="T37" fmla="*/ 11 h 170"/>
                <a:gd name="T38" fmla="*/ 114 w 136"/>
                <a:gd name="T39" fmla="*/ 3 h 170"/>
                <a:gd name="T40" fmla="*/ 108 w 136"/>
                <a:gd name="T41" fmla="*/ 0 h 170"/>
                <a:gd name="T42" fmla="*/ 136 w 136"/>
                <a:gd name="T43" fmla="*/ 0 h 170"/>
                <a:gd name="T44" fmla="*/ 136 w 136"/>
                <a:gd name="T45" fmla="*/ 0 h 170"/>
                <a:gd name="T46" fmla="*/ 131 w 136"/>
                <a:gd name="T47" fmla="*/ 3 h 170"/>
                <a:gd name="T48" fmla="*/ 131 w 136"/>
                <a:gd name="T49" fmla="*/ 11 h 170"/>
                <a:gd name="T50" fmla="*/ 128 w 136"/>
                <a:gd name="T51" fmla="*/ 114 h 170"/>
                <a:gd name="T52" fmla="*/ 128 w 136"/>
                <a:gd name="T53" fmla="*/ 114 h 170"/>
                <a:gd name="T54" fmla="*/ 128 w 136"/>
                <a:gd name="T55" fmla="*/ 128 h 170"/>
                <a:gd name="T56" fmla="*/ 125 w 136"/>
                <a:gd name="T57" fmla="*/ 139 h 170"/>
                <a:gd name="T58" fmla="*/ 119 w 136"/>
                <a:gd name="T59" fmla="*/ 150 h 170"/>
                <a:gd name="T60" fmla="*/ 111 w 136"/>
                <a:gd name="T61" fmla="*/ 156 h 170"/>
                <a:gd name="T62" fmla="*/ 102 w 136"/>
                <a:gd name="T63" fmla="*/ 162 h 170"/>
                <a:gd name="T64" fmla="*/ 94 w 136"/>
                <a:gd name="T65" fmla="*/ 167 h 170"/>
                <a:gd name="T66" fmla="*/ 71 w 136"/>
                <a:gd name="T67" fmla="*/ 170 h 170"/>
                <a:gd name="T68" fmla="*/ 71 w 136"/>
                <a:gd name="T69" fmla="*/ 170 h 170"/>
                <a:gd name="T70" fmla="*/ 51 w 136"/>
                <a:gd name="T71" fmla="*/ 167 h 170"/>
                <a:gd name="T72" fmla="*/ 40 w 136"/>
                <a:gd name="T73" fmla="*/ 165 h 170"/>
                <a:gd name="T74" fmla="*/ 31 w 136"/>
                <a:gd name="T75" fmla="*/ 159 h 170"/>
                <a:gd name="T76" fmla="*/ 20 w 136"/>
                <a:gd name="T77" fmla="*/ 150 h 170"/>
                <a:gd name="T78" fmla="*/ 14 w 136"/>
                <a:gd name="T79" fmla="*/ 142 h 170"/>
                <a:gd name="T80" fmla="*/ 9 w 136"/>
                <a:gd name="T81" fmla="*/ 128 h 170"/>
                <a:gd name="T82" fmla="*/ 9 w 136"/>
                <a:gd name="T83" fmla="*/ 114 h 170"/>
                <a:gd name="T84" fmla="*/ 9 w 136"/>
                <a:gd name="T85" fmla="*/ 11 h 170"/>
                <a:gd name="T86" fmla="*/ 9 w 136"/>
                <a:gd name="T87" fmla="*/ 11 h 170"/>
                <a:gd name="T88" fmla="*/ 6 w 136"/>
                <a:gd name="T89" fmla="*/ 3 h 170"/>
                <a:gd name="T90" fmla="*/ 0 w 136"/>
                <a:gd name="T91" fmla="*/ 0 h 170"/>
                <a:gd name="T92" fmla="*/ 40 w 136"/>
                <a:gd name="T93" fmla="*/ 0 h 170"/>
                <a:gd name="T94" fmla="*/ 40 w 136"/>
                <a:gd name="T95" fmla="*/ 0 h 170"/>
                <a:gd name="T96" fmla="*/ 34 w 136"/>
                <a:gd name="T97" fmla="*/ 3 h 170"/>
                <a:gd name="T98" fmla="*/ 31 w 136"/>
                <a:gd name="T99" fmla="*/ 11 h 170"/>
                <a:gd name="T100" fmla="*/ 31 w 136"/>
                <a:gd name="T101" fmla="*/ 11 h 1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136" h="170">
                  <a:moveTo>
                    <a:pt x="31" y="11"/>
                  </a:moveTo>
                  <a:lnTo>
                    <a:pt x="31" y="116"/>
                  </a:lnTo>
                  <a:lnTo>
                    <a:pt x="34" y="131"/>
                  </a:lnTo>
                  <a:lnTo>
                    <a:pt x="40" y="142"/>
                  </a:lnTo>
                  <a:lnTo>
                    <a:pt x="46" y="150"/>
                  </a:lnTo>
                  <a:lnTo>
                    <a:pt x="51" y="153"/>
                  </a:lnTo>
                  <a:lnTo>
                    <a:pt x="63" y="156"/>
                  </a:lnTo>
                  <a:lnTo>
                    <a:pt x="74" y="159"/>
                  </a:lnTo>
                  <a:lnTo>
                    <a:pt x="85" y="159"/>
                  </a:lnTo>
                  <a:lnTo>
                    <a:pt x="94" y="156"/>
                  </a:lnTo>
                  <a:lnTo>
                    <a:pt x="102" y="150"/>
                  </a:lnTo>
                  <a:lnTo>
                    <a:pt x="108" y="145"/>
                  </a:lnTo>
                  <a:lnTo>
                    <a:pt x="111" y="139"/>
                  </a:lnTo>
                  <a:lnTo>
                    <a:pt x="114" y="131"/>
                  </a:lnTo>
                  <a:lnTo>
                    <a:pt x="117" y="116"/>
                  </a:lnTo>
                  <a:lnTo>
                    <a:pt x="117" y="11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36" y="0"/>
                  </a:lnTo>
                  <a:lnTo>
                    <a:pt x="131" y="3"/>
                  </a:lnTo>
                  <a:lnTo>
                    <a:pt x="131" y="11"/>
                  </a:lnTo>
                  <a:lnTo>
                    <a:pt x="128" y="114"/>
                  </a:lnTo>
                  <a:lnTo>
                    <a:pt x="128" y="128"/>
                  </a:lnTo>
                  <a:lnTo>
                    <a:pt x="125" y="139"/>
                  </a:lnTo>
                  <a:lnTo>
                    <a:pt x="119" y="150"/>
                  </a:lnTo>
                  <a:lnTo>
                    <a:pt x="111" y="156"/>
                  </a:lnTo>
                  <a:lnTo>
                    <a:pt x="102" y="162"/>
                  </a:lnTo>
                  <a:lnTo>
                    <a:pt x="94" y="167"/>
                  </a:lnTo>
                  <a:lnTo>
                    <a:pt x="71" y="170"/>
                  </a:lnTo>
                  <a:lnTo>
                    <a:pt x="51" y="167"/>
                  </a:lnTo>
                  <a:lnTo>
                    <a:pt x="40" y="165"/>
                  </a:lnTo>
                  <a:lnTo>
                    <a:pt x="31" y="159"/>
                  </a:lnTo>
                  <a:lnTo>
                    <a:pt x="20" y="150"/>
                  </a:lnTo>
                  <a:lnTo>
                    <a:pt x="14" y="142"/>
                  </a:lnTo>
                  <a:lnTo>
                    <a:pt x="9" y="128"/>
                  </a:lnTo>
                  <a:lnTo>
                    <a:pt x="9" y="114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0" y="0"/>
                  </a:lnTo>
                  <a:lnTo>
                    <a:pt x="34" y="3"/>
                  </a:lnTo>
                  <a:lnTo>
                    <a:pt x="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17"/>
            <p:cNvSpPr>
              <a:spLocks/>
            </p:cNvSpPr>
            <p:nvPr/>
          </p:nvSpPr>
          <p:spPr bwMode="auto">
            <a:xfrm>
              <a:off x="3022" y="2866"/>
              <a:ext cx="153" cy="173"/>
            </a:xfrm>
            <a:custGeom>
              <a:avLst/>
              <a:gdLst>
                <a:gd name="T0" fmla="*/ 133 w 153"/>
                <a:gd name="T1" fmla="*/ 11 h 173"/>
                <a:gd name="T2" fmla="*/ 133 w 153"/>
                <a:gd name="T3" fmla="*/ 11 h 173"/>
                <a:gd name="T4" fmla="*/ 133 w 153"/>
                <a:gd name="T5" fmla="*/ 3 h 173"/>
                <a:gd name="T6" fmla="*/ 127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7 w 153"/>
                <a:gd name="T13" fmla="*/ 3 h 173"/>
                <a:gd name="T14" fmla="*/ 147 w 153"/>
                <a:gd name="T15" fmla="*/ 11 h 173"/>
                <a:gd name="T16" fmla="*/ 147 w 153"/>
                <a:gd name="T17" fmla="*/ 173 h 173"/>
                <a:gd name="T18" fmla="*/ 147 w 153"/>
                <a:gd name="T19" fmla="*/ 173 h 173"/>
                <a:gd name="T20" fmla="*/ 88 w 153"/>
                <a:gd name="T21" fmla="*/ 99 h 173"/>
                <a:gd name="T22" fmla="*/ 28 w 153"/>
                <a:gd name="T23" fmla="*/ 25 h 173"/>
                <a:gd name="T24" fmla="*/ 28 w 153"/>
                <a:gd name="T25" fmla="*/ 156 h 173"/>
                <a:gd name="T26" fmla="*/ 28 w 153"/>
                <a:gd name="T27" fmla="*/ 156 h 173"/>
                <a:gd name="T28" fmla="*/ 31 w 153"/>
                <a:gd name="T29" fmla="*/ 165 h 173"/>
                <a:gd name="T30" fmla="*/ 34 w 153"/>
                <a:gd name="T31" fmla="*/ 167 h 173"/>
                <a:gd name="T32" fmla="*/ 8 w 153"/>
                <a:gd name="T33" fmla="*/ 167 h 173"/>
                <a:gd name="T34" fmla="*/ 8 w 153"/>
                <a:gd name="T35" fmla="*/ 167 h 173"/>
                <a:gd name="T36" fmla="*/ 14 w 153"/>
                <a:gd name="T37" fmla="*/ 165 h 173"/>
                <a:gd name="T38" fmla="*/ 14 w 153"/>
                <a:gd name="T39" fmla="*/ 156 h 173"/>
                <a:gd name="T40" fmla="*/ 14 w 153"/>
                <a:gd name="T41" fmla="*/ 20 h 173"/>
                <a:gd name="T42" fmla="*/ 14 w 153"/>
                <a:gd name="T43" fmla="*/ 20 h 173"/>
                <a:gd name="T44" fmla="*/ 14 w 153"/>
                <a:gd name="T45" fmla="*/ 14 h 173"/>
                <a:gd name="T46" fmla="*/ 11 w 153"/>
                <a:gd name="T47" fmla="*/ 8 h 173"/>
                <a:gd name="T48" fmla="*/ 11 w 153"/>
                <a:gd name="T49" fmla="*/ 8 h 173"/>
                <a:gd name="T50" fmla="*/ 8 w 153"/>
                <a:gd name="T51" fmla="*/ 3 h 173"/>
                <a:gd name="T52" fmla="*/ 0 w 153"/>
                <a:gd name="T53" fmla="*/ 0 h 173"/>
                <a:gd name="T54" fmla="*/ 37 w 153"/>
                <a:gd name="T55" fmla="*/ 0 h 173"/>
                <a:gd name="T56" fmla="*/ 133 w 153"/>
                <a:gd name="T57" fmla="*/ 119 h 173"/>
                <a:gd name="T58" fmla="*/ 133 w 153"/>
                <a:gd name="T59" fmla="*/ 11 h 173"/>
                <a:gd name="T60" fmla="*/ 133 w 153"/>
                <a:gd name="T61" fmla="*/ 11 h 173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53" h="173">
                  <a:moveTo>
                    <a:pt x="133" y="11"/>
                  </a:moveTo>
                  <a:lnTo>
                    <a:pt x="133" y="11"/>
                  </a:lnTo>
                  <a:lnTo>
                    <a:pt x="133" y="3"/>
                  </a:lnTo>
                  <a:lnTo>
                    <a:pt x="127" y="0"/>
                  </a:lnTo>
                  <a:lnTo>
                    <a:pt x="153" y="0"/>
                  </a:lnTo>
                  <a:lnTo>
                    <a:pt x="147" y="3"/>
                  </a:lnTo>
                  <a:lnTo>
                    <a:pt x="147" y="11"/>
                  </a:lnTo>
                  <a:lnTo>
                    <a:pt x="147" y="173"/>
                  </a:lnTo>
                  <a:lnTo>
                    <a:pt x="88" y="99"/>
                  </a:lnTo>
                  <a:lnTo>
                    <a:pt x="28" y="25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4" y="167"/>
                  </a:lnTo>
                  <a:lnTo>
                    <a:pt x="8" y="167"/>
                  </a:lnTo>
                  <a:lnTo>
                    <a:pt x="14" y="165"/>
                  </a:lnTo>
                  <a:lnTo>
                    <a:pt x="14" y="156"/>
                  </a:lnTo>
                  <a:lnTo>
                    <a:pt x="14" y="20"/>
                  </a:lnTo>
                  <a:lnTo>
                    <a:pt x="14" y="14"/>
                  </a:lnTo>
                  <a:lnTo>
                    <a:pt x="11" y="8"/>
                  </a:lnTo>
                  <a:lnTo>
                    <a:pt x="8" y="3"/>
                  </a:lnTo>
                  <a:lnTo>
                    <a:pt x="0" y="0"/>
                  </a:lnTo>
                  <a:lnTo>
                    <a:pt x="37" y="0"/>
                  </a:lnTo>
                  <a:lnTo>
                    <a:pt x="133" y="119"/>
                  </a:lnTo>
                  <a:lnTo>
                    <a:pt x="133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718"/>
            <p:cNvSpPr>
              <a:spLocks/>
            </p:cNvSpPr>
            <p:nvPr/>
          </p:nvSpPr>
          <p:spPr bwMode="auto">
            <a:xfrm>
              <a:off x="320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1 w 37"/>
                <a:gd name="T5" fmla="*/ 3 h 167"/>
                <a:gd name="T6" fmla="*/ 28 w 37"/>
                <a:gd name="T7" fmla="*/ 11 h 167"/>
                <a:gd name="T8" fmla="*/ 28 w 37"/>
                <a:gd name="T9" fmla="*/ 156 h 167"/>
                <a:gd name="T10" fmla="*/ 28 w 37"/>
                <a:gd name="T11" fmla="*/ 156 h 167"/>
                <a:gd name="T12" fmla="*/ 31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2 w 37"/>
                <a:gd name="T21" fmla="*/ 165 h 167"/>
                <a:gd name="T22" fmla="*/ 5 w 37"/>
                <a:gd name="T23" fmla="*/ 156 h 167"/>
                <a:gd name="T24" fmla="*/ 5 w 37"/>
                <a:gd name="T25" fmla="*/ 11 h 167"/>
                <a:gd name="T26" fmla="*/ 5 w 37"/>
                <a:gd name="T27" fmla="*/ 11 h 167"/>
                <a:gd name="T28" fmla="*/ 2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1" y="3"/>
                  </a:lnTo>
                  <a:lnTo>
                    <a:pt x="28" y="11"/>
                  </a:lnTo>
                  <a:lnTo>
                    <a:pt x="28" y="156"/>
                  </a:lnTo>
                  <a:lnTo>
                    <a:pt x="31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2" y="165"/>
                  </a:lnTo>
                  <a:lnTo>
                    <a:pt x="5" y="156"/>
                  </a:lnTo>
                  <a:lnTo>
                    <a:pt x="5" y="11"/>
                  </a:lnTo>
                  <a:lnTo>
                    <a:pt x="2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719"/>
            <p:cNvSpPr>
              <a:spLocks/>
            </p:cNvSpPr>
            <p:nvPr/>
          </p:nvSpPr>
          <p:spPr bwMode="auto">
            <a:xfrm>
              <a:off x="3249" y="2866"/>
              <a:ext cx="153" cy="173"/>
            </a:xfrm>
            <a:custGeom>
              <a:avLst/>
              <a:gdLst>
                <a:gd name="T0" fmla="*/ 131 w 153"/>
                <a:gd name="T1" fmla="*/ 11 h 173"/>
                <a:gd name="T2" fmla="*/ 131 w 153"/>
                <a:gd name="T3" fmla="*/ 11 h 173"/>
                <a:gd name="T4" fmla="*/ 131 w 153"/>
                <a:gd name="T5" fmla="*/ 3 h 173"/>
                <a:gd name="T6" fmla="*/ 125 w 153"/>
                <a:gd name="T7" fmla="*/ 0 h 173"/>
                <a:gd name="T8" fmla="*/ 153 w 153"/>
                <a:gd name="T9" fmla="*/ 0 h 173"/>
                <a:gd name="T10" fmla="*/ 153 w 153"/>
                <a:gd name="T11" fmla="*/ 0 h 173"/>
                <a:gd name="T12" fmla="*/ 148 w 153"/>
                <a:gd name="T13" fmla="*/ 6 h 173"/>
                <a:gd name="T14" fmla="*/ 142 w 153"/>
                <a:gd name="T15" fmla="*/ 11 h 173"/>
                <a:gd name="T16" fmla="*/ 142 w 153"/>
                <a:gd name="T17" fmla="*/ 11 h 173"/>
                <a:gd name="T18" fmla="*/ 82 w 153"/>
                <a:gd name="T19" fmla="*/ 173 h 173"/>
                <a:gd name="T20" fmla="*/ 82 w 153"/>
                <a:gd name="T21" fmla="*/ 173 h 173"/>
                <a:gd name="T22" fmla="*/ 14 w 153"/>
                <a:gd name="T23" fmla="*/ 11 h 173"/>
                <a:gd name="T24" fmla="*/ 14 w 153"/>
                <a:gd name="T25" fmla="*/ 11 h 173"/>
                <a:gd name="T26" fmla="*/ 8 w 153"/>
                <a:gd name="T27" fmla="*/ 6 h 173"/>
                <a:gd name="T28" fmla="*/ 0 w 153"/>
                <a:gd name="T29" fmla="*/ 0 h 173"/>
                <a:gd name="T30" fmla="*/ 45 w 153"/>
                <a:gd name="T31" fmla="*/ 0 h 173"/>
                <a:gd name="T32" fmla="*/ 45 w 153"/>
                <a:gd name="T33" fmla="*/ 0 h 173"/>
                <a:gd name="T34" fmla="*/ 43 w 153"/>
                <a:gd name="T35" fmla="*/ 3 h 173"/>
                <a:gd name="T36" fmla="*/ 40 w 153"/>
                <a:gd name="T37" fmla="*/ 6 h 173"/>
                <a:gd name="T38" fmla="*/ 43 w 153"/>
                <a:gd name="T39" fmla="*/ 14 h 173"/>
                <a:gd name="T40" fmla="*/ 43 w 153"/>
                <a:gd name="T41" fmla="*/ 14 h 173"/>
                <a:gd name="T42" fmla="*/ 85 w 153"/>
                <a:gd name="T43" fmla="*/ 128 h 173"/>
                <a:gd name="T44" fmla="*/ 85 w 153"/>
                <a:gd name="T45" fmla="*/ 128 h 173"/>
                <a:gd name="T46" fmla="*/ 131 w 153"/>
                <a:gd name="T47" fmla="*/ 11 h 173"/>
                <a:gd name="T48" fmla="*/ 131 w 153"/>
                <a:gd name="T49" fmla="*/ 11 h 173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53" h="173">
                  <a:moveTo>
                    <a:pt x="131" y="11"/>
                  </a:moveTo>
                  <a:lnTo>
                    <a:pt x="131" y="11"/>
                  </a:lnTo>
                  <a:lnTo>
                    <a:pt x="131" y="3"/>
                  </a:lnTo>
                  <a:lnTo>
                    <a:pt x="125" y="0"/>
                  </a:lnTo>
                  <a:lnTo>
                    <a:pt x="153" y="0"/>
                  </a:lnTo>
                  <a:lnTo>
                    <a:pt x="148" y="6"/>
                  </a:lnTo>
                  <a:lnTo>
                    <a:pt x="142" y="11"/>
                  </a:lnTo>
                  <a:lnTo>
                    <a:pt x="82" y="173"/>
                  </a:lnTo>
                  <a:lnTo>
                    <a:pt x="14" y="11"/>
                  </a:lnTo>
                  <a:lnTo>
                    <a:pt x="8" y="6"/>
                  </a:lnTo>
                  <a:lnTo>
                    <a:pt x="0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0" y="6"/>
                  </a:lnTo>
                  <a:lnTo>
                    <a:pt x="43" y="14"/>
                  </a:lnTo>
                  <a:lnTo>
                    <a:pt x="85" y="128"/>
                  </a:lnTo>
                  <a:lnTo>
                    <a:pt x="131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1720"/>
            <p:cNvSpPr>
              <a:spLocks/>
            </p:cNvSpPr>
            <p:nvPr/>
          </p:nvSpPr>
          <p:spPr bwMode="auto">
            <a:xfrm>
              <a:off x="3411" y="2866"/>
              <a:ext cx="105" cy="167"/>
            </a:xfrm>
            <a:custGeom>
              <a:avLst/>
              <a:gdLst>
                <a:gd name="T0" fmla="*/ 94 w 105"/>
                <a:gd name="T1" fmla="*/ 23 h 167"/>
                <a:gd name="T2" fmla="*/ 94 w 105"/>
                <a:gd name="T3" fmla="*/ 23 h 167"/>
                <a:gd name="T4" fmla="*/ 85 w 105"/>
                <a:gd name="T5" fmla="*/ 14 h 167"/>
                <a:gd name="T6" fmla="*/ 74 w 105"/>
                <a:gd name="T7" fmla="*/ 11 h 167"/>
                <a:gd name="T8" fmla="*/ 74 w 105"/>
                <a:gd name="T9" fmla="*/ 11 h 167"/>
                <a:gd name="T10" fmla="*/ 31 w 105"/>
                <a:gd name="T11" fmla="*/ 11 h 167"/>
                <a:gd name="T12" fmla="*/ 31 w 105"/>
                <a:gd name="T13" fmla="*/ 68 h 167"/>
                <a:gd name="T14" fmla="*/ 71 w 105"/>
                <a:gd name="T15" fmla="*/ 68 h 167"/>
                <a:gd name="T16" fmla="*/ 71 w 105"/>
                <a:gd name="T17" fmla="*/ 68 h 167"/>
                <a:gd name="T18" fmla="*/ 76 w 105"/>
                <a:gd name="T19" fmla="*/ 65 h 167"/>
                <a:gd name="T20" fmla="*/ 79 w 105"/>
                <a:gd name="T21" fmla="*/ 62 h 167"/>
                <a:gd name="T22" fmla="*/ 79 w 105"/>
                <a:gd name="T23" fmla="*/ 88 h 167"/>
                <a:gd name="T24" fmla="*/ 79 w 105"/>
                <a:gd name="T25" fmla="*/ 88 h 167"/>
                <a:gd name="T26" fmla="*/ 76 w 105"/>
                <a:gd name="T27" fmla="*/ 82 h 167"/>
                <a:gd name="T28" fmla="*/ 71 w 105"/>
                <a:gd name="T29" fmla="*/ 82 h 167"/>
                <a:gd name="T30" fmla="*/ 31 w 105"/>
                <a:gd name="T31" fmla="*/ 82 h 167"/>
                <a:gd name="T32" fmla="*/ 31 w 105"/>
                <a:gd name="T33" fmla="*/ 153 h 167"/>
                <a:gd name="T34" fmla="*/ 31 w 105"/>
                <a:gd name="T35" fmla="*/ 153 h 167"/>
                <a:gd name="T36" fmla="*/ 59 w 105"/>
                <a:gd name="T37" fmla="*/ 156 h 167"/>
                <a:gd name="T38" fmla="*/ 59 w 105"/>
                <a:gd name="T39" fmla="*/ 156 h 167"/>
                <a:gd name="T40" fmla="*/ 76 w 105"/>
                <a:gd name="T41" fmla="*/ 156 h 167"/>
                <a:gd name="T42" fmla="*/ 88 w 105"/>
                <a:gd name="T43" fmla="*/ 153 h 167"/>
                <a:gd name="T44" fmla="*/ 96 w 105"/>
                <a:gd name="T45" fmla="*/ 148 h 167"/>
                <a:gd name="T46" fmla="*/ 105 w 105"/>
                <a:gd name="T47" fmla="*/ 139 h 167"/>
                <a:gd name="T48" fmla="*/ 99 w 105"/>
                <a:gd name="T49" fmla="*/ 167 h 167"/>
                <a:gd name="T50" fmla="*/ 0 w 105"/>
                <a:gd name="T51" fmla="*/ 167 h 167"/>
                <a:gd name="T52" fmla="*/ 0 w 105"/>
                <a:gd name="T53" fmla="*/ 167 h 167"/>
                <a:gd name="T54" fmla="*/ 5 w 105"/>
                <a:gd name="T55" fmla="*/ 165 h 167"/>
                <a:gd name="T56" fmla="*/ 8 w 105"/>
                <a:gd name="T57" fmla="*/ 156 h 167"/>
                <a:gd name="T58" fmla="*/ 8 w 105"/>
                <a:gd name="T59" fmla="*/ 11 h 167"/>
                <a:gd name="T60" fmla="*/ 8 w 105"/>
                <a:gd name="T61" fmla="*/ 11 h 167"/>
                <a:gd name="T62" fmla="*/ 5 w 105"/>
                <a:gd name="T63" fmla="*/ 3 h 167"/>
                <a:gd name="T64" fmla="*/ 0 w 105"/>
                <a:gd name="T65" fmla="*/ 0 h 167"/>
                <a:gd name="T66" fmla="*/ 94 w 105"/>
                <a:gd name="T67" fmla="*/ 0 h 167"/>
                <a:gd name="T68" fmla="*/ 94 w 105"/>
                <a:gd name="T69" fmla="*/ 23 h 167"/>
                <a:gd name="T70" fmla="*/ 94 w 105"/>
                <a:gd name="T71" fmla="*/ 23 h 167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105" h="167">
                  <a:moveTo>
                    <a:pt x="94" y="23"/>
                  </a:moveTo>
                  <a:lnTo>
                    <a:pt x="94" y="23"/>
                  </a:lnTo>
                  <a:lnTo>
                    <a:pt x="85" y="14"/>
                  </a:lnTo>
                  <a:lnTo>
                    <a:pt x="74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6" y="65"/>
                  </a:lnTo>
                  <a:lnTo>
                    <a:pt x="79" y="62"/>
                  </a:lnTo>
                  <a:lnTo>
                    <a:pt x="79" y="88"/>
                  </a:lnTo>
                  <a:lnTo>
                    <a:pt x="76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3"/>
                  </a:lnTo>
                  <a:lnTo>
                    <a:pt x="59" y="156"/>
                  </a:lnTo>
                  <a:lnTo>
                    <a:pt x="76" y="156"/>
                  </a:lnTo>
                  <a:lnTo>
                    <a:pt x="88" y="153"/>
                  </a:lnTo>
                  <a:lnTo>
                    <a:pt x="96" y="148"/>
                  </a:lnTo>
                  <a:lnTo>
                    <a:pt x="105" y="139"/>
                  </a:lnTo>
                  <a:lnTo>
                    <a:pt x="99" y="167"/>
                  </a:lnTo>
                  <a:lnTo>
                    <a:pt x="0" y="167"/>
                  </a:lnTo>
                  <a:lnTo>
                    <a:pt x="5" y="165"/>
                  </a:lnTo>
                  <a:lnTo>
                    <a:pt x="8" y="156"/>
                  </a:lnTo>
                  <a:lnTo>
                    <a:pt x="8" y="11"/>
                  </a:lnTo>
                  <a:lnTo>
                    <a:pt x="5" y="3"/>
                  </a:lnTo>
                  <a:lnTo>
                    <a:pt x="0" y="0"/>
                  </a:lnTo>
                  <a:lnTo>
                    <a:pt x="94" y="0"/>
                  </a:lnTo>
                  <a:lnTo>
                    <a:pt x="94" y="2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1721"/>
            <p:cNvSpPr>
              <a:spLocks noEditPoints="1"/>
            </p:cNvSpPr>
            <p:nvPr/>
          </p:nvSpPr>
          <p:spPr bwMode="auto">
            <a:xfrm>
              <a:off x="3527" y="2866"/>
              <a:ext cx="145" cy="167"/>
            </a:xfrm>
            <a:custGeom>
              <a:avLst/>
              <a:gdLst>
                <a:gd name="T0" fmla="*/ 68 w 145"/>
                <a:gd name="T1" fmla="*/ 82 h 167"/>
                <a:gd name="T2" fmla="*/ 85 w 145"/>
                <a:gd name="T3" fmla="*/ 91 h 167"/>
                <a:gd name="T4" fmla="*/ 94 w 145"/>
                <a:gd name="T5" fmla="*/ 102 h 167"/>
                <a:gd name="T6" fmla="*/ 120 w 145"/>
                <a:gd name="T7" fmla="*/ 145 h 167"/>
                <a:gd name="T8" fmla="*/ 131 w 145"/>
                <a:gd name="T9" fmla="*/ 159 h 167"/>
                <a:gd name="T10" fmla="*/ 145 w 145"/>
                <a:gd name="T11" fmla="*/ 167 h 167"/>
                <a:gd name="T12" fmla="*/ 120 w 145"/>
                <a:gd name="T13" fmla="*/ 167 h 167"/>
                <a:gd name="T14" fmla="*/ 108 w 145"/>
                <a:gd name="T15" fmla="*/ 165 h 167"/>
                <a:gd name="T16" fmla="*/ 100 w 145"/>
                <a:gd name="T17" fmla="*/ 156 h 167"/>
                <a:gd name="T18" fmla="*/ 71 w 145"/>
                <a:gd name="T19" fmla="*/ 111 h 167"/>
                <a:gd name="T20" fmla="*/ 54 w 145"/>
                <a:gd name="T21" fmla="*/ 91 h 167"/>
                <a:gd name="T22" fmla="*/ 46 w 145"/>
                <a:gd name="T23" fmla="*/ 91 h 167"/>
                <a:gd name="T24" fmla="*/ 32 w 145"/>
                <a:gd name="T25" fmla="*/ 156 h 167"/>
                <a:gd name="T26" fmla="*/ 34 w 145"/>
                <a:gd name="T27" fmla="*/ 165 h 167"/>
                <a:gd name="T28" fmla="*/ 0 w 145"/>
                <a:gd name="T29" fmla="*/ 167 h 167"/>
                <a:gd name="T30" fmla="*/ 6 w 145"/>
                <a:gd name="T31" fmla="*/ 165 h 167"/>
                <a:gd name="T32" fmla="*/ 9 w 145"/>
                <a:gd name="T33" fmla="*/ 11 h 167"/>
                <a:gd name="T34" fmla="*/ 6 w 145"/>
                <a:gd name="T35" fmla="*/ 3 h 167"/>
                <a:gd name="T36" fmla="*/ 49 w 145"/>
                <a:gd name="T37" fmla="*/ 0 h 167"/>
                <a:gd name="T38" fmla="*/ 66 w 145"/>
                <a:gd name="T39" fmla="*/ 0 h 167"/>
                <a:gd name="T40" fmla="*/ 88 w 145"/>
                <a:gd name="T41" fmla="*/ 8 h 167"/>
                <a:gd name="T42" fmla="*/ 103 w 145"/>
                <a:gd name="T43" fmla="*/ 20 h 167"/>
                <a:gd name="T44" fmla="*/ 108 w 145"/>
                <a:gd name="T45" fmla="*/ 40 h 167"/>
                <a:gd name="T46" fmla="*/ 108 w 145"/>
                <a:gd name="T47" fmla="*/ 51 h 167"/>
                <a:gd name="T48" fmla="*/ 100 w 145"/>
                <a:gd name="T49" fmla="*/ 65 h 167"/>
                <a:gd name="T50" fmla="*/ 83 w 145"/>
                <a:gd name="T51" fmla="*/ 79 h 167"/>
                <a:gd name="T52" fmla="*/ 68 w 145"/>
                <a:gd name="T53" fmla="*/ 82 h 167"/>
                <a:gd name="T54" fmla="*/ 32 w 145"/>
                <a:gd name="T55" fmla="*/ 77 h 167"/>
                <a:gd name="T56" fmla="*/ 46 w 145"/>
                <a:gd name="T57" fmla="*/ 77 h 167"/>
                <a:gd name="T58" fmla="*/ 60 w 145"/>
                <a:gd name="T59" fmla="*/ 77 h 167"/>
                <a:gd name="T60" fmla="*/ 77 w 145"/>
                <a:gd name="T61" fmla="*/ 65 h 167"/>
                <a:gd name="T62" fmla="*/ 83 w 145"/>
                <a:gd name="T63" fmla="*/ 51 h 167"/>
                <a:gd name="T64" fmla="*/ 83 w 145"/>
                <a:gd name="T65" fmla="*/ 42 h 167"/>
                <a:gd name="T66" fmla="*/ 77 w 145"/>
                <a:gd name="T67" fmla="*/ 20 h 167"/>
                <a:gd name="T68" fmla="*/ 60 w 145"/>
                <a:gd name="T69" fmla="*/ 11 h 167"/>
                <a:gd name="T70" fmla="*/ 49 w 145"/>
                <a:gd name="T71" fmla="*/ 8 h 167"/>
                <a:gd name="T72" fmla="*/ 32 w 145"/>
                <a:gd name="T73" fmla="*/ 11 h 167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45" h="167">
                  <a:moveTo>
                    <a:pt x="68" y="82"/>
                  </a:moveTo>
                  <a:lnTo>
                    <a:pt x="68" y="82"/>
                  </a:lnTo>
                  <a:lnTo>
                    <a:pt x="77" y="85"/>
                  </a:lnTo>
                  <a:lnTo>
                    <a:pt x="85" y="91"/>
                  </a:lnTo>
                  <a:lnTo>
                    <a:pt x="94" y="102"/>
                  </a:lnTo>
                  <a:lnTo>
                    <a:pt x="108" y="125"/>
                  </a:lnTo>
                  <a:lnTo>
                    <a:pt x="120" y="145"/>
                  </a:lnTo>
                  <a:lnTo>
                    <a:pt x="131" y="159"/>
                  </a:lnTo>
                  <a:lnTo>
                    <a:pt x="139" y="165"/>
                  </a:lnTo>
                  <a:lnTo>
                    <a:pt x="145" y="167"/>
                  </a:lnTo>
                  <a:lnTo>
                    <a:pt x="120" y="167"/>
                  </a:lnTo>
                  <a:lnTo>
                    <a:pt x="114" y="167"/>
                  </a:lnTo>
                  <a:lnTo>
                    <a:pt x="108" y="165"/>
                  </a:lnTo>
                  <a:lnTo>
                    <a:pt x="100" y="156"/>
                  </a:lnTo>
                  <a:lnTo>
                    <a:pt x="71" y="111"/>
                  </a:lnTo>
                  <a:lnTo>
                    <a:pt x="60" y="96"/>
                  </a:lnTo>
                  <a:lnTo>
                    <a:pt x="54" y="91"/>
                  </a:lnTo>
                  <a:lnTo>
                    <a:pt x="46" y="91"/>
                  </a:lnTo>
                  <a:lnTo>
                    <a:pt x="32" y="91"/>
                  </a:lnTo>
                  <a:lnTo>
                    <a:pt x="32" y="156"/>
                  </a:lnTo>
                  <a:lnTo>
                    <a:pt x="34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6" y="165"/>
                  </a:lnTo>
                  <a:lnTo>
                    <a:pt x="9" y="156"/>
                  </a:lnTo>
                  <a:lnTo>
                    <a:pt x="9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49" y="0"/>
                  </a:lnTo>
                  <a:lnTo>
                    <a:pt x="66" y="0"/>
                  </a:lnTo>
                  <a:lnTo>
                    <a:pt x="77" y="3"/>
                  </a:lnTo>
                  <a:lnTo>
                    <a:pt x="88" y="8"/>
                  </a:lnTo>
                  <a:lnTo>
                    <a:pt x="97" y="14"/>
                  </a:lnTo>
                  <a:lnTo>
                    <a:pt x="103" y="20"/>
                  </a:lnTo>
                  <a:lnTo>
                    <a:pt x="105" y="28"/>
                  </a:lnTo>
                  <a:lnTo>
                    <a:pt x="108" y="40"/>
                  </a:lnTo>
                  <a:lnTo>
                    <a:pt x="108" y="51"/>
                  </a:lnTo>
                  <a:lnTo>
                    <a:pt x="105" y="60"/>
                  </a:lnTo>
                  <a:lnTo>
                    <a:pt x="100" y="65"/>
                  </a:lnTo>
                  <a:lnTo>
                    <a:pt x="94" y="71"/>
                  </a:lnTo>
                  <a:lnTo>
                    <a:pt x="83" y="79"/>
                  </a:lnTo>
                  <a:lnTo>
                    <a:pt x="68" y="82"/>
                  </a:lnTo>
                  <a:close/>
                  <a:moveTo>
                    <a:pt x="32" y="11"/>
                  </a:moveTo>
                  <a:lnTo>
                    <a:pt x="32" y="77"/>
                  </a:lnTo>
                  <a:lnTo>
                    <a:pt x="46" y="77"/>
                  </a:lnTo>
                  <a:lnTo>
                    <a:pt x="60" y="77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57"/>
                  </a:lnTo>
                  <a:lnTo>
                    <a:pt x="83" y="51"/>
                  </a:lnTo>
                  <a:lnTo>
                    <a:pt x="83" y="42"/>
                  </a:lnTo>
                  <a:lnTo>
                    <a:pt x="83" y="31"/>
                  </a:lnTo>
                  <a:lnTo>
                    <a:pt x="77" y="20"/>
                  </a:lnTo>
                  <a:lnTo>
                    <a:pt x="66" y="11"/>
                  </a:lnTo>
                  <a:lnTo>
                    <a:pt x="60" y="11"/>
                  </a:lnTo>
                  <a:lnTo>
                    <a:pt x="49" y="8"/>
                  </a:lnTo>
                  <a:lnTo>
                    <a:pt x="32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722"/>
            <p:cNvSpPr>
              <a:spLocks/>
            </p:cNvSpPr>
            <p:nvPr/>
          </p:nvSpPr>
          <p:spPr bwMode="auto">
            <a:xfrm>
              <a:off x="3672" y="2863"/>
              <a:ext cx="102" cy="173"/>
            </a:xfrm>
            <a:custGeom>
              <a:avLst/>
              <a:gdLst>
                <a:gd name="T0" fmla="*/ 102 w 102"/>
                <a:gd name="T1" fmla="*/ 122 h 173"/>
                <a:gd name="T2" fmla="*/ 97 w 102"/>
                <a:gd name="T3" fmla="*/ 142 h 173"/>
                <a:gd name="T4" fmla="*/ 85 w 102"/>
                <a:gd name="T5" fmla="*/ 159 h 173"/>
                <a:gd name="T6" fmla="*/ 68 w 102"/>
                <a:gd name="T7" fmla="*/ 170 h 173"/>
                <a:gd name="T8" fmla="*/ 48 w 102"/>
                <a:gd name="T9" fmla="*/ 173 h 173"/>
                <a:gd name="T10" fmla="*/ 34 w 102"/>
                <a:gd name="T11" fmla="*/ 170 h 173"/>
                <a:gd name="T12" fmla="*/ 3 w 102"/>
                <a:gd name="T13" fmla="*/ 159 h 173"/>
                <a:gd name="T14" fmla="*/ 0 w 102"/>
                <a:gd name="T15" fmla="*/ 122 h 173"/>
                <a:gd name="T16" fmla="*/ 14 w 102"/>
                <a:gd name="T17" fmla="*/ 148 h 173"/>
                <a:gd name="T18" fmla="*/ 37 w 102"/>
                <a:gd name="T19" fmla="*/ 162 h 173"/>
                <a:gd name="T20" fmla="*/ 46 w 102"/>
                <a:gd name="T21" fmla="*/ 162 h 173"/>
                <a:gd name="T22" fmla="*/ 63 w 102"/>
                <a:gd name="T23" fmla="*/ 159 h 173"/>
                <a:gd name="T24" fmla="*/ 74 w 102"/>
                <a:gd name="T25" fmla="*/ 151 h 173"/>
                <a:gd name="T26" fmla="*/ 80 w 102"/>
                <a:gd name="T27" fmla="*/ 131 h 173"/>
                <a:gd name="T28" fmla="*/ 80 w 102"/>
                <a:gd name="T29" fmla="*/ 122 h 173"/>
                <a:gd name="T30" fmla="*/ 68 w 102"/>
                <a:gd name="T31" fmla="*/ 105 h 173"/>
                <a:gd name="T32" fmla="*/ 37 w 102"/>
                <a:gd name="T33" fmla="*/ 88 h 173"/>
                <a:gd name="T34" fmla="*/ 23 w 102"/>
                <a:gd name="T35" fmla="*/ 80 h 173"/>
                <a:gd name="T36" fmla="*/ 3 w 102"/>
                <a:gd name="T37" fmla="*/ 57 h 173"/>
                <a:gd name="T38" fmla="*/ 3 w 102"/>
                <a:gd name="T39" fmla="*/ 43 h 173"/>
                <a:gd name="T40" fmla="*/ 6 w 102"/>
                <a:gd name="T41" fmla="*/ 26 h 173"/>
                <a:gd name="T42" fmla="*/ 20 w 102"/>
                <a:gd name="T43" fmla="*/ 11 h 173"/>
                <a:gd name="T44" fmla="*/ 54 w 102"/>
                <a:gd name="T45" fmla="*/ 0 h 173"/>
                <a:gd name="T46" fmla="*/ 71 w 102"/>
                <a:gd name="T47" fmla="*/ 3 h 173"/>
                <a:gd name="T48" fmla="*/ 88 w 102"/>
                <a:gd name="T49" fmla="*/ 9 h 173"/>
                <a:gd name="T50" fmla="*/ 91 w 102"/>
                <a:gd name="T51" fmla="*/ 43 h 173"/>
                <a:gd name="T52" fmla="*/ 77 w 102"/>
                <a:gd name="T53" fmla="*/ 23 h 173"/>
                <a:gd name="T54" fmla="*/ 57 w 102"/>
                <a:gd name="T55" fmla="*/ 11 h 173"/>
                <a:gd name="T56" fmla="*/ 48 w 102"/>
                <a:gd name="T57" fmla="*/ 11 h 173"/>
                <a:gd name="T58" fmla="*/ 29 w 102"/>
                <a:gd name="T59" fmla="*/ 20 h 173"/>
                <a:gd name="T60" fmla="*/ 23 w 102"/>
                <a:gd name="T61" fmla="*/ 37 h 173"/>
                <a:gd name="T62" fmla="*/ 23 w 102"/>
                <a:gd name="T63" fmla="*/ 45 h 173"/>
                <a:gd name="T64" fmla="*/ 40 w 102"/>
                <a:gd name="T65" fmla="*/ 63 h 173"/>
                <a:gd name="T66" fmla="*/ 57 w 102"/>
                <a:gd name="T67" fmla="*/ 68 h 173"/>
                <a:gd name="T68" fmla="*/ 88 w 102"/>
                <a:gd name="T69" fmla="*/ 88 h 173"/>
                <a:gd name="T70" fmla="*/ 100 w 102"/>
                <a:gd name="T71" fmla="*/ 102 h 173"/>
                <a:gd name="T72" fmla="*/ 102 w 102"/>
                <a:gd name="T73" fmla="*/ 122 h 17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102" h="173">
                  <a:moveTo>
                    <a:pt x="102" y="122"/>
                  </a:moveTo>
                  <a:lnTo>
                    <a:pt x="102" y="122"/>
                  </a:lnTo>
                  <a:lnTo>
                    <a:pt x="102" y="134"/>
                  </a:lnTo>
                  <a:lnTo>
                    <a:pt x="97" y="142"/>
                  </a:lnTo>
                  <a:lnTo>
                    <a:pt x="91" y="151"/>
                  </a:lnTo>
                  <a:lnTo>
                    <a:pt x="85" y="159"/>
                  </a:lnTo>
                  <a:lnTo>
                    <a:pt x="77" y="165"/>
                  </a:lnTo>
                  <a:lnTo>
                    <a:pt x="68" y="170"/>
                  </a:lnTo>
                  <a:lnTo>
                    <a:pt x="57" y="173"/>
                  </a:lnTo>
                  <a:lnTo>
                    <a:pt x="48" y="173"/>
                  </a:lnTo>
                  <a:lnTo>
                    <a:pt x="34" y="170"/>
                  </a:lnTo>
                  <a:lnTo>
                    <a:pt x="20" y="168"/>
                  </a:lnTo>
                  <a:lnTo>
                    <a:pt x="3" y="159"/>
                  </a:lnTo>
                  <a:lnTo>
                    <a:pt x="0" y="122"/>
                  </a:lnTo>
                  <a:lnTo>
                    <a:pt x="6" y="136"/>
                  </a:lnTo>
                  <a:lnTo>
                    <a:pt x="14" y="148"/>
                  </a:lnTo>
                  <a:lnTo>
                    <a:pt x="29" y="159"/>
                  </a:lnTo>
                  <a:lnTo>
                    <a:pt x="37" y="162"/>
                  </a:lnTo>
                  <a:lnTo>
                    <a:pt x="46" y="162"/>
                  </a:lnTo>
                  <a:lnTo>
                    <a:pt x="54" y="162"/>
                  </a:lnTo>
                  <a:lnTo>
                    <a:pt x="63" y="159"/>
                  </a:lnTo>
                  <a:lnTo>
                    <a:pt x="68" y="156"/>
                  </a:lnTo>
                  <a:lnTo>
                    <a:pt x="74" y="151"/>
                  </a:lnTo>
                  <a:lnTo>
                    <a:pt x="80" y="139"/>
                  </a:lnTo>
                  <a:lnTo>
                    <a:pt x="80" y="131"/>
                  </a:lnTo>
                  <a:lnTo>
                    <a:pt x="80" y="122"/>
                  </a:lnTo>
                  <a:lnTo>
                    <a:pt x="77" y="114"/>
                  </a:lnTo>
                  <a:lnTo>
                    <a:pt x="68" y="105"/>
                  </a:lnTo>
                  <a:lnTo>
                    <a:pt x="54" y="97"/>
                  </a:lnTo>
                  <a:lnTo>
                    <a:pt x="37" y="88"/>
                  </a:lnTo>
                  <a:lnTo>
                    <a:pt x="23" y="80"/>
                  </a:lnTo>
                  <a:lnTo>
                    <a:pt x="11" y="68"/>
                  </a:lnTo>
                  <a:lnTo>
                    <a:pt x="3" y="57"/>
                  </a:lnTo>
                  <a:lnTo>
                    <a:pt x="3" y="43"/>
                  </a:lnTo>
                  <a:lnTo>
                    <a:pt x="3" y="34"/>
                  </a:lnTo>
                  <a:lnTo>
                    <a:pt x="6" y="26"/>
                  </a:lnTo>
                  <a:lnTo>
                    <a:pt x="11" y="17"/>
                  </a:lnTo>
                  <a:lnTo>
                    <a:pt x="20" y="11"/>
                  </a:lnTo>
                  <a:lnTo>
                    <a:pt x="34" y="3"/>
                  </a:lnTo>
                  <a:lnTo>
                    <a:pt x="54" y="0"/>
                  </a:lnTo>
                  <a:lnTo>
                    <a:pt x="71" y="3"/>
                  </a:lnTo>
                  <a:lnTo>
                    <a:pt x="80" y="6"/>
                  </a:lnTo>
                  <a:lnTo>
                    <a:pt x="88" y="9"/>
                  </a:lnTo>
                  <a:lnTo>
                    <a:pt x="91" y="43"/>
                  </a:lnTo>
                  <a:lnTo>
                    <a:pt x="85" y="31"/>
                  </a:lnTo>
                  <a:lnTo>
                    <a:pt x="77" y="23"/>
                  </a:lnTo>
                  <a:lnTo>
                    <a:pt x="65" y="14"/>
                  </a:lnTo>
                  <a:lnTo>
                    <a:pt x="57" y="11"/>
                  </a:lnTo>
                  <a:lnTo>
                    <a:pt x="48" y="11"/>
                  </a:lnTo>
                  <a:lnTo>
                    <a:pt x="37" y="11"/>
                  </a:lnTo>
                  <a:lnTo>
                    <a:pt x="29" y="20"/>
                  </a:lnTo>
                  <a:lnTo>
                    <a:pt x="23" y="28"/>
                  </a:lnTo>
                  <a:lnTo>
                    <a:pt x="23" y="37"/>
                  </a:lnTo>
                  <a:lnTo>
                    <a:pt x="23" y="45"/>
                  </a:lnTo>
                  <a:lnTo>
                    <a:pt x="31" y="54"/>
                  </a:lnTo>
                  <a:lnTo>
                    <a:pt x="40" y="63"/>
                  </a:lnTo>
                  <a:lnTo>
                    <a:pt x="57" y="68"/>
                  </a:lnTo>
                  <a:lnTo>
                    <a:pt x="74" y="77"/>
                  </a:lnTo>
                  <a:lnTo>
                    <a:pt x="88" y="88"/>
                  </a:lnTo>
                  <a:lnTo>
                    <a:pt x="94" y="94"/>
                  </a:lnTo>
                  <a:lnTo>
                    <a:pt x="100" y="102"/>
                  </a:lnTo>
                  <a:lnTo>
                    <a:pt x="102" y="111"/>
                  </a:lnTo>
                  <a:lnTo>
                    <a:pt x="102" y="12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1723"/>
            <p:cNvSpPr>
              <a:spLocks/>
            </p:cNvSpPr>
            <p:nvPr/>
          </p:nvSpPr>
          <p:spPr bwMode="auto">
            <a:xfrm>
              <a:off x="3791" y="2866"/>
              <a:ext cx="37" cy="167"/>
            </a:xfrm>
            <a:custGeom>
              <a:avLst/>
              <a:gdLst>
                <a:gd name="T0" fmla="*/ 37 w 37"/>
                <a:gd name="T1" fmla="*/ 0 h 167"/>
                <a:gd name="T2" fmla="*/ 37 w 37"/>
                <a:gd name="T3" fmla="*/ 0 h 167"/>
                <a:gd name="T4" fmla="*/ 32 w 37"/>
                <a:gd name="T5" fmla="*/ 3 h 167"/>
                <a:gd name="T6" fmla="*/ 29 w 37"/>
                <a:gd name="T7" fmla="*/ 11 h 167"/>
                <a:gd name="T8" fmla="*/ 29 w 37"/>
                <a:gd name="T9" fmla="*/ 156 h 167"/>
                <a:gd name="T10" fmla="*/ 29 w 37"/>
                <a:gd name="T11" fmla="*/ 156 h 167"/>
                <a:gd name="T12" fmla="*/ 32 w 37"/>
                <a:gd name="T13" fmla="*/ 165 h 167"/>
                <a:gd name="T14" fmla="*/ 37 w 37"/>
                <a:gd name="T15" fmla="*/ 167 h 167"/>
                <a:gd name="T16" fmla="*/ 0 w 37"/>
                <a:gd name="T17" fmla="*/ 167 h 167"/>
                <a:gd name="T18" fmla="*/ 0 w 37"/>
                <a:gd name="T19" fmla="*/ 167 h 167"/>
                <a:gd name="T20" fmla="*/ 3 w 37"/>
                <a:gd name="T21" fmla="*/ 165 h 167"/>
                <a:gd name="T22" fmla="*/ 6 w 37"/>
                <a:gd name="T23" fmla="*/ 156 h 167"/>
                <a:gd name="T24" fmla="*/ 6 w 37"/>
                <a:gd name="T25" fmla="*/ 11 h 167"/>
                <a:gd name="T26" fmla="*/ 6 w 37"/>
                <a:gd name="T27" fmla="*/ 11 h 167"/>
                <a:gd name="T28" fmla="*/ 3 w 37"/>
                <a:gd name="T29" fmla="*/ 3 h 167"/>
                <a:gd name="T30" fmla="*/ 0 w 37"/>
                <a:gd name="T31" fmla="*/ 0 h 167"/>
                <a:gd name="T32" fmla="*/ 37 w 37"/>
                <a:gd name="T33" fmla="*/ 0 h 167"/>
                <a:gd name="T34" fmla="*/ 37 w 37"/>
                <a:gd name="T35" fmla="*/ 0 h 167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37" h="167">
                  <a:moveTo>
                    <a:pt x="37" y="0"/>
                  </a:moveTo>
                  <a:lnTo>
                    <a:pt x="37" y="0"/>
                  </a:lnTo>
                  <a:lnTo>
                    <a:pt x="32" y="3"/>
                  </a:lnTo>
                  <a:lnTo>
                    <a:pt x="29" y="11"/>
                  </a:lnTo>
                  <a:lnTo>
                    <a:pt x="29" y="156"/>
                  </a:lnTo>
                  <a:lnTo>
                    <a:pt x="32" y="165"/>
                  </a:lnTo>
                  <a:lnTo>
                    <a:pt x="37" y="167"/>
                  </a:lnTo>
                  <a:lnTo>
                    <a:pt x="0" y="167"/>
                  </a:lnTo>
                  <a:lnTo>
                    <a:pt x="3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3" y="3"/>
                  </a:lnTo>
                  <a:lnTo>
                    <a:pt x="0" y="0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1724"/>
            <p:cNvSpPr>
              <a:spLocks/>
            </p:cNvSpPr>
            <p:nvPr/>
          </p:nvSpPr>
          <p:spPr bwMode="auto">
            <a:xfrm>
              <a:off x="3840" y="2866"/>
              <a:ext cx="130" cy="167"/>
            </a:xfrm>
            <a:custGeom>
              <a:avLst/>
              <a:gdLst>
                <a:gd name="T0" fmla="*/ 79 w 130"/>
                <a:gd name="T1" fmla="*/ 11 h 167"/>
                <a:gd name="T2" fmla="*/ 79 w 130"/>
                <a:gd name="T3" fmla="*/ 156 h 167"/>
                <a:gd name="T4" fmla="*/ 79 w 130"/>
                <a:gd name="T5" fmla="*/ 156 h 167"/>
                <a:gd name="T6" fmla="*/ 79 w 130"/>
                <a:gd name="T7" fmla="*/ 165 h 167"/>
                <a:gd name="T8" fmla="*/ 85 w 130"/>
                <a:gd name="T9" fmla="*/ 167 h 167"/>
                <a:gd name="T10" fmla="*/ 48 w 130"/>
                <a:gd name="T11" fmla="*/ 167 h 167"/>
                <a:gd name="T12" fmla="*/ 48 w 130"/>
                <a:gd name="T13" fmla="*/ 167 h 167"/>
                <a:gd name="T14" fmla="*/ 54 w 130"/>
                <a:gd name="T15" fmla="*/ 165 h 167"/>
                <a:gd name="T16" fmla="*/ 54 w 130"/>
                <a:gd name="T17" fmla="*/ 156 h 167"/>
                <a:gd name="T18" fmla="*/ 54 w 130"/>
                <a:gd name="T19" fmla="*/ 11 h 167"/>
                <a:gd name="T20" fmla="*/ 54 w 130"/>
                <a:gd name="T21" fmla="*/ 11 h 167"/>
                <a:gd name="T22" fmla="*/ 14 w 130"/>
                <a:gd name="T23" fmla="*/ 14 h 167"/>
                <a:gd name="T24" fmla="*/ 14 w 130"/>
                <a:gd name="T25" fmla="*/ 14 h 167"/>
                <a:gd name="T26" fmla="*/ 11 w 130"/>
                <a:gd name="T27" fmla="*/ 14 h 167"/>
                <a:gd name="T28" fmla="*/ 5 w 130"/>
                <a:gd name="T29" fmla="*/ 17 h 167"/>
                <a:gd name="T30" fmla="*/ 0 w 130"/>
                <a:gd name="T31" fmla="*/ 23 h 167"/>
                <a:gd name="T32" fmla="*/ 0 w 130"/>
                <a:gd name="T33" fmla="*/ 0 h 167"/>
                <a:gd name="T34" fmla="*/ 130 w 130"/>
                <a:gd name="T35" fmla="*/ 0 h 167"/>
                <a:gd name="T36" fmla="*/ 130 w 130"/>
                <a:gd name="T37" fmla="*/ 23 h 167"/>
                <a:gd name="T38" fmla="*/ 130 w 130"/>
                <a:gd name="T39" fmla="*/ 23 h 167"/>
                <a:gd name="T40" fmla="*/ 128 w 130"/>
                <a:gd name="T41" fmla="*/ 17 h 167"/>
                <a:gd name="T42" fmla="*/ 119 w 130"/>
                <a:gd name="T43" fmla="*/ 14 h 167"/>
                <a:gd name="T44" fmla="*/ 119 w 130"/>
                <a:gd name="T45" fmla="*/ 14 h 167"/>
                <a:gd name="T46" fmla="*/ 79 w 130"/>
                <a:gd name="T47" fmla="*/ 11 h 167"/>
                <a:gd name="T48" fmla="*/ 79 w 130"/>
                <a:gd name="T49" fmla="*/ 11 h 16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0" h="167">
                  <a:moveTo>
                    <a:pt x="79" y="11"/>
                  </a:moveTo>
                  <a:lnTo>
                    <a:pt x="79" y="156"/>
                  </a:lnTo>
                  <a:lnTo>
                    <a:pt x="79" y="165"/>
                  </a:lnTo>
                  <a:lnTo>
                    <a:pt x="85" y="167"/>
                  </a:lnTo>
                  <a:lnTo>
                    <a:pt x="48" y="167"/>
                  </a:lnTo>
                  <a:lnTo>
                    <a:pt x="54" y="165"/>
                  </a:lnTo>
                  <a:lnTo>
                    <a:pt x="54" y="156"/>
                  </a:lnTo>
                  <a:lnTo>
                    <a:pt x="54" y="11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5" y="17"/>
                  </a:lnTo>
                  <a:lnTo>
                    <a:pt x="0" y="23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23"/>
                  </a:lnTo>
                  <a:lnTo>
                    <a:pt x="128" y="17"/>
                  </a:lnTo>
                  <a:lnTo>
                    <a:pt x="119" y="14"/>
                  </a:lnTo>
                  <a:lnTo>
                    <a:pt x="79" y="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1725"/>
            <p:cNvSpPr>
              <a:spLocks/>
            </p:cNvSpPr>
            <p:nvPr/>
          </p:nvSpPr>
          <p:spPr bwMode="auto">
            <a:xfrm>
              <a:off x="3976" y="2866"/>
              <a:ext cx="142" cy="167"/>
            </a:xfrm>
            <a:custGeom>
              <a:avLst/>
              <a:gdLst>
                <a:gd name="T0" fmla="*/ 142 w 142"/>
                <a:gd name="T1" fmla="*/ 0 h 167"/>
                <a:gd name="T2" fmla="*/ 142 w 142"/>
                <a:gd name="T3" fmla="*/ 0 h 167"/>
                <a:gd name="T4" fmla="*/ 131 w 142"/>
                <a:gd name="T5" fmla="*/ 6 h 167"/>
                <a:gd name="T6" fmla="*/ 125 w 142"/>
                <a:gd name="T7" fmla="*/ 14 h 167"/>
                <a:gd name="T8" fmla="*/ 85 w 142"/>
                <a:gd name="T9" fmla="*/ 88 h 167"/>
                <a:gd name="T10" fmla="*/ 85 w 142"/>
                <a:gd name="T11" fmla="*/ 156 h 167"/>
                <a:gd name="T12" fmla="*/ 85 w 142"/>
                <a:gd name="T13" fmla="*/ 156 h 167"/>
                <a:gd name="T14" fmla="*/ 88 w 142"/>
                <a:gd name="T15" fmla="*/ 165 h 167"/>
                <a:gd name="T16" fmla="*/ 97 w 142"/>
                <a:gd name="T17" fmla="*/ 167 h 167"/>
                <a:gd name="T18" fmla="*/ 54 w 142"/>
                <a:gd name="T19" fmla="*/ 167 h 167"/>
                <a:gd name="T20" fmla="*/ 54 w 142"/>
                <a:gd name="T21" fmla="*/ 167 h 167"/>
                <a:gd name="T22" fmla="*/ 60 w 142"/>
                <a:gd name="T23" fmla="*/ 165 h 167"/>
                <a:gd name="T24" fmla="*/ 63 w 142"/>
                <a:gd name="T25" fmla="*/ 162 h 167"/>
                <a:gd name="T26" fmla="*/ 63 w 142"/>
                <a:gd name="T27" fmla="*/ 156 h 167"/>
                <a:gd name="T28" fmla="*/ 63 w 142"/>
                <a:gd name="T29" fmla="*/ 88 h 167"/>
                <a:gd name="T30" fmla="*/ 14 w 142"/>
                <a:gd name="T31" fmla="*/ 11 h 167"/>
                <a:gd name="T32" fmla="*/ 14 w 142"/>
                <a:gd name="T33" fmla="*/ 11 h 167"/>
                <a:gd name="T34" fmla="*/ 9 w 142"/>
                <a:gd name="T35" fmla="*/ 6 h 167"/>
                <a:gd name="T36" fmla="*/ 0 w 142"/>
                <a:gd name="T37" fmla="*/ 0 h 167"/>
                <a:gd name="T38" fmla="*/ 48 w 142"/>
                <a:gd name="T39" fmla="*/ 0 h 167"/>
                <a:gd name="T40" fmla="*/ 48 w 142"/>
                <a:gd name="T41" fmla="*/ 0 h 167"/>
                <a:gd name="T42" fmla="*/ 45 w 142"/>
                <a:gd name="T43" fmla="*/ 0 h 167"/>
                <a:gd name="T44" fmla="*/ 43 w 142"/>
                <a:gd name="T45" fmla="*/ 3 h 167"/>
                <a:gd name="T46" fmla="*/ 43 w 142"/>
                <a:gd name="T47" fmla="*/ 8 h 167"/>
                <a:gd name="T48" fmla="*/ 45 w 142"/>
                <a:gd name="T49" fmla="*/ 14 h 167"/>
                <a:gd name="T50" fmla="*/ 80 w 142"/>
                <a:gd name="T51" fmla="*/ 77 h 167"/>
                <a:gd name="T52" fmla="*/ 114 w 142"/>
                <a:gd name="T53" fmla="*/ 11 h 167"/>
                <a:gd name="T54" fmla="*/ 114 w 142"/>
                <a:gd name="T55" fmla="*/ 11 h 167"/>
                <a:gd name="T56" fmla="*/ 114 w 142"/>
                <a:gd name="T57" fmla="*/ 6 h 167"/>
                <a:gd name="T58" fmla="*/ 114 w 142"/>
                <a:gd name="T59" fmla="*/ 3 h 167"/>
                <a:gd name="T60" fmla="*/ 108 w 142"/>
                <a:gd name="T61" fmla="*/ 0 h 167"/>
                <a:gd name="T62" fmla="*/ 142 w 142"/>
                <a:gd name="T63" fmla="*/ 0 h 167"/>
                <a:gd name="T64" fmla="*/ 142 w 142"/>
                <a:gd name="T65" fmla="*/ 0 h 16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42" h="167">
                  <a:moveTo>
                    <a:pt x="142" y="0"/>
                  </a:moveTo>
                  <a:lnTo>
                    <a:pt x="142" y="0"/>
                  </a:lnTo>
                  <a:lnTo>
                    <a:pt x="131" y="6"/>
                  </a:lnTo>
                  <a:lnTo>
                    <a:pt x="125" y="14"/>
                  </a:lnTo>
                  <a:lnTo>
                    <a:pt x="85" y="88"/>
                  </a:lnTo>
                  <a:lnTo>
                    <a:pt x="85" y="156"/>
                  </a:lnTo>
                  <a:lnTo>
                    <a:pt x="88" y="165"/>
                  </a:lnTo>
                  <a:lnTo>
                    <a:pt x="97" y="167"/>
                  </a:lnTo>
                  <a:lnTo>
                    <a:pt x="54" y="167"/>
                  </a:lnTo>
                  <a:lnTo>
                    <a:pt x="60" y="165"/>
                  </a:lnTo>
                  <a:lnTo>
                    <a:pt x="63" y="162"/>
                  </a:lnTo>
                  <a:lnTo>
                    <a:pt x="63" y="156"/>
                  </a:lnTo>
                  <a:lnTo>
                    <a:pt x="63" y="88"/>
                  </a:lnTo>
                  <a:lnTo>
                    <a:pt x="14" y="11"/>
                  </a:lnTo>
                  <a:lnTo>
                    <a:pt x="9" y="6"/>
                  </a:lnTo>
                  <a:lnTo>
                    <a:pt x="0" y="0"/>
                  </a:lnTo>
                  <a:lnTo>
                    <a:pt x="48" y="0"/>
                  </a:lnTo>
                  <a:lnTo>
                    <a:pt x="45" y="0"/>
                  </a:lnTo>
                  <a:lnTo>
                    <a:pt x="43" y="3"/>
                  </a:lnTo>
                  <a:lnTo>
                    <a:pt x="43" y="8"/>
                  </a:lnTo>
                  <a:lnTo>
                    <a:pt x="45" y="14"/>
                  </a:lnTo>
                  <a:lnTo>
                    <a:pt x="80" y="77"/>
                  </a:lnTo>
                  <a:lnTo>
                    <a:pt x="114" y="11"/>
                  </a:lnTo>
                  <a:lnTo>
                    <a:pt x="114" y="6"/>
                  </a:lnTo>
                  <a:lnTo>
                    <a:pt x="114" y="3"/>
                  </a:lnTo>
                  <a:lnTo>
                    <a:pt x="108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1726"/>
            <p:cNvSpPr>
              <a:spLocks noEditPoints="1"/>
            </p:cNvSpPr>
            <p:nvPr/>
          </p:nvSpPr>
          <p:spPr bwMode="auto">
            <a:xfrm>
              <a:off x="4192" y="2863"/>
              <a:ext cx="156" cy="173"/>
            </a:xfrm>
            <a:custGeom>
              <a:avLst/>
              <a:gdLst>
                <a:gd name="T0" fmla="*/ 77 w 156"/>
                <a:gd name="T1" fmla="*/ 173 h 173"/>
                <a:gd name="T2" fmla="*/ 48 w 156"/>
                <a:gd name="T3" fmla="*/ 165 h 173"/>
                <a:gd name="T4" fmla="*/ 23 w 156"/>
                <a:gd name="T5" fmla="*/ 148 h 173"/>
                <a:gd name="T6" fmla="*/ 6 w 156"/>
                <a:gd name="T7" fmla="*/ 119 h 173"/>
                <a:gd name="T8" fmla="*/ 0 w 156"/>
                <a:gd name="T9" fmla="*/ 85 h 173"/>
                <a:gd name="T10" fmla="*/ 3 w 156"/>
                <a:gd name="T11" fmla="*/ 68 h 173"/>
                <a:gd name="T12" fmla="*/ 14 w 156"/>
                <a:gd name="T13" fmla="*/ 40 h 173"/>
                <a:gd name="T14" fmla="*/ 34 w 156"/>
                <a:gd name="T15" fmla="*/ 14 h 173"/>
                <a:gd name="T16" fmla="*/ 62 w 156"/>
                <a:gd name="T17" fmla="*/ 3 h 173"/>
                <a:gd name="T18" fmla="*/ 82 w 156"/>
                <a:gd name="T19" fmla="*/ 0 h 173"/>
                <a:gd name="T20" fmla="*/ 108 w 156"/>
                <a:gd name="T21" fmla="*/ 6 h 173"/>
                <a:gd name="T22" fmla="*/ 133 w 156"/>
                <a:gd name="T23" fmla="*/ 23 h 173"/>
                <a:gd name="T24" fmla="*/ 150 w 156"/>
                <a:gd name="T25" fmla="*/ 51 h 173"/>
                <a:gd name="T26" fmla="*/ 156 w 156"/>
                <a:gd name="T27" fmla="*/ 88 h 173"/>
                <a:gd name="T28" fmla="*/ 156 w 156"/>
                <a:gd name="T29" fmla="*/ 108 h 173"/>
                <a:gd name="T30" fmla="*/ 142 w 156"/>
                <a:gd name="T31" fmla="*/ 139 h 173"/>
                <a:gd name="T32" fmla="*/ 119 w 156"/>
                <a:gd name="T33" fmla="*/ 162 h 173"/>
                <a:gd name="T34" fmla="*/ 91 w 156"/>
                <a:gd name="T35" fmla="*/ 173 h 173"/>
                <a:gd name="T36" fmla="*/ 77 w 156"/>
                <a:gd name="T37" fmla="*/ 173 h 173"/>
                <a:gd name="T38" fmla="*/ 25 w 156"/>
                <a:gd name="T39" fmla="*/ 82 h 173"/>
                <a:gd name="T40" fmla="*/ 31 w 156"/>
                <a:gd name="T41" fmla="*/ 119 h 173"/>
                <a:gd name="T42" fmla="*/ 43 w 156"/>
                <a:gd name="T43" fmla="*/ 142 h 173"/>
                <a:gd name="T44" fmla="*/ 60 w 156"/>
                <a:gd name="T45" fmla="*/ 156 h 173"/>
                <a:gd name="T46" fmla="*/ 79 w 156"/>
                <a:gd name="T47" fmla="*/ 162 h 173"/>
                <a:gd name="T48" fmla="*/ 91 w 156"/>
                <a:gd name="T49" fmla="*/ 159 h 173"/>
                <a:gd name="T50" fmla="*/ 111 w 156"/>
                <a:gd name="T51" fmla="*/ 151 h 173"/>
                <a:gd name="T52" fmla="*/ 122 w 156"/>
                <a:gd name="T53" fmla="*/ 131 h 173"/>
                <a:gd name="T54" fmla="*/ 131 w 156"/>
                <a:gd name="T55" fmla="*/ 105 h 173"/>
                <a:gd name="T56" fmla="*/ 131 w 156"/>
                <a:gd name="T57" fmla="*/ 88 h 173"/>
                <a:gd name="T58" fmla="*/ 128 w 156"/>
                <a:gd name="T59" fmla="*/ 57 h 173"/>
                <a:gd name="T60" fmla="*/ 116 w 156"/>
                <a:gd name="T61" fmla="*/ 31 h 173"/>
                <a:gd name="T62" fmla="*/ 102 w 156"/>
                <a:gd name="T63" fmla="*/ 17 h 173"/>
                <a:gd name="T64" fmla="*/ 79 w 156"/>
                <a:gd name="T65" fmla="*/ 11 h 173"/>
                <a:gd name="T66" fmla="*/ 68 w 156"/>
                <a:gd name="T67" fmla="*/ 11 h 173"/>
                <a:gd name="T68" fmla="*/ 48 w 156"/>
                <a:gd name="T69" fmla="*/ 23 h 173"/>
                <a:gd name="T70" fmla="*/ 34 w 156"/>
                <a:gd name="T71" fmla="*/ 40 h 173"/>
                <a:gd name="T72" fmla="*/ 28 w 156"/>
                <a:gd name="T73" fmla="*/ 65 h 173"/>
                <a:gd name="T74" fmla="*/ 25 w 156"/>
                <a:gd name="T75" fmla="*/ 82 h 173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156" h="173">
                  <a:moveTo>
                    <a:pt x="77" y="173"/>
                  </a:moveTo>
                  <a:lnTo>
                    <a:pt x="77" y="173"/>
                  </a:lnTo>
                  <a:lnTo>
                    <a:pt x="62" y="170"/>
                  </a:lnTo>
                  <a:lnTo>
                    <a:pt x="48" y="165"/>
                  </a:lnTo>
                  <a:lnTo>
                    <a:pt x="34" y="159"/>
                  </a:lnTo>
                  <a:lnTo>
                    <a:pt x="23" y="148"/>
                  </a:lnTo>
                  <a:lnTo>
                    <a:pt x="14" y="134"/>
                  </a:lnTo>
                  <a:lnTo>
                    <a:pt x="6" y="119"/>
                  </a:lnTo>
                  <a:lnTo>
                    <a:pt x="3" y="102"/>
                  </a:lnTo>
                  <a:lnTo>
                    <a:pt x="0" y="85"/>
                  </a:lnTo>
                  <a:lnTo>
                    <a:pt x="3" y="68"/>
                  </a:lnTo>
                  <a:lnTo>
                    <a:pt x="6" y="54"/>
                  </a:lnTo>
                  <a:lnTo>
                    <a:pt x="14" y="40"/>
                  </a:lnTo>
                  <a:lnTo>
                    <a:pt x="23" y="26"/>
                  </a:lnTo>
                  <a:lnTo>
                    <a:pt x="34" y="14"/>
                  </a:lnTo>
                  <a:lnTo>
                    <a:pt x="48" y="6"/>
                  </a:lnTo>
                  <a:lnTo>
                    <a:pt x="62" y="3"/>
                  </a:lnTo>
                  <a:lnTo>
                    <a:pt x="82" y="0"/>
                  </a:lnTo>
                  <a:lnTo>
                    <a:pt x="94" y="3"/>
                  </a:lnTo>
                  <a:lnTo>
                    <a:pt x="108" y="6"/>
                  </a:lnTo>
                  <a:lnTo>
                    <a:pt x="122" y="14"/>
                  </a:lnTo>
                  <a:lnTo>
                    <a:pt x="133" y="23"/>
                  </a:lnTo>
                  <a:lnTo>
                    <a:pt x="142" y="37"/>
                  </a:lnTo>
                  <a:lnTo>
                    <a:pt x="150" y="51"/>
                  </a:lnTo>
                  <a:lnTo>
                    <a:pt x="156" y="68"/>
                  </a:lnTo>
                  <a:lnTo>
                    <a:pt x="156" y="88"/>
                  </a:lnTo>
                  <a:lnTo>
                    <a:pt x="156" y="108"/>
                  </a:lnTo>
                  <a:lnTo>
                    <a:pt x="150" y="125"/>
                  </a:lnTo>
                  <a:lnTo>
                    <a:pt x="142" y="139"/>
                  </a:lnTo>
                  <a:lnTo>
                    <a:pt x="131" y="153"/>
                  </a:lnTo>
                  <a:lnTo>
                    <a:pt x="119" y="162"/>
                  </a:lnTo>
                  <a:lnTo>
                    <a:pt x="105" y="168"/>
                  </a:lnTo>
                  <a:lnTo>
                    <a:pt x="91" y="173"/>
                  </a:lnTo>
                  <a:lnTo>
                    <a:pt x="77" y="173"/>
                  </a:lnTo>
                  <a:close/>
                  <a:moveTo>
                    <a:pt x="25" y="82"/>
                  </a:moveTo>
                  <a:lnTo>
                    <a:pt x="25" y="82"/>
                  </a:lnTo>
                  <a:lnTo>
                    <a:pt x="28" y="102"/>
                  </a:lnTo>
                  <a:lnTo>
                    <a:pt x="31" y="119"/>
                  </a:lnTo>
                  <a:lnTo>
                    <a:pt x="37" y="131"/>
                  </a:lnTo>
                  <a:lnTo>
                    <a:pt x="43" y="142"/>
                  </a:lnTo>
                  <a:lnTo>
                    <a:pt x="51" y="151"/>
                  </a:lnTo>
                  <a:lnTo>
                    <a:pt x="60" y="156"/>
                  </a:lnTo>
                  <a:lnTo>
                    <a:pt x="71" y="159"/>
                  </a:lnTo>
                  <a:lnTo>
                    <a:pt x="79" y="162"/>
                  </a:lnTo>
                  <a:lnTo>
                    <a:pt x="91" y="159"/>
                  </a:lnTo>
                  <a:lnTo>
                    <a:pt x="102" y="156"/>
                  </a:lnTo>
                  <a:lnTo>
                    <a:pt x="111" y="151"/>
                  </a:lnTo>
                  <a:lnTo>
                    <a:pt x="116" y="142"/>
                  </a:lnTo>
                  <a:lnTo>
                    <a:pt x="122" y="131"/>
                  </a:lnTo>
                  <a:lnTo>
                    <a:pt x="128" y="119"/>
                  </a:lnTo>
                  <a:lnTo>
                    <a:pt x="131" y="105"/>
                  </a:lnTo>
                  <a:lnTo>
                    <a:pt x="131" y="88"/>
                  </a:lnTo>
                  <a:lnTo>
                    <a:pt x="131" y="71"/>
                  </a:lnTo>
                  <a:lnTo>
                    <a:pt x="128" y="57"/>
                  </a:lnTo>
                  <a:lnTo>
                    <a:pt x="122" y="43"/>
                  </a:lnTo>
                  <a:lnTo>
                    <a:pt x="116" y="31"/>
                  </a:lnTo>
                  <a:lnTo>
                    <a:pt x="111" y="23"/>
                  </a:lnTo>
                  <a:lnTo>
                    <a:pt x="102" y="17"/>
                  </a:lnTo>
                  <a:lnTo>
                    <a:pt x="91" y="11"/>
                  </a:lnTo>
                  <a:lnTo>
                    <a:pt x="79" y="11"/>
                  </a:lnTo>
                  <a:lnTo>
                    <a:pt x="68" y="11"/>
                  </a:lnTo>
                  <a:lnTo>
                    <a:pt x="57" y="14"/>
                  </a:lnTo>
                  <a:lnTo>
                    <a:pt x="48" y="23"/>
                  </a:lnTo>
                  <a:lnTo>
                    <a:pt x="40" y="28"/>
                  </a:lnTo>
                  <a:lnTo>
                    <a:pt x="34" y="40"/>
                  </a:lnTo>
                  <a:lnTo>
                    <a:pt x="31" y="51"/>
                  </a:lnTo>
                  <a:lnTo>
                    <a:pt x="28" y="65"/>
                  </a:lnTo>
                  <a:lnTo>
                    <a:pt x="25" y="8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Freeform 1727"/>
            <p:cNvSpPr>
              <a:spLocks/>
            </p:cNvSpPr>
            <p:nvPr/>
          </p:nvSpPr>
          <p:spPr bwMode="auto">
            <a:xfrm>
              <a:off x="4365" y="2866"/>
              <a:ext cx="100" cy="167"/>
            </a:xfrm>
            <a:custGeom>
              <a:avLst/>
              <a:gdLst>
                <a:gd name="T0" fmla="*/ 37 w 100"/>
                <a:gd name="T1" fmla="*/ 167 h 167"/>
                <a:gd name="T2" fmla="*/ 0 w 100"/>
                <a:gd name="T3" fmla="*/ 167 h 167"/>
                <a:gd name="T4" fmla="*/ 0 w 100"/>
                <a:gd name="T5" fmla="*/ 167 h 167"/>
                <a:gd name="T6" fmla="*/ 6 w 100"/>
                <a:gd name="T7" fmla="*/ 165 h 167"/>
                <a:gd name="T8" fmla="*/ 6 w 100"/>
                <a:gd name="T9" fmla="*/ 156 h 167"/>
                <a:gd name="T10" fmla="*/ 6 w 100"/>
                <a:gd name="T11" fmla="*/ 11 h 167"/>
                <a:gd name="T12" fmla="*/ 6 w 100"/>
                <a:gd name="T13" fmla="*/ 11 h 167"/>
                <a:gd name="T14" fmla="*/ 6 w 100"/>
                <a:gd name="T15" fmla="*/ 3 h 167"/>
                <a:gd name="T16" fmla="*/ 0 w 100"/>
                <a:gd name="T17" fmla="*/ 0 h 167"/>
                <a:gd name="T18" fmla="*/ 100 w 100"/>
                <a:gd name="T19" fmla="*/ 0 h 167"/>
                <a:gd name="T20" fmla="*/ 100 w 100"/>
                <a:gd name="T21" fmla="*/ 23 h 167"/>
                <a:gd name="T22" fmla="*/ 100 w 100"/>
                <a:gd name="T23" fmla="*/ 23 h 167"/>
                <a:gd name="T24" fmla="*/ 91 w 100"/>
                <a:gd name="T25" fmla="*/ 14 h 167"/>
                <a:gd name="T26" fmla="*/ 77 w 100"/>
                <a:gd name="T27" fmla="*/ 11 h 167"/>
                <a:gd name="T28" fmla="*/ 77 w 100"/>
                <a:gd name="T29" fmla="*/ 11 h 167"/>
                <a:gd name="T30" fmla="*/ 31 w 100"/>
                <a:gd name="T31" fmla="*/ 11 h 167"/>
                <a:gd name="T32" fmla="*/ 31 w 100"/>
                <a:gd name="T33" fmla="*/ 68 h 167"/>
                <a:gd name="T34" fmla="*/ 71 w 100"/>
                <a:gd name="T35" fmla="*/ 68 h 167"/>
                <a:gd name="T36" fmla="*/ 71 w 100"/>
                <a:gd name="T37" fmla="*/ 68 h 167"/>
                <a:gd name="T38" fmla="*/ 77 w 100"/>
                <a:gd name="T39" fmla="*/ 65 h 167"/>
                <a:gd name="T40" fmla="*/ 80 w 100"/>
                <a:gd name="T41" fmla="*/ 62 h 167"/>
                <a:gd name="T42" fmla="*/ 80 w 100"/>
                <a:gd name="T43" fmla="*/ 88 h 167"/>
                <a:gd name="T44" fmla="*/ 80 w 100"/>
                <a:gd name="T45" fmla="*/ 88 h 167"/>
                <a:gd name="T46" fmla="*/ 77 w 100"/>
                <a:gd name="T47" fmla="*/ 82 h 167"/>
                <a:gd name="T48" fmla="*/ 71 w 100"/>
                <a:gd name="T49" fmla="*/ 82 h 167"/>
                <a:gd name="T50" fmla="*/ 31 w 100"/>
                <a:gd name="T51" fmla="*/ 82 h 167"/>
                <a:gd name="T52" fmla="*/ 31 w 100"/>
                <a:gd name="T53" fmla="*/ 156 h 167"/>
                <a:gd name="T54" fmla="*/ 31 w 100"/>
                <a:gd name="T55" fmla="*/ 156 h 167"/>
                <a:gd name="T56" fmla="*/ 31 w 100"/>
                <a:gd name="T57" fmla="*/ 165 h 167"/>
                <a:gd name="T58" fmla="*/ 37 w 100"/>
                <a:gd name="T59" fmla="*/ 167 h 167"/>
                <a:gd name="T60" fmla="*/ 37 w 100"/>
                <a:gd name="T61" fmla="*/ 167 h 167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0" t="0" r="r" b="b"/>
              <a:pathLst>
                <a:path w="100" h="167">
                  <a:moveTo>
                    <a:pt x="37" y="167"/>
                  </a:moveTo>
                  <a:lnTo>
                    <a:pt x="0" y="167"/>
                  </a:lnTo>
                  <a:lnTo>
                    <a:pt x="6" y="165"/>
                  </a:lnTo>
                  <a:lnTo>
                    <a:pt x="6" y="156"/>
                  </a:lnTo>
                  <a:lnTo>
                    <a:pt x="6" y="11"/>
                  </a:lnTo>
                  <a:lnTo>
                    <a:pt x="6" y="3"/>
                  </a:lnTo>
                  <a:lnTo>
                    <a:pt x="0" y="0"/>
                  </a:lnTo>
                  <a:lnTo>
                    <a:pt x="100" y="0"/>
                  </a:lnTo>
                  <a:lnTo>
                    <a:pt x="100" y="23"/>
                  </a:lnTo>
                  <a:lnTo>
                    <a:pt x="91" y="14"/>
                  </a:lnTo>
                  <a:lnTo>
                    <a:pt x="77" y="11"/>
                  </a:lnTo>
                  <a:lnTo>
                    <a:pt x="31" y="11"/>
                  </a:lnTo>
                  <a:lnTo>
                    <a:pt x="31" y="68"/>
                  </a:lnTo>
                  <a:lnTo>
                    <a:pt x="71" y="68"/>
                  </a:lnTo>
                  <a:lnTo>
                    <a:pt x="77" y="65"/>
                  </a:lnTo>
                  <a:lnTo>
                    <a:pt x="80" y="62"/>
                  </a:lnTo>
                  <a:lnTo>
                    <a:pt x="80" y="88"/>
                  </a:lnTo>
                  <a:lnTo>
                    <a:pt x="77" y="82"/>
                  </a:lnTo>
                  <a:lnTo>
                    <a:pt x="71" y="82"/>
                  </a:lnTo>
                  <a:lnTo>
                    <a:pt x="31" y="82"/>
                  </a:lnTo>
                  <a:lnTo>
                    <a:pt x="31" y="156"/>
                  </a:lnTo>
                  <a:lnTo>
                    <a:pt x="31" y="165"/>
                  </a:lnTo>
                  <a:lnTo>
                    <a:pt x="37" y="1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68288" y="2455863"/>
            <a:ext cx="6321425" cy="2706687"/>
          </a:xfrm>
        </p:spPr>
        <p:txBody>
          <a:bodyPr anchor="t"/>
          <a:lstStyle>
            <a:lvl1pPr>
              <a:lnSpc>
                <a:spcPct val="90000"/>
              </a:lnSpc>
              <a:defRPr sz="63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68288" y="6511925"/>
            <a:ext cx="6321425" cy="2862263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ct val="0"/>
              </a:spcBef>
              <a:spcAft>
                <a:spcPct val="45000"/>
              </a:spcAft>
              <a:buFont typeface="Wingdings" pitchFamily="2" charset="2"/>
              <a:buNone/>
              <a:defRPr sz="38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78529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FFEA8-4945-459A-B130-3F80813A297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17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10150" y="0"/>
            <a:ext cx="1579563" cy="8959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8288" y="0"/>
            <a:ext cx="4589462" cy="8959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BCB3F5-B065-44FD-A4E2-AB989952A5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507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1CB80-1002-4489-831E-17B5A1FF61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780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807A9D-9F49-41E0-BC06-0B9E1405E7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1049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8288" y="2455863"/>
            <a:ext cx="3084512" cy="6503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455863"/>
            <a:ext cx="3084513" cy="65039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E24099-ACE8-46D0-85AB-E8B9D53E1A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63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1F3E41-3173-4A23-BDF1-567C58AD17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426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D6634-9D61-4823-82F2-274565CC0ED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386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43D49-6F1E-4BE9-89AD-099C76AEA3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3649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F1883C-2A35-4C8C-85A0-0434FAFF21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7971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2219FF-E64B-4760-B616-3429A201A80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8510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68288" y="0"/>
            <a:ext cx="632142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8288" y="2455863"/>
            <a:ext cx="6321425" cy="650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8288" y="9112250"/>
            <a:ext cx="1430337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957263">
              <a:defRPr sz="15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01800" y="9112250"/>
            <a:ext cx="3455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57263">
              <a:defRPr sz="15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57788" y="9112250"/>
            <a:ext cx="1431925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957263">
              <a:defRPr sz="1500">
                <a:solidFill>
                  <a:schemeClr val="tx1"/>
                </a:solidFill>
                <a:cs typeface="Arial" charset="0"/>
              </a:defRPr>
            </a:lvl1pPr>
          </a:lstStyle>
          <a:p>
            <a:pPr>
              <a:defRPr/>
            </a:pPr>
            <a:fld id="{1A2F36D0-A0DA-41E4-9500-FF1BB47A3A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l" defTabSz="95726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5726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2pPr>
      <a:lvl3pPr algn="l" defTabSz="95726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3pPr>
      <a:lvl4pPr algn="l" defTabSz="95726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4pPr>
      <a:lvl5pPr algn="l" defTabSz="957263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5pPr>
      <a:lvl6pPr marL="457200" algn="l" defTabSz="957263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6pPr>
      <a:lvl7pPr marL="914400" algn="l" defTabSz="957263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7pPr>
      <a:lvl8pPr marL="1371600" algn="l" defTabSz="957263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8pPr>
      <a:lvl9pPr marL="1828800" algn="l" defTabSz="957263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Lucida Sans" pitchFamily="34" charset="0"/>
          <a:ea typeface="ＭＳ Ｐゴシック" pitchFamily="16" charset="-128"/>
        </a:defRPr>
      </a:lvl9pPr>
    </p:titleStyle>
    <p:bodyStyle>
      <a:lvl1pPr marL="284163" indent="-284163" algn="l" defTabSz="957263" rtl="0" eaLnBrk="0" fontAlgn="base" hangingPunct="0">
        <a:spcBef>
          <a:spcPct val="7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74650" algn="l" defTabSz="95726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900">
          <a:solidFill>
            <a:schemeClr val="tx1"/>
          </a:solidFill>
          <a:latin typeface="+mn-lt"/>
          <a:ea typeface="+mn-ea"/>
        </a:defRPr>
      </a:lvl2pPr>
      <a:lvl3pPr marL="1317625" indent="-280988" algn="l" defTabSz="95726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Symbol" pitchFamily="18" charset="2"/>
        <a:buChar char="·"/>
        <a:defRPr sz="2500">
          <a:solidFill>
            <a:schemeClr val="tx1"/>
          </a:solidFill>
          <a:latin typeface="+mn-lt"/>
          <a:ea typeface="+mn-ea"/>
        </a:defRPr>
      </a:lvl3pPr>
      <a:lvl4pPr marL="1785938" indent="-280988" algn="l" defTabSz="95726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–"/>
        <a:defRPr sz="2100">
          <a:solidFill>
            <a:schemeClr val="tx1"/>
          </a:solidFill>
          <a:latin typeface="+mn-lt"/>
          <a:ea typeface="+mn-ea"/>
        </a:defRPr>
      </a:lvl4pPr>
      <a:lvl5pPr marL="2255838" indent="-282575" algn="l" defTabSz="957263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100">
          <a:solidFill>
            <a:schemeClr val="tx1"/>
          </a:solidFill>
          <a:latin typeface="+mn-lt"/>
          <a:ea typeface="+mn-ea"/>
        </a:defRPr>
      </a:lvl5pPr>
      <a:lvl6pPr marL="2713038" indent="-282575" algn="l" defTabSz="957263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100">
          <a:solidFill>
            <a:schemeClr val="tx1"/>
          </a:solidFill>
          <a:latin typeface="+mn-lt"/>
          <a:ea typeface="+mn-ea"/>
        </a:defRPr>
      </a:lvl6pPr>
      <a:lvl7pPr marL="3170238" indent="-282575" algn="l" defTabSz="957263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100">
          <a:solidFill>
            <a:schemeClr val="tx1"/>
          </a:solidFill>
          <a:latin typeface="+mn-lt"/>
          <a:ea typeface="+mn-ea"/>
        </a:defRPr>
      </a:lvl7pPr>
      <a:lvl8pPr marL="3627438" indent="-282575" algn="l" defTabSz="957263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100">
          <a:solidFill>
            <a:schemeClr val="tx1"/>
          </a:solidFill>
          <a:latin typeface="+mn-lt"/>
          <a:ea typeface="+mn-ea"/>
        </a:defRPr>
      </a:lvl8pPr>
      <a:lvl9pPr marL="4084638" indent="-282575" algn="l" defTabSz="957263" rtl="0" fontAlgn="base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Font typeface="Arial" charset="0"/>
        <a:buChar char="»"/>
        <a:defRPr sz="21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8"/>
          <p:cNvSpPr>
            <a:spLocks noChangeArrowheads="1"/>
          </p:cNvSpPr>
          <p:nvPr/>
        </p:nvSpPr>
        <p:spPr bwMode="auto">
          <a:xfrm>
            <a:off x="0" y="0"/>
            <a:ext cx="6858000" cy="4953000"/>
          </a:xfrm>
          <a:prstGeom prst="rect">
            <a:avLst/>
          </a:prstGeom>
          <a:solidFill>
            <a:srgbClr val="EAEBEC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/>
          <a:lstStyle/>
          <a:p>
            <a:endParaRPr lang="en-US"/>
          </a:p>
        </p:txBody>
      </p:sp>
      <p:sp>
        <p:nvSpPr>
          <p:cNvPr id="3075" name="AutoShape 90"/>
          <p:cNvSpPr>
            <a:spLocks noChangeArrowheads="1"/>
          </p:cNvSpPr>
          <p:nvPr/>
        </p:nvSpPr>
        <p:spPr bwMode="auto">
          <a:xfrm>
            <a:off x="3536950" y="3152775"/>
            <a:ext cx="2808288" cy="611188"/>
          </a:xfrm>
          <a:prstGeom prst="roundRect">
            <a:avLst>
              <a:gd name="adj" fmla="val 7042"/>
            </a:avLst>
          </a:prstGeom>
          <a:solidFill>
            <a:srgbClr val="1A6C90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0" rIns="54000" bIns="36000"/>
          <a:lstStyle/>
          <a:p>
            <a:pPr algn="l" defTabSz="957263"/>
            <a:r>
              <a:rPr lang="en-GB" sz="1400" b="1">
                <a:solidFill>
                  <a:schemeClr val="bg1"/>
                </a:solidFill>
              </a:rPr>
              <a:t>At the end of the session</a:t>
            </a:r>
          </a:p>
        </p:txBody>
      </p:sp>
      <p:sp>
        <p:nvSpPr>
          <p:cNvPr id="3076" name="AutoShape 89"/>
          <p:cNvSpPr>
            <a:spLocks noChangeArrowheads="1"/>
          </p:cNvSpPr>
          <p:nvPr/>
        </p:nvSpPr>
        <p:spPr bwMode="auto">
          <a:xfrm>
            <a:off x="3536950" y="3440113"/>
            <a:ext cx="3095625" cy="1368425"/>
          </a:xfrm>
          <a:prstGeom prst="roundRect">
            <a:avLst>
              <a:gd name="adj" fmla="val 7042"/>
            </a:avLst>
          </a:prstGeom>
          <a:solidFill>
            <a:schemeClr val="bg1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/>
          <a:lstStyle/>
          <a:p>
            <a:pPr algn="l" defTabSz="957263">
              <a:spcAft>
                <a:spcPct val="25000"/>
              </a:spcAft>
              <a:defRPr/>
            </a:pPr>
            <a:r>
              <a:rPr lang="en-GB" sz="1200" dirty="0"/>
              <a:t>When you close PowerPoint, you can save the voting data if you choose.</a:t>
            </a:r>
          </a:p>
          <a:p>
            <a:pPr marL="228600" indent="-228600" algn="l" defTabSz="957263">
              <a:spcAft>
                <a:spcPct val="25000"/>
              </a:spcAft>
              <a:buFont typeface="+mj-lt"/>
              <a:buAutoNum type="arabicPeriod"/>
              <a:defRPr/>
            </a:pPr>
            <a:r>
              <a:rPr lang="en-GB" sz="1200" dirty="0"/>
              <a:t>Remind the students to return their zapper handsets.</a:t>
            </a:r>
          </a:p>
          <a:p>
            <a:pPr marL="228600" indent="-228600" algn="l" defTabSz="957263">
              <a:spcAft>
                <a:spcPct val="25000"/>
              </a:spcAft>
              <a:buFont typeface="+mj-lt"/>
              <a:buAutoNum type="arabicPeriod"/>
              <a:defRPr/>
            </a:pPr>
            <a:r>
              <a:rPr lang="en-GB" sz="1200" dirty="0"/>
              <a:t>Don’t forget to remove the USB receiver and put it back in the case.</a:t>
            </a:r>
          </a:p>
        </p:txBody>
      </p:sp>
      <p:sp>
        <p:nvSpPr>
          <p:cNvPr id="3077" name="AutoShape 91"/>
          <p:cNvSpPr>
            <a:spLocks noChangeArrowheads="1"/>
          </p:cNvSpPr>
          <p:nvPr/>
        </p:nvSpPr>
        <p:spPr bwMode="auto">
          <a:xfrm>
            <a:off x="3536950" y="488950"/>
            <a:ext cx="2808288" cy="611188"/>
          </a:xfrm>
          <a:prstGeom prst="roundRect">
            <a:avLst>
              <a:gd name="adj" fmla="val 7042"/>
            </a:avLst>
          </a:prstGeom>
          <a:solidFill>
            <a:srgbClr val="1A6C90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0" rIns="54000" bIns="36000"/>
          <a:lstStyle/>
          <a:p>
            <a:pPr algn="l" defTabSz="957263"/>
            <a:r>
              <a:rPr lang="en-GB" sz="1400" b="1">
                <a:solidFill>
                  <a:schemeClr val="bg1"/>
                </a:solidFill>
              </a:rPr>
              <a:t>A few students cannot vote</a:t>
            </a:r>
          </a:p>
        </p:txBody>
      </p:sp>
      <p:sp>
        <p:nvSpPr>
          <p:cNvPr id="3078" name="AutoShape 92"/>
          <p:cNvSpPr>
            <a:spLocks noChangeArrowheads="1"/>
          </p:cNvSpPr>
          <p:nvPr/>
        </p:nvSpPr>
        <p:spPr bwMode="auto">
          <a:xfrm>
            <a:off x="3536950" y="776288"/>
            <a:ext cx="3095625" cy="2197100"/>
          </a:xfrm>
          <a:prstGeom prst="roundRect">
            <a:avLst>
              <a:gd name="adj" fmla="val 5009"/>
            </a:avLst>
          </a:prstGeom>
          <a:solidFill>
            <a:schemeClr val="bg1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/>
          <a:lstStyle/>
          <a:p>
            <a:pPr algn="l" defTabSz="957263">
              <a:spcAft>
                <a:spcPct val="25000"/>
              </a:spcAft>
            </a:pPr>
            <a:r>
              <a:rPr lang="en-GB" sz="1200"/>
              <a:t>Get your students to check that their zapper is working by voting on an unimportant test question. </a:t>
            </a:r>
          </a:p>
          <a:p>
            <a:pPr algn="l" defTabSz="957263">
              <a:spcAft>
                <a:spcPct val="25000"/>
              </a:spcAft>
            </a:pPr>
            <a:r>
              <a:rPr lang="en-GB" sz="1200"/>
              <a:t>If they see a </a:t>
            </a:r>
            <a:r>
              <a:rPr lang="en-GB" sz="1200" b="1"/>
              <a:t>green</a:t>
            </a:r>
            <a:r>
              <a:rPr lang="en-GB" sz="1200"/>
              <a:t> light when they vote, all is OK.</a:t>
            </a:r>
          </a:p>
          <a:p>
            <a:pPr algn="l" defTabSz="957263">
              <a:spcAft>
                <a:spcPct val="25000"/>
              </a:spcAft>
            </a:pPr>
            <a:r>
              <a:rPr lang="en-GB" sz="1200"/>
              <a:t>If their handset LED flashes </a:t>
            </a:r>
            <a:r>
              <a:rPr lang="en-GB" sz="1200" b="1"/>
              <a:t>red and yellow</a:t>
            </a:r>
            <a:r>
              <a:rPr lang="en-GB" sz="1200"/>
              <a:t> when they try to vote, either:</a:t>
            </a:r>
          </a:p>
          <a:p>
            <a:pPr algn="l" defTabSz="957263">
              <a:spcAft>
                <a:spcPct val="25000"/>
              </a:spcAft>
            </a:pPr>
            <a:r>
              <a:rPr lang="en-GB" sz="1200"/>
              <a:t>a) Give them a spare handset or</a:t>
            </a:r>
          </a:p>
          <a:p>
            <a:pPr algn="l" defTabSz="957263">
              <a:spcAft>
                <a:spcPct val="25000"/>
              </a:spcAft>
            </a:pPr>
            <a:r>
              <a:rPr lang="en-GB" sz="1200"/>
              <a:t>b) Get them to reset the handset:</a:t>
            </a:r>
          </a:p>
          <a:p>
            <a:pPr marL="185738" lvl="1" algn="l" defTabSz="957263">
              <a:spcAft>
                <a:spcPct val="25000"/>
              </a:spcAft>
            </a:pPr>
            <a:r>
              <a:rPr lang="en-GB" sz="1200"/>
              <a:t>Press GO, then 4, then 1, then GO</a:t>
            </a:r>
          </a:p>
        </p:txBody>
      </p:sp>
      <p:sp>
        <p:nvSpPr>
          <p:cNvPr id="3079" name="AutoShape 93"/>
          <p:cNvSpPr>
            <a:spLocks noChangeArrowheads="1"/>
          </p:cNvSpPr>
          <p:nvPr/>
        </p:nvSpPr>
        <p:spPr bwMode="auto">
          <a:xfrm>
            <a:off x="225425" y="488950"/>
            <a:ext cx="2808288" cy="611188"/>
          </a:xfrm>
          <a:prstGeom prst="roundRect">
            <a:avLst>
              <a:gd name="adj" fmla="val 7042"/>
            </a:avLst>
          </a:prstGeom>
          <a:solidFill>
            <a:srgbClr val="1A6C90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0" rIns="54000" bIns="36000"/>
          <a:lstStyle/>
          <a:p>
            <a:pPr algn="l" defTabSz="957263"/>
            <a:r>
              <a:rPr lang="en-GB" sz="1400" b="1">
                <a:solidFill>
                  <a:schemeClr val="bg1"/>
                </a:solidFill>
              </a:rPr>
              <a:t>At the start of the session</a:t>
            </a:r>
          </a:p>
        </p:txBody>
      </p:sp>
      <p:sp>
        <p:nvSpPr>
          <p:cNvPr id="3080" name="AutoShape 94"/>
          <p:cNvSpPr>
            <a:spLocks noChangeArrowheads="1"/>
          </p:cNvSpPr>
          <p:nvPr/>
        </p:nvSpPr>
        <p:spPr bwMode="auto">
          <a:xfrm>
            <a:off x="225425" y="776288"/>
            <a:ext cx="3095625" cy="3096592"/>
          </a:xfrm>
          <a:prstGeom prst="roundRect">
            <a:avLst>
              <a:gd name="adj" fmla="val 4556"/>
            </a:avLst>
          </a:prstGeom>
          <a:solidFill>
            <a:schemeClr val="bg1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/>
          <a:lstStyle/>
          <a:p>
            <a:pPr algn="l" defTabSz="957263">
              <a:spcAft>
                <a:spcPct val="25000"/>
              </a:spcAft>
              <a:defRPr/>
            </a:pPr>
            <a:r>
              <a:rPr lang="en-GB" sz="1200" dirty="0"/>
              <a:t>This assumes that you are using a PC in a Common Learning Space room.</a:t>
            </a:r>
          </a:p>
          <a:p>
            <a:pPr algn="l" defTabSz="957263">
              <a:spcAft>
                <a:spcPct val="25000"/>
              </a:spcAft>
              <a:defRPr/>
            </a:pPr>
            <a:r>
              <a:rPr lang="en-GB" sz="1200" dirty="0"/>
              <a:t>1. Log in to the PC</a:t>
            </a:r>
          </a:p>
          <a:p>
            <a:pPr algn="l" defTabSz="957263">
              <a:spcAft>
                <a:spcPct val="25000"/>
              </a:spcAft>
              <a:defRPr/>
            </a:pPr>
            <a:r>
              <a:rPr lang="en-GB" sz="1200" dirty="0"/>
              <a:t>2. Plug in the USB receiver </a:t>
            </a:r>
            <a:r>
              <a:rPr lang="en-GB" sz="1200" b="1" dirty="0"/>
              <a:t>FIRST</a:t>
            </a:r>
          </a:p>
          <a:p>
            <a:pPr algn="l" defTabSz="957263">
              <a:spcAft>
                <a:spcPct val="25000"/>
              </a:spcAft>
              <a:defRPr/>
            </a:pPr>
            <a:r>
              <a:rPr lang="en-GB" sz="1200" dirty="0"/>
              <a:t>3. </a:t>
            </a:r>
            <a:r>
              <a:rPr lang="en-GB" sz="1200" dirty="0"/>
              <a:t>Start the </a:t>
            </a:r>
            <a:r>
              <a:rPr lang="en-GB" sz="1200" b="1" dirty="0"/>
              <a:t>Turning Point </a:t>
            </a:r>
            <a:r>
              <a:rPr lang="en-GB" sz="1200" dirty="0"/>
              <a:t>software </a:t>
            </a:r>
            <a:br>
              <a:rPr lang="en-GB" sz="1200" dirty="0"/>
            </a:br>
            <a:r>
              <a:rPr lang="en-GB" sz="1200" dirty="0"/>
              <a:t>    Start &gt; All Programs &gt; Teaching</a:t>
            </a:r>
            <a:br>
              <a:rPr lang="en-GB" sz="1200" dirty="0"/>
            </a:br>
            <a:r>
              <a:rPr lang="en-GB" sz="1200" dirty="0"/>
              <a:t>    Tools &gt; Turning </a:t>
            </a:r>
            <a:r>
              <a:rPr lang="en-GB" sz="1200" dirty="0" smtClean="0"/>
              <a:t>Point</a:t>
            </a:r>
          </a:p>
          <a:p>
            <a:pPr algn="l" defTabSz="957263">
              <a:spcAft>
                <a:spcPct val="25000"/>
              </a:spcAft>
              <a:defRPr/>
            </a:pPr>
            <a:r>
              <a:rPr lang="en-GB" sz="1200" dirty="0" smtClean="0"/>
              <a:t>4. Select </a:t>
            </a:r>
            <a:r>
              <a:rPr lang="en-GB" sz="1200" b="1" dirty="0" smtClean="0"/>
              <a:t>PowerPoint Polling </a:t>
            </a:r>
            <a:r>
              <a:rPr lang="en-GB" sz="1200" dirty="0" smtClean="0"/>
              <a:t>from the</a:t>
            </a:r>
            <a:br>
              <a:rPr lang="en-GB" sz="1200" dirty="0" smtClean="0"/>
            </a:br>
            <a:r>
              <a:rPr lang="en-GB" sz="1200" dirty="0" smtClean="0"/>
              <a:t>    Turning Point interface</a:t>
            </a:r>
          </a:p>
          <a:p>
            <a:pPr algn="l" defTabSz="957263">
              <a:spcAft>
                <a:spcPct val="25000"/>
              </a:spcAft>
              <a:defRPr/>
            </a:pPr>
            <a:r>
              <a:rPr lang="en-GB" sz="1200" dirty="0" smtClean="0"/>
              <a:t>4</a:t>
            </a:r>
            <a:r>
              <a:rPr lang="en-GB" sz="1200" dirty="0"/>
              <a:t>. Open your </a:t>
            </a:r>
            <a:r>
              <a:rPr lang="en-GB" sz="1200" dirty="0" smtClean="0"/>
              <a:t>PowerPoint file</a:t>
            </a:r>
            <a:endParaRPr lang="en-GB" sz="1200" dirty="0"/>
          </a:p>
          <a:p>
            <a:pPr algn="l" defTabSz="957263">
              <a:spcAft>
                <a:spcPct val="25000"/>
              </a:spcAft>
              <a:defRPr/>
            </a:pPr>
            <a:r>
              <a:rPr lang="en-GB" sz="1200" dirty="0"/>
              <a:t>5. </a:t>
            </a:r>
            <a:r>
              <a:rPr lang="en-GB" sz="1200" b="1" dirty="0"/>
              <a:t>RESET</a:t>
            </a:r>
            <a:r>
              <a:rPr lang="en-GB" sz="1200" dirty="0"/>
              <a:t> your voting </a:t>
            </a:r>
            <a:r>
              <a:rPr lang="en-GB" sz="1200" dirty="0" smtClean="0"/>
              <a:t>slides: select the</a:t>
            </a:r>
            <a:br>
              <a:rPr lang="en-GB" sz="1200" dirty="0" smtClean="0"/>
            </a:br>
            <a:r>
              <a:rPr lang="en-GB" sz="1200" dirty="0" smtClean="0"/>
              <a:t>    Turning Point ribbon and click the</a:t>
            </a:r>
            <a:br>
              <a:rPr lang="en-GB" sz="1200" dirty="0" smtClean="0"/>
            </a:br>
            <a:r>
              <a:rPr lang="en-GB" sz="1200" dirty="0" smtClean="0"/>
              <a:t>    </a:t>
            </a:r>
            <a:r>
              <a:rPr lang="en-GB" sz="1200" b="1" dirty="0" smtClean="0"/>
              <a:t>Reset</a:t>
            </a:r>
            <a:r>
              <a:rPr lang="en-GB" sz="1200" dirty="0" smtClean="0"/>
              <a:t> button </a:t>
            </a:r>
          </a:p>
          <a:p>
            <a:pPr algn="l" defTabSz="957263">
              <a:spcAft>
                <a:spcPct val="25000"/>
              </a:spcAft>
              <a:defRPr/>
            </a:pPr>
            <a:r>
              <a:rPr lang="en-GB" sz="1200" dirty="0" smtClean="0"/>
              <a:t>6</a:t>
            </a:r>
            <a:r>
              <a:rPr lang="en-GB" sz="1200" dirty="0"/>
              <a:t>. </a:t>
            </a:r>
            <a:r>
              <a:rPr lang="en-GB" sz="1200" dirty="0"/>
              <a:t>Start your presentation</a:t>
            </a:r>
          </a:p>
        </p:txBody>
      </p:sp>
      <p:sp>
        <p:nvSpPr>
          <p:cNvPr id="3081" name="Rectangle 95"/>
          <p:cNvSpPr>
            <a:spLocks noChangeArrowheads="1"/>
          </p:cNvSpPr>
          <p:nvPr/>
        </p:nvSpPr>
        <p:spPr bwMode="auto">
          <a:xfrm>
            <a:off x="0" y="4953000"/>
            <a:ext cx="6858000" cy="4953000"/>
          </a:xfrm>
          <a:prstGeom prst="rect">
            <a:avLst/>
          </a:prstGeom>
          <a:solidFill>
            <a:srgbClr val="EAEBEC"/>
          </a:solidFill>
          <a:ln w="12700" algn="ctr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bIns="0" anchor="ctr"/>
          <a:lstStyle/>
          <a:p>
            <a:endParaRPr lang="en-US"/>
          </a:p>
        </p:txBody>
      </p:sp>
      <p:sp>
        <p:nvSpPr>
          <p:cNvPr id="3082" name="AutoShape 98"/>
          <p:cNvSpPr>
            <a:spLocks noChangeArrowheads="1"/>
          </p:cNvSpPr>
          <p:nvPr/>
        </p:nvSpPr>
        <p:spPr bwMode="auto">
          <a:xfrm>
            <a:off x="3536950" y="5118100"/>
            <a:ext cx="2808288" cy="611188"/>
          </a:xfrm>
          <a:prstGeom prst="roundRect">
            <a:avLst>
              <a:gd name="adj" fmla="val 7042"/>
            </a:avLst>
          </a:prstGeom>
          <a:solidFill>
            <a:srgbClr val="1A6C90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0" rIns="54000" bIns="36000"/>
          <a:lstStyle/>
          <a:p>
            <a:pPr algn="l" defTabSz="957263"/>
            <a:r>
              <a:rPr lang="en-GB" sz="1400" b="1">
                <a:solidFill>
                  <a:schemeClr val="bg1"/>
                </a:solidFill>
              </a:rPr>
              <a:t>Setting a different channel</a:t>
            </a:r>
          </a:p>
        </p:txBody>
      </p:sp>
      <p:sp>
        <p:nvSpPr>
          <p:cNvPr id="3083" name="AutoShape 99"/>
          <p:cNvSpPr>
            <a:spLocks noChangeArrowheads="1"/>
          </p:cNvSpPr>
          <p:nvPr/>
        </p:nvSpPr>
        <p:spPr bwMode="auto">
          <a:xfrm>
            <a:off x="3536950" y="5405438"/>
            <a:ext cx="3095625" cy="3543300"/>
          </a:xfrm>
          <a:prstGeom prst="roundRect">
            <a:avLst>
              <a:gd name="adj" fmla="val 5739"/>
            </a:avLst>
          </a:prstGeom>
          <a:solidFill>
            <a:schemeClr val="bg1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/>
          <a:lstStyle/>
          <a:p>
            <a:pPr algn="l" defTabSz="957263">
              <a:spcAft>
                <a:spcPct val="25000"/>
              </a:spcAft>
              <a:defRPr/>
            </a:pPr>
            <a:r>
              <a:rPr lang="en-GB" sz="1200" dirty="0">
                <a:cs typeface="+mn-cs"/>
              </a:rPr>
              <a:t>If another tutor is using zappers in a nearby room, their students’ votes will get mixed up with yours (and vice versa). You will need to set your zappers to a different channel:</a:t>
            </a:r>
          </a:p>
          <a:p>
            <a:pPr marL="228600" indent="-228600" algn="l" defTabSz="957263">
              <a:spcAft>
                <a:spcPct val="25000"/>
              </a:spcAft>
              <a:buFont typeface="+mj-lt"/>
              <a:buAutoNum type="arabicPeriod"/>
              <a:defRPr/>
            </a:pPr>
            <a:r>
              <a:rPr lang="en-GB" sz="1200" dirty="0">
                <a:cs typeface="+mn-cs"/>
              </a:rPr>
              <a:t>Select the Turning Point tab</a:t>
            </a:r>
          </a:p>
          <a:p>
            <a:pPr marL="228600" indent="-228600" algn="l" defTabSz="957263">
              <a:spcAft>
                <a:spcPct val="25000"/>
              </a:spcAft>
              <a:buFont typeface="+mj-lt"/>
              <a:buAutoNum type="arabicPeriod"/>
              <a:defRPr/>
            </a:pPr>
            <a:r>
              <a:rPr lang="en-GB" sz="1200" dirty="0">
                <a:cs typeface="+mn-cs"/>
              </a:rPr>
              <a:t>Select Settings from the Tools icon</a:t>
            </a:r>
          </a:p>
          <a:p>
            <a:pPr marL="228600" indent="-228600" algn="l" defTabSz="957263">
              <a:spcAft>
                <a:spcPct val="25000"/>
              </a:spcAft>
              <a:buFont typeface="+mj-lt"/>
              <a:buAutoNum type="arabicPeriod"/>
              <a:defRPr/>
            </a:pPr>
            <a:r>
              <a:rPr lang="en-GB" sz="1200" dirty="0">
                <a:cs typeface="+mn-cs"/>
              </a:rPr>
              <a:t>Select Response Device</a:t>
            </a:r>
          </a:p>
          <a:p>
            <a:pPr marL="228600" indent="-228600" algn="l" defTabSz="957263">
              <a:spcAft>
                <a:spcPct val="25000"/>
              </a:spcAft>
              <a:buFont typeface="+mj-lt"/>
              <a:buAutoNum type="arabicPeriod"/>
              <a:defRPr/>
            </a:pPr>
            <a:r>
              <a:rPr lang="en-GB" sz="1200" dirty="0">
                <a:cs typeface="+mn-cs"/>
              </a:rPr>
              <a:t>You should see your receiver listed along with its channel number.</a:t>
            </a:r>
          </a:p>
          <a:p>
            <a:pPr marL="228600" indent="-228600" algn="l" defTabSz="957263">
              <a:spcAft>
                <a:spcPct val="25000"/>
              </a:spcAft>
              <a:buFont typeface="+mj-lt"/>
              <a:buAutoNum type="arabicPeriod"/>
              <a:defRPr/>
            </a:pPr>
            <a:r>
              <a:rPr lang="en-GB" sz="1200" dirty="0">
                <a:cs typeface="+mn-cs"/>
              </a:rPr>
              <a:t>Click on the channel number (41) and select another (e.g. 75) from the drop down list. Click Done.</a:t>
            </a:r>
          </a:p>
          <a:p>
            <a:pPr marL="228600" indent="-228600" algn="l" defTabSz="957263">
              <a:spcAft>
                <a:spcPct val="25000"/>
              </a:spcAft>
              <a:buFont typeface="+mj-lt"/>
              <a:buAutoNum type="arabicPeriod"/>
              <a:defRPr/>
            </a:pPr>
            <a:r>
              <a:rPr lang="en-GB" sz="1200" dirty="0">
                <a:cs typeface="+mn-cs"/>
              </a:rPr>
              <a:t>Your students must reset their handsets – </a:t>
            </a:r>
            <a:r>
              <a:rPr lang="en-GB" sz="1200" dirty="0" err="1">
                <a:cs typeface="+mn-cs"/>
              </a:rPr>
              <a:t>e.g</a:t>
            </a:r>
            <a:r>
              <a:rPr lang="en-GB" sz="1200" dirty="0">
                <a:cs typeface="+mn-cs"/>
              </a:rPr>
              <a:t> for channel 75:</a:t>
            </a:r>
          </a:p>
          <a:p>
            <a:pPr algn="l" defTabSz="957263">
              <a:spcAft>
                <a:spcPct val="25000"/>
              </a:spcAft>
              <a:tabLst>
                <a:tab pos="271463" algn="l"/>
              </a:tabLst>
              <a:defRPr/>
            </a:pPr>
            <a:r>
              <a:rPr lang="en-GB" sz="1200" dirty="0">
                <a:cs typeface="+mn-cs"/>
              </a:rPr>
              <a:t>	Press GO, then 7, then 5, then GO</a:t>
            </a:r>
          </a:p>
        </p:txBody>
      </p:sp>
      <p:sp>
        <p:nvSpPr>
          <p:cNvPr id="3084" name="AutoShape 106"/>
          <p:cNvSpPr>
            <a:spLocks noChangeArrowheads="1"/>
          </p:cNvSpPr>
          <p:nvPr/>
        </p:nvSpPr>
        <p:spPr bwMode="auto">
          <a:xfrm>
            <a:off x="225425" y="9129713"/>
            <a:ext cx="6407150" cy="430212"/>
          </a:xfrm>
          <a:prstGeom prst="roundRect">
            <a:avLst>
              <a:gd name="adj" fmla="val 7042"/>
            </a:avLst>
          </a:prstGeom>
          <a:solidFill>
            <a:srgbClr val="1A6C90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0" rIns="54000" bIns="36000"/>
          <a:lstStyle/>
          <a:p>
            <a:pPr algn="l" defTabSz="957263"/>
            <a:r>
              <a:rPr lang="en-GB" sz="1200" b="1">
                <a:solidFill>
                  <a:schemeClr val="bg1"/>
                </a:solidFill>
              </a:rPr>
              <a:t>See the iSolutions website for advice and resources - search for zappers at www.soton.ac.uk/isolutions</a:t>
            </a:r>
          </a:p>
        </p:txBody>
      </p:sp>
      <p:sp>
        <p:nvSpPr>
          <p:cNvPr id="3085" name="AutoShape 110"/>
          <p:cNvSpPr>
            <a:spLocks noChangeArrowheads="1"/>
          </p:cNvSpPr>
          <p:nvPr/>
        </p:nvSpPr>
        <p:spPr bwMode="auto">
          <a:xfrm>
            <a:off x="225425" y="5133975"/>
            <a:ext cx="2808288" cy="611188"/>
          </a:xfrm>
          <a:prstGeom prst="roundRect">
            <a:avLst>
              <a:gd name="adj" fmla="val 7042"/>
            </a:avLst>
          </a:prstGeom>
          <a:solidFill>
            <a:srgbClr val="1A6C90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0" rIns="54000" bIns="36000"/>
          <a:lstStyle/>
          <a:p>
            <a:pPr algn="l" defTabSz="957263"/>
            <a:r>
              <a:rPr lang="en-GB" sz="1400" b="1">
                <a:solidFill>
                  <a:schemeClr val="bg1"/>
                </a:solidFill>
              </a:rPr>
              <a:t>If NO students can vote…</a:t>
            </a:r>
          </a:p>
        </p:txBody>
      </p:sp>
      <p:sp>
        <p:nvSpPr>
          <p:cNvPr id="3086" name="AutoShape 111"/>
          <p:cNvSpPr>
            <a:spLocks noChangeArrowheads="1"/>
          </p:cNvSpPr>
          <p:nvPr/>
        </p:nvSpPr>
        <p:spPr bwMode="auto">
          <a:xfrm>
            <a:off x="225425" y="5421313"/>
            <a:ext cx="3095625" cy="3527425"/>
          </a:xfrm>
          <a:prstGeom prst="roundRect">
            <a:avLst>
              <a:gd name="adj" fmla="val 4870"/>
            </a:avLst>
          </a:prstGeom>
          <a:solidFill>
            <a:schemeClr val="bg1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/>
          <a:lstStyle/>
          <a:p>
            <a:pPr algn="l" defTabSz="957263">
              <a:spcAft>
                <a:spcPct val="25000"/>
              </a:spcAft>
            </a:pPr>
            <a:r>
              <a:rPr lang="en-GB" sz="1200" dirty="0"/>
              <a:t>The most likely cause is that you are NOT using Turning Point, but are just using Power Point. </a:t>
            </a:r>
          </a:p>
          <a:p>
            <a:pPr marL="185738" lvl="1" algn="l" defTabSz="957263">
              <a:spcAft>
                <a:spcPct val="25000"/>
              </a:spcAft>
            </a:pPr>
            <a:r>
              <a:rPr lang="en-GB" sz="1200" dirty="0"/>
              <a:t>Can you see the Turning </a:t>
            </a:r>
            <a:r>
              <a:rPr lang="en-GB" sz="1200"/>
              <a:t>Point </a:t>
            </a:r>
            <a:r>
              <a:rPr lang="en-GB" sz="1200" smtClean="0"/>
              <a:t>ribbon? </a:t>
            </a:r>
            <a:r>
              <a:rPr lang="en-GB" sz="1200" dirty="0"/>
              <a:t>If not, quit PowerPoint, start Turning Point and re-open your presentation.</a:t>
            </a:r>
          </a:p>
          <a:p>
            <a:pPr algn="l" defTabSz="957263">
              <a:spcAft>
                <a:spcPct val="25000"/>
              </a:spcAft>
            </a:pPr>
            <a:r>
              <a:rPr lang="en-GB" sz="1200" dirty="0"/>
              <a:t>If you ARE using Turning Point, the most likely cause is a problem with the USB receiver.</a:t>
            </a:r>
          </a:p>
          <a:p>
            <a:pPr marL="185738" lvl="1" algn="l" defTabSz="957263">
              <a:spcAft>
                <a:spcPct val="25000"/>
              </a:spcAft>
            </a:pPr>
            <a:r>
              <a:rPr lang="en-GB" sz="1200" dirty="0"/>
              <a:t>Press the ESC key to stop your presentation, unplug the receiver, wait a couple of seconds, plug it back in and start again.</a:t>
            </a:r>
          </a:p>
          <a:p>
            <a:pPr marL="185738" lvl="1" algn="l" defTabSz="957263">
              <a:spcAft>
                <a:spcPct val="25000"/>
              </a:spcAft>
            </a:pPr>
            <a:r>
              <a:rPr lang="en-GB" sz="1200" dirty="0"/>
              <a:t>If that fails to work, try again but plug the receiver into a different USB port.</a:t>
            </a:r>
          </a:p>
        </p:txBody>
      </p:sp>
      <p:sp>
        <p:nvSpPr>
          <p:cNvPr id="3087" name="AutoShape 106"/>
          <p:cNvSpPr>
            <a:spLocks noChangeArrowheads="1"/>
          </p:cNvSpPr>
          <p:nvPr/>
        </p:nvSpPr>
        <p:spPr bwMode="auto">
          <a:xfrm>
            <a:off x="225425" y="4016896"/>
            <a:ext cx="3095625" cy="791642"/>
          </a:xfrm>
          <a:prstGeom prst="roundRect">
            <a:avLst>
              <a:gd name="adj" fmla="val 7042"/>
            </a:avLst>
          </a:prstGeom>
          <a:solidFill>
            <a:srgbClr val="1A6C90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0" rIns="54000" bIns="36000"/>
          <a:lstStyle/>
          <a:p>
            <a:pPr algn="l" defTabSz="957263"/>
            <a:r>
              <a:rPr lang="en-GB" sz="1200" b="1" dirty="0" smtClean="0">
                <a:solidFill>
                  <a:schemeClr val="bg1"/>
                </a:solidFill>
              </a:rPr>
              <a:t>A common </a:t>
            </a:r>
            <a:r>
              <a:rPr lang="en-GB" sz="1200" b="1" dirty="0">
                <a:solidFill>
                  <a:schemeClr val="bg1"/>
                </a:solidFill>
              </a:rPr>
              <a:t>error is opening your presentation by double-clicking on the PPT or PPTX file icon – this only starts PowerPoint, not Turning </a:t>
            </a:r>
            <a:r>
              <a:rPr lang="en-GB" sz="1200" b="1" dirty="0" smtClean="0">
                <a:solidFill>
                  <a:schemeClr val="bg1"/>
                </a:solidFill>
              </a:rPr>
              <a:t>Point.</a:t>
            </a:r>
            <a:endParaRPr lang="en-GB" sz="1200" b="1" dirty="0">
              <a:solidFill>
                <a:schemeClr val="bg1"/>
              </a:solidFill>
            </a:endParaRPr>
          </a:p>
        </p:txBody>
      </p:sp>
      <p:sp>
        <p:nvSpPr>
          <p:cNvPr id="3088" name="AutoShape 106"/>
          <p:cNvSpPr>
            <a:spLocks noChangeArrowheads="1"/>
          </p:cNvSpPr>
          <p:nvPr/>
        </p:nvSpPr>
        <p:spPr bwMode="auto">
          <a:xfrm>
            <a:off x="225425" y="73025"/>
            <a:ext cx="6407150" cy="271463"/>
          </a:xfrm>
          <a:prstGeom prst="roundRect">
            <a:avLst>
              <a:gd name="adj" fmla="val 7042"/>
            </a:avLst>
          </a:prstGeom>
          <a:solidFill>
            <a:srgbClr val="1A6C90"/>
          </a:solidFill>
          <a:ln w="28575" algn="ctr">
            <a:solidFill>
              <a:srgbClr val="1A6C9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0" rIns="54000" bIns="36000"/>
          <a:lstStyle/>
          <a:p>
            <a:pPr algn="l" defTabSz="957263"/>
            <a:r>
              <a:rPr lang="en-GB" sz="1400" b="1" dirty="0">
                <a:solidFill>
                  <a:schemeClr val="bg1"/>
                </a:solidFill>
              </a:rPr>
              <a:t>Turning Point (zapper) quick </a:t>
            </a:r>
            <a:r>
              <a:rPr lang="en-GB" sz="1400" b="1" dirty="0" smtClean="0">
                <a:solidFill>
                  <a:schemeClr val="bg1"/>
                </a:solidFill>
              </a:rPr>
              <a:t>guide                           Turning Point 5</a:t>
            </a:r>
            <a:endParaRPr lang="en-GB" sz="1400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ANSWERNOWTEXT" val="Answer Now"/>
  <p:tag name="RESPTABLESTYLE" val="-1"/>
  <p:tag name="ALLOWDUPLICATES" val="False"/>
  <p:tag name="AUTOADVANCE" val="False"/>
  <p:tag name="STDCHART" val="1"/>
  <p:tag name="BUBBLENAMEVISIBLE" val="True"/>
  <p:tag name="DEFAULTNUMTEAMS" val="5"/>
  <p:tag name="CUSTOMCELLBACKCOLOR2" val="-13395457"/>
  <p:tag name="DISPLAYNAME" val="True"/>
  <p:tag name="GRIDROTATIONINTERVAL" val="2"/>
  <p:tag name="POLLINGCYCLE" val="2"/>
  <p:tag name="INCLUDENONRESPONDERS" val="False"/>
  <p:tag name="ALLOWUSERFEEDBACK" val="True"/>
  <p:tag name="REALTIMEBACKUPPATH" val="(None)"/>
  <p:tag name="FIBDISPLAYKEYWORDS" val="True"/>
  <p:tag name="USESECONDARYMONITOR" val="True"/>
  <p:tag name="RESPCOUNTERSTYLE" val="-1"/>
  <p:tag name="NUMRESPONSES" val="1"/>
  <p:tag name="REVIEWONLY" val="False"/>
  <p:tag name="TEAMSINLEADERBOARD" val="5"/>
  <p:tag name="BUBBLEGROUPING" val="3"/>
  <p:tag name="CUSTOMCELLBACKCOLOR3" val="-268652"/>
  <p:tag name="DISPLAYDEVICEID" val="True"/>
  <p:tag name="GRIDPOSITION" val="1"/>
  <p:tag name="MULTIRESPDIVISOR" val="1"/>
  <p:tag name="INCORRECTPOINTVALUE" val="0"/>
  <p:tag name="CHARTSCALE" val="True"/>
  <p:tag name="TPVERSION" val="2008"/>
  <p:tag name="ANSWERNOWSTYLE" val="-1"/>
  <p:tag name="INPUTSOURCE" val="1"/>
  <p:tag name="ROTATIONINTERVAL" val="2"/>
  <p:tag name="BUBBLESIZEVISIBLE" val="True"/>
  <p:tag name="CUSTOMCELLBACKCOLOR1" val="-657956"/>
  <p:tag name="GRIDOPACITY" val="90"/>
  <p:tag name="CHARTLABELS" val="0"/>
  <p:tag name="CORRECTPOINTVALUE" val="1"/>
  <p:tag name="FIBDISPLAYRESULTS" val="True"/>
  <p:tag name="SHOWBARVISIBLE" val="True"/>
  <p:tag name="COUNTDOWNSECONDS" val="10"/>
  <p:tag name="AUTOUPDATEALIASES" val="True"/>
  <p:tag name="CUSTOMGRIDBACKCOLOR" val="-2830136"/>
  <p:tag name="DISPLAYDEVICENUMBER" val="True"/>
  <p:tag name="RESETCHARTS" val="True"/>
  <p:tag name="ZEROBASED" val="False"/>
  <p:tag name="BACKUPSESSIONS" val="True"/>
  <p:tag name="MAXRESPONDERS" val="5"/>
  <p:tag name="USESCHEMECOLORS" val="True"/>
  <p:tag name="PARTLISTDEFAULT" val="0"/>
  <p:tag name="FIBNUMRESULTS" val="5"/>
  <p:tag name="RESPCOUNTERFORMAT" val="0"/>
  <p:tag name="BUBBLEVALUEFORMAT" val="0.0"/>
  <p:tag name="GRIDSIZE" val="{Width=800, Height=600}"/>
  <p:tag name="AUTOADJUSTPARTRANGE" val="True"/>
  <p:tag name="BACKUPMAINTENANCE" val="7"/>
  <p:tag name="CUSTOMCELLBACKCOLOR4" val="-8355712"/>
  <p:tag name="REALTIMEBACKUP" val="False"/>
  <p:tag name="CHARTVALUEFORMAT" val="0%"/>
  <p:tag name="COUNTDOWNSTYLE" val="-1"/>
  <p:tag name="INCLUDEPPT" val="True"/>
  <p:tag name="CUSTOMCELLFORECOLOR" val="-16777216"/>
  <p:tag name="PARTICIPANTSINLEADERBOARD" val="5"/>
  <p:tag name="AUTOSIZEGRID" val="True"/>
  <p:tag name="BULLETTYPE" val="3"/>
  <p:tag name="FIBINCLUDEOTHER" val="True"/>
  <p:tag name="DELIMITERS" val="3.1"/>
  <p:tag name="ADVANCEDSETTINGSVIEW" val="True"/>
  <p:tag name="CHARTCOLORS" val="1"/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  <p:tag name="POWERPOINTVERSION" val="14.0"/>
  <p:tag name="LUIDIAENABLED" val="False"/>
  <p:tag name="SECTOMILLISECCONVERTED" val="1"/>
  <p:tag name="TASKPANEKEY" val="a1bab54b-21f2-4885-b20e-618a8fc08d2c"/>
  <p:tag name="TPFULLVERSION" val="4.3.2.1178"/>
  <p:tag name="INCLUDESESSION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white poster">
  <a:themeElements>
    <a:clrScheme name="white poster 3">
      <a:dk1>
        <a:srgbClr val="000000"/>
      </a:dk1>
      <a:lt1>
        <a:srgbClr val="FFFFFF"/>
      </a:lt1>
      <a:dk2>
        <a:srgbClr val="000000"/>
      </a:dk2>
      <a:lt2>
        <a:srgbClr val="A4AEB5"/>
      </a:lt2>
      <a:accent1>
        <a:srgbClr val="C0C0C0"/>
      </a:accent1>
      <a:accent2>
        <a:srgbClr val="808080"/>
      </a:accent2>
      <a:accent3>
        <a:srgbClr val="FFFFFF"/>
      </a:accent3>
      <a:accent4>
        <a:srgbClr val="000000"/>
      </a:accent4>
      <a:accent5>
        <a:srgbClr val="DCDCDC"/>
      </a:accent5>
      <a:accent6>
        <a:srgbClr val="737373"/>
      </a:accent6>
      <a:hlink>
        <a:srgbClr val="333399"/>
      </a:hlink>
      <a:folHlink>
        <a:srgbClr val="800080"/>
      </a:folHlink>
    </a:clrScheme>
    <a:fontScheme name="white poster">
      <a:majorFont>
        <a:latin typeface="Lucida Sans"/>
        <a:ea typeface="ＭＳ Ｐゴシック"/>
        <a:cs typeface=""/>
      </a:majorFont>
      <a:minorFont>
        <a:latin typeface="Lucida San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57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0" numCol="1" anchor="ctr" anchorCtr="0" compatLnSpc="1">
        <a:prstTxWarp prst="textNoShape">
          <a:avLst/>
        </a:prstTxWarp>
      </a:bodyPr>
      <a:lstStyle>
        <a:defPPr marL="0" marR="0" indent="0" algn="ctr" defTabSz="957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5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Lucida Sans" pitchFamily="34" charset="0"/>
            <a:ea typeface="ＭＳ Ｐゴシック" pitchFamily="16" charset="-128"/>
            <a:cs typeface="Arial" charset="0"/>
          </a:defRPr>
        </a:defPPr>
      </a:lstStyle>
    </a:lnDef>
  </a:objectDefaults>
  <a:extraClrSchemeLst>
    <a:extraClrScheme>
      <a:clrScheme name="white poster 1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CEECC"/>
        </a:accent1>
        <a:accent2>
          <a:srgbClr val="F8DAD0"/>
        </a:accent2>
        <a:accent3>
          <a:srgbClr val="AAB5C2"/>
        </a:accent3>
        <a:accent4>
          <a:srgbClr val="DADADA"/>
        </a:accent4>
        <a:accent5>
          <a:srgbClr val="FDF5E2"/>
        </a:accent5>
        <a:accent6>
          <a:srgbClr val="E1C5BC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poster 2">
        <a:dk1>
          <a:srgbClr val="A4AEB5"/>
        </a:dk1>
        <a:lt1>
          <a:srgbClr val="FFFFFF"/>
        </a:lt1>
        <a:dk2>
          <a:srgbClr val="005C84"/>
        </a:dk2>
        <a:lt2>
          <a:srgbClr val="CCE5E9"/>
        </a:lt2>
        <a:accent1>
          <a:srgbClr val="F0AB00"/>
        </a:accent1>
        <a:accent2>
          <a:srgbClr val="0098C3"/>
        </a:accent2>
        <a:accent3>
          <a:srgbClr val="AAB5C2"/>
        </a:accent3>
        <a:accent4>
          <a:srgbClr val="DADADA"/>
        </a:accent4>
        <a:accent5>
          <a:srgbClr val="F6D2AA"/>
        </a:accent5>
        <a:accent6>
          <a:srgbClr val="0089B0"/>
        </a:accent6>
        <a:hlink>
          <a:srgbClr val="CCE5E9"/>
        </a:hlink>
        <a:folHlink>
          <a:srgbClr val="E1D9D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 poster 3">
        <a:dk1>
          <a:srgbClr val="000000"/>
        </a:dk1>
        <a:lt1>
          <a:srgbClr val="FFFFFF"/>
        </a:lt1>
        <a:dk2>
          <a:srgbClr val="000000"/>
        </a:dk2>
        <a:lt2>
          <a:srgbClr val="A4AEB5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333399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 poster</Template>
  <TotalTime>368</TotalTime>
  <Words>436</Words>
  <Application>Microsoft Office PowerPoint</Application>
  <PresentationFormat>A4 Paper (210x297 mm)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Lucida Sans</vt:lpstr>
      <vt:lpstr>ＭＳ Ｐゴシック</vt:lpstr>
      <vt:lpstr>Arial</vt:lpstr>
      <vt:lpstr>Wingdings</vt:lpstr>
      <vt:lpstr>Symbol</vt:lpstr>
      <vt:lpstr>white poster</vt:lpstr>
      <vt:lpstr>PowerPoint Presentation</vt:lpstr>
    </vt:vector>
  </TitlesOfParts>
  <Company>Science Learning Centre South East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Warren</dc:creator>
  <cp:lastModifiedBy>Adam Warren</cp:lastModifiedBy>
  <cp:revision>25</cp:revision>
  <dcterms:created xsi:type="dcterms:W3CDTF">2008-10-20T13:10:18Z</dcterms:created>
  <dcterms:modified xsi:type="dcterms:W3CDTF">2013-10-30T17:13:16Z</dcterms:modified>
</cp:coreProperties>
</file>