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44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66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8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89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09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19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88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24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350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42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89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044DA-8161-4244-9781-F9F73FC85F26}" type="datetimeFigureOut">
              <a:rPr lang="en-GB" smtClean="0"/>
              <a:t>10/02/2016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A008C-A412-4E90-99BA-E03F656A5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55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ponseware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responseware.e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vote using ResponseWare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Open the web browser on your phone/tablet/laptop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Go to </a:t>
            </a:r>
            <a:r>
              <a:rPr lang="en-GB" dirty="0" smtClean="0">
                <a:hlinkClick r:id="rId2"/>
              </a:rPr>
              <a:t>www.responseware.eu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Type in the </a:t>
            </a:r>
            <a:r>
              <a:rPr lang="en-GB" b="1" dirty="0" smtClean="0"/>
              <a:t>Session ID </a:t>
            </a:r>
            <a:r>
              <a:rPr lang="en-GB" dirty="0" smtClean="0"/>
              <a:t>and click </a:t>
            </a:r>
            <a:r>
              <a:rPr lang="en-GB" b="1" dirty="0" smtClean="0"/>
              <a:t>Join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 can now answer on-screen questions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r>
              <a:rPr lang="en-GB" dirty="0" smtClean="0"/>
              <a:t>OR download the free </a:t>
            </a:r>
            <a:r>
              <a:rPr lang="en-GB" b="1" dirty="0" smtClean="0"/>
              <a:t>ResponseWare app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smtClean="0"/>
              <a:t>Apple iOS – from the iTunes store</a:t>
            </a:r>
            <a:br>
              <a:rPr lang="en-GB" dirty="0" smtClean="0"/>
            </a:br>
            <a:r>
              <a:rPr lang="en-GB" dirty="0" smtClean="0"/>
              <a:t>Android – from the Google Play store</a:t>
            </a:r>
          </a:p>
          <a:p>
            <a:r>
              <a:rPr lang="en-GB" dirty="0" smtClean="0"/>
              <a:t>You must select the </a:t>
            </a:r>
            <a:r>
              <a:rPr lang="en-GB" b="1" dirty="0" smtClean="0"/>
              <a:t>European Region </a:t>
            </a:r>
            <a:r>
              <a:rPr lang="en-GB" dirty="0" smtClean="0"/>
              <a:t>in the app’s Settings – the default is North America.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729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ResponseWare QR code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3981851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If you know how to use QR codes, use your phone camera to access the ResponseWare server </a:t>
            </a:r>
            <a:r>
              <a:rPr lang="en-GB" dirty="0" smtClean="0">
                <a:hlinkClick r:id="rId2"/>
              </a:rPr>
              <a:t>www.responseware.eu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63002"/>
            <a:ext cx="4443162" cy="444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5899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2.24"/>
  <p:tag name="PPTVERSION" val="15"/>
  <p:tag name="TPOS" val="2"/>
</p:tagLst>
</file>

<file path=ppt/theme/theme1.xml><?xml version="1.0" encoding="utf-8"?>
<a:theme xmlns:a="http://schemas.openxmlformats.org/drawingml/2006/main" name="Theme4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3" id="{604588FB-6D02-42A7-9402-DD7AE107BD99}" vid="{DE975D34-2111-4FDF-8C82-35E380236C7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</TotalTime>
  <Words>58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Theme43</vt:lpstr>
      <vt:lpstr>How to vote using ResponseWare</vt:lpstr>
      <vt:lpstr>ResponseWare QR code</vt:lpstr>
    </vt:vector>
  </TitlesOfParts>
  <Company>University of Southampton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vote using ResponseWare</dc:title>
  <dc:creator>Warren A.J.D.</dc:creator>
  <cp:lastModifiedBy>Warren A.J.D.</cp:lastModifiedBy>
  <cp:revision>3</cp:revision>
  <dcterms:created xsi:type="dcterms:W3CDTF">2016-02-04T09:30:16Z</dcterms:created>
  <dcterms:modified xsi:type="dcterms:W3CDTF">2016-02-10T16:25:08Z</dcterms:modified>
</cp:coreProperties>
</file>