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embeddings/oleObject12.bin" ContentType="application/vnd.openxmlformats-officedocument.oleObject"/>
  <Override PartName="/ppt/embeddings/oleObject13.bin" ContentType="application/vnd.openxmlformats-officedocument.oleObject"/>
  <Override PartName="/ppt/embeddings/oleObject14.bin" ContentType="application/vnd.openxmlformats-officedocument.oleObject"/>
  <Override PartName="/ppt/embeddings/oleObject15.bin" ContentType="application/vnd.openxmlformats-officedocument.oleObject"/>
  <Override PartName="/ppt/embeddings/oleObject16.bin" ContentType="application/vnd.openxmlformats-officedocument.oleObject"/>
  <Override PartName="/ppt/embeddings/oleObject17.bin" ContentType="application/vnd.openxmlformats-officedocument.oleObject"/>
  <Override PartName="/ppt/embeddings/oleObject18.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embeddings/oleObject21.bin" ContentType="application/vnd.openxmlformats-officedocument.oleObject"/>
  <Override PartName="/ppt/embeddings/oleObject22.bin" ContentType="application/vnd.openxmlformats-officedocument.oleObject"/>
  <Override PartName="/ppt/embeddings/oleObject23.bin" ContentType="application/vnd.openxmlformats-officedocument.oleObject"/>
  <Override PartName="/ppt/embeddings/oleObject24.bin" ContentType="application/vnd.openxmlformats-officedocument.oleObject"/>
  <Override PartName="/ppt/embeddings/oleObject25.bin" ContentType="application/vnd.openxmlformats-officedocument.oleObject"/>
  <Override PartName="/ppt/embeddings/oleObject26.bin" ContentType="application/vnd.openxmlformats-officedocument.oleObject"/>
  <Override PartName="/ppt/embeddings/oleObject27.bin" ContentType="application/vnd.openxmlformats-officedocument.oleObject"/>
  <Override PartName="/ppt/embeddings/oleObject28.bin" ContentType="application/vnd.openxmlformats-officedocument.oleObject"/>
  <Override PartName="/ppt/embeddings/oleObject29.bin" ContentType="application/vnd.openxmlformats-officedocument.oleObject"/>
  <Override PartName="/ppt/embeddings/oleObject30.bin" ContentType="application/vnd.openxmlformats-officedocument.oleObject"/>
  <Override PartName="/ppt/embeddings/oleObject31.bin" ContentType="application/vnd.openxmlformats-officedocument.oleObject"/>
  <Override PartName="/ppt/embeddings/oleObject32.bin" ContentType="application/vnd.openxmlformats-officedocument.oleObject"/>
  <Override PartName="/ppt/embeddings/oleObject33.bin" ContentType="application/vnd.openxmlformats-officedocument.oleObject"/>
  <Override PartName="/ppt/embeddings/oleObject34.bin" ContentType="application/vnd.openxmlformats-officedocument.oleObject"/>
  <Override PartName="/ppt/embeddings/oleObject35.bin" ContentType="application/vnd.openxmlformats-officedocument.oleObject"/>
  <Override PartName="/ppt/embeddings/oleObject36.bin" ContentType="application/vnd.openxmlformats-officedocument.oleObject"/>
  <Override PartName="/ppt/embeddings/oleObject37.bin" ContentType="application/vnd.openxmlformats-officedocument.oleObject"/>
  <Override PartName="/ppt/embeddings/oleObject38.bin" ContentType="application/vnd.openxmlformats-officedocument.oleObject"/>
  <Override PartName="/ppt/embeddings/oleObject39.bin" ContentType="application/vnd.openxmlformats-officedocument.oleObject"/>
  <Override PartName="/ppt/embeddings/oleObject40.bin" ContentType="application/vnd.openxmlformats-officedocument.oleObject"/>
  <Override PartName="/ppt/embeddings/oleObject41.bin" ContentType="application/vnd.openxmlformats-officedocument.oleObject"/>
  <Override PartName="/ppt/embeddings/oleObject42.bin" ContentType="application/vnd.openxmlformats-officedocument.oleObject"/>
  <Override PartName="/ppt/embeddings/oleObject43.bin" ContentType="application/vnd.openxmlformats-officedocument.oleObject"/>
  <Override PartName="/ppt/embeddings/oleObject44.bin" ContentType="application/vnd.openxmlformats-officedocument.oleObject"/>
  <Override PartName="/ppt/embeddings/oleObject45.bin" ContentType="application/vnd.openxmlformats-officedocument.oleObject"/>
  <Override PartName="/ppt/embeddings/oleObject46.bin" ContentType="application/vnd.openxmlformats-officedocument.oleObject"/>
  <Override PartName="/ppt/embeddings/oleObject47.bin" ContentType="application/vnd.openxmlformats-officedocument.oleObject"/>
  <Override PartName="/ppt/embeddings/oleObject48.bin" ContentType="application/vnd.openxmlformats-officedocument.oleObject"/>
  <Override PartName="/ppt/embeddings/oleObject49.bin" ContentType="application/vnd.openxmlformats-officedocument.oleObject"/>
  <Override PartName="/ppt/embeddings/oleObject50.bin" ContentType="application/vnd.openxmlformats-officedocument.oleObject"/>
  <Override PartName="/ppt/embeddings/oleObject51.bin" ContentType="application/vnd.openxmlformats-officedocument.oleObject"/>
  <Override PartName="/ppt/embeddings/oleObject52.bin" ContentType="application/vnd.openxmlformats-officedocument.oleObject"/>
  <Override PartName="/ppt/embeddings/oleObject53.bin" ContentType="application/vnd.openxmlformats-officedocument.oleObject"/>
  <Override PartName="/ppt/embeddings/oleObject54.bin" ContentType="application/vnd.openxmlformats-officedocument.oleObject"/>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embeddings/oleObject55.bin" ContentType="application/vnd.openxmlformats-officedocument.oleObject"/>
  <Override PartName="/ppt/embeddings/oleObject56.bin" ContentType="application/vnd.openxmlformats-officedocument.oleObject"/>
  <Override PartName="/ppt/embeddings/oleObject57.bin" ContentType="application/vnd.openxmlformats-officedocument.oleObject"/>
  <Override PartName="/ppt/embeddings/oleObject58.bin" ContentType="application/vnd.openxmlformats-officedocument.oleObject"/>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29"/>
  </p:notesMasterIdLst>
  <p:sldIdLst>
    <p:sldId id="329" r:id="rId3"/>
    <p:sldId id="258" r:id="rId4"/>
    <p:sldId id="259" r:id="rId5"/>
    <p:sldId id="331" r:id="rId6"/>
    <p:sldId id="360" r:id="rId7"/>
    <p:sldId id="361" r:id="rId8"/>
    <p:sldId id="263" r:id="rId9"/>
    <p:sldId id="347" r:id="rId10"/>
    <p:sldId id="262" r:id="rId11"/>
    <p:sldId id="266" r:id="rId12"/>
    <p:sldId id="267" r:id="rId13"/>
    <p:sldId id="268" r:id="rId14"/>
    <p:sldId id="269" r:id="rId15"/>
    <p:sldId id="364" r:id="rId16"/>
    <p:sldId id="270" r:id="rId17"/>
    <p:sldId id="271" r:id="rId18"/>
    <p:sldId id="272" r:id="rId19"/>
    <p:sldId id="351" r:id="rId20"/>
    <p:sldId id="274" r:id="rId21"/>
    <p:sldId id="273" r:id="rId22"/>
    <p:sldId id="275" r:id="rId23"/>
    <p:sldId id="276" r:id="rId24"/>
    <p:sldId id="281" r:id="rId25"/>
    <p:sldId id="277" r:id="rId26"/>
    <p:sldId id="314" r:id="rId27"/>
    <p:sldId id="318" r:id="rId28"/>
  </p:sldIdLst>
  <p:sldSz cx="9902825" cy="6858000"/>
  <p:notesSz cx="7008813" cy="9237663"/>
  <p:defaultTextStyle>
    <a:defPPr>
      <a:defRPr lang="en-GB"/>
    </a:defPPr>
    <a:lvl1pPr algn="l" defTabSz="457200" rtl="0" eaLnBrk="0" fontAlgn="base" hangingPunct="0">
      <a:lnSpc>
        <a:spcPct val="68000"/>
      </a:lnSpc>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1pPr>
    <a:lvl2pPr marL="742950" indent="-285750" algn="l" defTabSz="457200" rtl="0" eaLnBrk="0" fontAlgn="base" hangingPunct="0">
      <a:lnSpc>
        <a:spcPct val="68000"/>
      </a:lnSpc>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2pPr>
    <a:lvl3pPr marL="1143000" indent="-228600" algn="l" defTabSz="457200" rtl="0" eaLnBrk="0" fontAlgn="base" hangingPunct="0">
      <a:lnSpc>
        <a:spcPct val="68000"/>
      </a:lnSpc>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3pPr>
    <a:lvl4pPr marL="1600200" indent="-228600" algn="l" defTabSz="457200" rtl="0" eaLnBrk="0" fontAlgn="base" hangingPunct="0">
      <a:lnSpc>
        <a:spcPct val="68000"/>
      </a:lnSpc>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4pPr>
    <a:lvl5pPr marL="2057400" indent="-228600" algn="l" defTabSz="457200" rtl="0" eaLnBrk="0" fontAlgn="base" hangingPunct="0">
      <a:lnSpc>
        <a:spcPct val="68000"/>
      </a:lnSpc>
      <a:spcBef>
        <a:spcPct val="0"/>
      </a:spcBef>
      <a:spcAft>
        <a:spcPct val="0"/>
      </a:spcAft>
      <a:buClr>
        <a:srgbClr val="000000"/>
      </a:buClr>
      <a:buSzPct val="100000"/>
      <a:buFont typeface="Times New Roman" charset="0"/>
      <a:defRPr sz="2400" kern="1200">
        <a:solidFill>
          <a:schemeClr val="bg1"/>
        </a:solidFill>
        <a:latin typeface="Times New Roman" charset="0"/>
        <a:ea typeface="+mn-ea"/>
        <a:cs typeface="+mn-cs"/>
      </a:defRPr>
    </a:lvl5pPr>
    <a:lvl6pPr marL="2286000" algn="l" defTabSz="457200" rtl="0" eaLnBrk="1" latinLnBrk="0" hangingPunct="1">
      <a:defRPr sz="2400" kern="1200">
        <a:solidFill>
          <a:schemeClr val="bg1"/>
        </a:solidFill>
        <a:latin typeface="Times New Roman" charset="0"/>
        <a:ea typeface="+mn-ea"/>
        <a:cs typeface="+mn-cs"/>
      </a:defRPr>
    </a:lvl6pPr>
    <a:lvl7pPr marL="2743200" algn="l" defTabSz="457200" rtl="0" eaLnBrk="1" latinLnBrk="0" hangingPunct="1">
      <a:defRPr sz="2400" kern="1200">
        <a:solidFill>
          <a:schemeClr val="bg1"/>
        </a:solidFill>
        <a:latin typeface="Times New Roman" charset="0"/>
        <a:ea typeface="+mn-ea"/>
        <a:cs typeface="+mn-cs"/>
      </a:defRPr>
    </a:lvl7pPr>
    <a:lvl8pPr marL="3200400" algn="l" defTabSz="457200" rtl="0" eaLnBrk="1" latinLnBrk="0" hangingPunct="1">
      <a:defRPr sz="2400" kern="1200">
        <a:solidFill>
          <a:schemeClr val="bg1"/>
        </a:solidFill>
        <a:latin typeface="Times New Roman" charset="0"/>
        <a:ea typeface="+mn-ea"/>
        <a:cs typeface="+mn-cs"/>
      </a:defRPr>
    </a:lvl8pPr>
    <a:lvl9pPr marL="3657600" algn="l" defTabSz="457200" rtl="0" eaLnBrk="1" latinLnBrk="0" hangingPunct="1">
      <a:defRPr sz="2400" kern="1200">
        <a:solidFill>
          <a:schemeClr val="bg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1198" autoAdjust="0"/>
    <p:restoredTop sz="94660"/>
  </p:normalViewPr>
  <p:slideViewPr>
    <p:cSldViewPr>
      <p:cViewPr varScale="1">
        <p:scale>
          <a:sx n="136" d="100"/>
          <a:sy n="136" d="100"/>
        </p:scale>
        <p:origin x="-912" y="-11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50" d="100"/>
        <a:sy n="150"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wmf"/><Relationship Id="rId5" Type="http://schemas.openxmlformats.org/officeDocument/2006/relationships/image" Target="../media/image6.wmf"/><Relationship Id="rId1" Type="http://schemas.openxmlformats.org/officeDocument/2006/relationships/image" Target="../media/image2.wmf"/><Relationship Id="rId2"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wmf"/><Relationship Id="rId5" Type="http://schemas.openxmlformats.org/officeDocument/2006/relationships/image" Target="../media/image6.wmf"/><Relationship Id="rId1" Type="http://schemas.openxmlformats.org/officeDocument/2006/relationships/image" Target="../media/image2.wmf"/><Relationship Id="rId2"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wmf"/><Relationship Id="rId5" Type="http://schemas.openxmlformats.org/officeDocument/2006/relationships/image" Target="../media/image6.wmf"/><Relationship Id="rId1" Type="http://schemas.openxmlformats.org/officeDocument/2006/relationships/image" Target="../media/image2.wmf"/><Relationship Id="rId2"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7008813" cy="9237663"/>
          </a:xfrm>
          <a:prstGeom prst="roundRect">
            <a:avLst>
              <a:gd name="adj" fmla="val 19"/>
            </a:avLst>
          </a:prstGeom>
          <a:solidFill>
            <a:srgbClr val="FFFFFF"/>
          </a:solidFill>
          <a:ln w="9360">
            <a:noFill/>
            <a:miter lim="800000"/>
            <a:headEnd/>
            <a:tailEnd/>
          </a:ln>
          <a:effectLst/>
        </p:spPr>
        <p:txBody>
          <a:bodyPr wrap="none" anchor="ctr">
            <a:prstTxWarp prst="textNoShape">
              <a:avLst/>
            </a:prstTxWarp>
          </a:bodyPr>
          <a:lstStyle/>
          <a:p>
            <a:pPr>
              <a:defRPr/>
            </a:pPr>
            <a:endParaRPr lang="en-US"/>
          </a:p>
        </p:txBody>
      </p:sp>
      <p:sp>
        <p:nvSpPr>
          <p:cNvPr id="3074" name="AutoShape 2"/>
          <p:cNvSpPr>
            <a:spLocks noChangeArrowheads="1"/>
          </p:cNvSpPr>
          <p:nvPr/>
        </p:nvSpPr>
        <p:spPr bwMode="auto">
          <a:xfrm>
            <a:off x="0" y="0"/>
            <a:ext cx="7008813" cy="9237663"/>
          </a:xfrm>
          <a:prstGeom prst="roundRect">
            <a:avLst>
              <a:gd name="adj" fmla="val 19"/>
            </a:avLst>
          </a:prstGeom>
          <a:solidFill>
            <a:srgbClr val="FFFFFF"/>
          </a:solidFill>
          <a:ln w="9525">
            <a:noFill/>
            <a:round/>
            <a:headEnd/>
            <a:tailEnd/>
          </a:ln>
          <a:effectLst/>
        </p:spPr>
        <p:txBody>
          <a:bodyPr wrap="none" anchor="ctr">
            <a:prstTxWarp prst="textNoShape">
              <a:avLst/>
            </a:prstTxWarp>
          </a:bodyPr>
          <a:lstStyle/>
          <a:p>
            <a:pPr>
              <a:defRPr/>
            </a:pPr>
            <a:endParaRPr lang="en-US"/>
          </a:p>
        </p:txBody>
      </p:sp>
      <p:sp>
        <p:nvSpPr>
          <p:cNvPr id="3075" name="AutoShape 3"/>
          <p:cNvSpPr>
            <a:spLocks noChangeArrowheads="1"/>
          </p:cNvSpPr>
          <p:nvPr/>
        </p:nvSpPr>
        <p:spPr bwMode="auto">
          <a:xfrm>
            <a:off x="0" y="0"/>
            <a:ext cx="7008813" cy="9237663"/>
          </a:xfrm>
          <a:prstGeom prst="roundRect">
            <a:avLst>
              <a:gd name="adj" fmla="val 19"/>
            </a:avLst>
          </a:prstGeom>
          <a:solidFill>
            <a:srgbClr val="FFFFFF"/>
          </a:solidFill>
          <a:ln w="9525">
            <a:noFill/>
            <a:round/>
            <a:headEnd/>
            <a:tailEnd/>
          </a:ln>
          <a:effectLst/>
        </p:spPr>
        <p:txBody>
          <a:bodyPr wrap="none" anchor="ctr">
            <a:prstTxWarp prst="textNoShape">
              <a:avLst/>
            </a:prstTxWarp>
          </a:bodyPr>
          <a:lstStyle/>
          <a:p>
            <a:pPr>
              <a:defRPr/>
            </a:pPr>
            <a:endParaRPr lang="en-US"/>
          </a:p>
        </p:txBody>
      </p:sp>
      <p:sp>
        <p:nvSpPr>
          <p:cNvPr id="3076" name="AutoShape 4"/>
          <p:cNvSpPr>
            <a:spLocks noChangeArrowheads="1"/>
          </p:cNvSpPr>
          <p:nvPr/>
        </p:nvSpPr>
        <p:spPr bwMode="auto">
          <a:xfrm>
            <a:off x="0" y="0"/>
            <a:ext cx="7008813" cy="9237663"/>
          </a:xfrm>
          <a:prstGeom prst="roundRect">
            <a:avLst>
              <a:gd name="adj" fmla="val 19"/>
            </a:avLst>
          </a:prstGeom>
          <a:solidFill>
            <a:srgbClr val="FFFFFF"/>
          </a:solidFill>
          <a:ln w="9525">
            <a:noFill/>
            <a:round/>
            <a:headEnd/>
            <a:tailEnd/>
          </a:ln>
          <a:effectLst/>
        </p:spPr>
        <p:txBody>
          <a:bodyPr wrap="none" anchor="ctr">
            <a:prstTxWarp prst="textNoShape">
              <a:avLst/>
            </a:prstTxWarp>
          </a:bodyPr>
          <a:lstStyle/>
          <a:p>
            <a:pPr>
              <a:defRPr/>
            </a:pPr>
            <a:endParaRPr lang="en-US"/>
          </a:p>
        </p:txBody>
      </p:sp>
      <p:sp>
        <p:nvSpPr>
          <p:cNvPr id="3077" name="AutoShape 5"/>
          <p:cNvSpPr>
            <a:spLocks noChangeArrowheads="1"/>
          </p:cNvSpPr>
          <p:nvPr/>
        </p:nvSpPr>
        <p:spPr bwMode="auto">
          <a:xfrm>
            <a:off x="0" y="0"/>
            <a:ext cx="7008813" cy="9237663"/>
          </a:xfrm>
          <a:prstGeom prst="roundRect">
            <a:avLst>
              <a:gd name="adj" fmla="val 19"/>
            </a:avLst>
          </a:prstGeom>
          <a:solidFill>
            <a:srgbClr val="FFFFFF"/>
          </a:solidFill>
          <a:ln w="9525">
            <a:noFill/>
            <a:round/>
            <a:headEnd/>
            <a:tailEnd/>
          </a:ln>
          <a:effectLst/>
        </p:spPr>
        <p:txBody>
          <a:bodyPr wrap="none" anchor="ctr">
            <a:prstTxWarp prst="textNoShape">
              <a:avLst/>
            </a:prstTxWarp>
          </a:bodyPr>
          <a:lstStyle/>
          <a:p>
            <a:pPr>
              <a:defRPr/>
            </a:pPr>
            <a:endParaRPr lang="en-US"/>
          </a:p>
        </p:txBody>
      </p:sp>
      <p:sp>
        <p:nvSpPr>
          <p:cNvPr id="3078" name="AutoShape 6"/>
          <p:cNvSpPr>
            <a:spLocks noChangeArrowheads="1"/>
          </p:cNvSpPr>
          <p:nvPr/>
        </p:nvSpPr>
        <p:spPr bwMode="auto">
          <a:xfrm>
            <a:off x="0" y="0"/>
            <a:ext cx="7008813" cy="9237663"/>
          </a:xfrm>
          <a:prstGeom prst="roundRect">
            <a:avLst>
              <a:gd name="adj" fmla="val 19"/>
            </a:avLst>
          </a:prstGeom>
          <a:solidFill>
            <a:srgbClr val="FFFFFF"/>
          </a:solidFill>
          <a:ln w="9525">
            <a:noFill/>
            <a:round/>
            <a:headEnd/>
            <a:tailEnd/>
          </a:ln>
          <a:effectLst/>
        </p:spPr>
        <p:txBody>
          <a:bodyPr wrap="none" anchor="ctr">
            <a:prstTxWarp prst="textNoShape">
              <a:avLst/>
            </a:prstTxWarp>
          </a:bodyPr>
          <a:lstStyle/>
          <a:p>
            <a:pPr>
              <a:defRPr/>
            </a:pPr>
            <a:endParaRPr lang="en-US"/>
          </a:p>
        </p:txBody>
      </p:sp>
      <p:sp>
        <p:nvSpPr>
          <p:cNvPr id="3079" name="AutoShape 7"/>
          <p:cNvSpPr>
            <a:spLocks noChangeArrowheads="1"/>
          </p:cNvSpPr>
          <p:nvPr/>
        </p:nvSpPr>
        <p:spPr bwMode="auto">
          <a:xfrm>
            <a:off x="0" y="0"/>
            <a:ext cx="7010400" cy="9237663"/>
          </a:xfrm>
          <a:prstGeom prst="roundRect">
            <a:avLst>
              <a:gd name="adj" fmla="val 23"/>
            </a:avLst>
          </a:prstGeom>
          <a:solidFill>
            <a:srgbClr val="FFFFFF"/>
          </a:solidFill>
          <a:ln w="9525">
            <a:noFill/>
            <a:round/>
            <a:headEnd/>
            <a:tailEnd/>
          </a:ln>
          <a:effectLst/>
        </p:spPr>
        <p:txBody>
          <a:bodyPr wrap="none" anchor="ctr">
            <a:prstTxWarp prst="textNoShape">
              <a:avLst/>
            </a:prstTxWarp>
          </a:bodyPr>
          <a:lstStyle/>
          <a:p>
            <a:pPr>
              <a:defRPr/>
            </a:pPr>
            <a:endParaRPr lang="en-US"/>
          </a:p>
        </p:txBody>
      </p:sp>
      <p:sp>
        <p:nvSpPr>
          <p:cNvPr id="3080" name="AutoShape 8"/>
          <p:cNvSpPr>
            <a:spLocks noChangeArrowheads="1"/>
          </p:cNvSpPr>
          <p:nvPr/>
        </p:nvSpPr>
        <p:spPr bwMode="auto">
          <a:xfrm>
            <a:off x="0" y="0"/>
            <a:ext cx="7010400" cy="9237663"/>
          </a:xfrm>
          <a:prstGeom prst="roundRect">
            <a:avLst>
              <a:gd name="adj" fmla="val 23"/>
            </a:avLst>
          </a:prstGeom>
          <a:solidFill>
            <a:srgbClr val="FFFFFF"/>
          </a:solidFill>
          <a:ln w="9525">
            <a:noFill/>
            <a:round/>
            <a:headEnd/>
            <a:tailEnd/>
          </a:ln>
          <a:effectLst/>
        </p:spPr>
        <p:txBody>
          <a:bodyPr wrap="none" anchor="ctr">
            <a:prstTxWarp prst="textNoShape">
              <a:avLst/>
            </a:prstTxWarp>
          </a:bodyPr>
          <a:lstStyle/>
          <a:p>
            <a:pPr>
              <a:defRPr/>
            </a:pPr>
            <a:endParaRPr lang="en-US"/>
          </a:p>
        </p:txBody>
      </p:sp>
      <p:sp>
        <p:nvSpPr>
          <p:cNvPr id="3081" name="Rectangle 9"/>
          <p:cNvSpPr>
            <a:spLocks noGrp="1" noChangeArrowheads="1"/>
          </p:cNvSpPr>
          <p:nvPr>
            <p:ph type="body"/>
          </p:nvPr>
        </p:nvSpPr>
        <p:spPr bwMode="auto">
          <a:xfrm>
            <a:off x="935038" y="4392613"/>
            <a:ext cx="5130800" cy="3878262"/>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
        <p:nvSpPr>
          <p:cNvPr id="3082" name="Text Box 10"/>
          <p:cNvSpPr txBox="1">
            <a:spLocks noChangeArrowheads="1"/>
          </p:cNvSpPr>
          <p:nvPr/>
        </p:nvSpPr>
        <p:spPr bwMode="auto">
          <a:xfrm>
            <a:off x="1169988" y="806450"/>
            <a:ext cx="4673600" cy="3238500"/>
          </a:xfrm>
          <a:prstGeom prst="rect">
            <a:avLst/>
          </a:prstGeom>
          <a:solidFill>
            <a:srgbClr val="FFFFFF"/>
          </a:solidFill>
          <a:ln w="9360">
            <a:solidFill>
              <a:srgbClr val="000000"/>
            </a:solidFill>
            <a:miter lim="800000"/>
            <a:headEnd/>
            <a:tailEnd/>
          </a:ln>
          <a:effectLst/>
        </p:spPr>
        <p:txBody>
          <a:bodyPr wrap="none" anchor="ctr">
            <a:prstTxWarp prst="textNoShape">
              <a:avLst/>
            </a:prstTxWarp>
          </a:bodyPr>
          <a:lstStyle/>
          <a:p>
            <a:pPr>
              <a:defRPr/>
            </a:pPr>
            <a:endParaRPr lang="en-US"/>
          </a:p>
        </p:txBody>
      </p:sp>
      <p:sp>
        <p:nvSpPr>
          <p:cNvPr id="3083" name="Text Box 11"/>
          <p:cNvSpPr txBox="1">
            <a:spLocks noChangeArrowheads="1"/>
          </p:cNvSpPr>
          <p:nvPr/>
        </p:nvSpPr>
        <p:spPr bwMode="auto">
          <a:xfrm>
            <a:off x="6669088" y="8856663"/>
            <a:ext cx="271462" cy="285750"/>
          </a:xfrm>
          <a:prstGeom prst="rect">
            <a:avLst/>
          </a:prstGeom>
          <a:noFill/>
          <a:ln w="9525">
            <a:noFill/>
            <a:round/>
            <a:headEnd/>
            <a:tailEnd/>
          </a:ln>
          <a:effectLst/>
        </p:spPr>
        <p:txBody>
          <a:bodyPr wrap="none" lIns="90000" tIns="56627" rIns="90000" bIns="44280" anchor="ctr">
            <a:prstTxWarp prst="textNoShape">
              <a:avLst/>
            </a:prstTxWarp>
            <a:spAutoFit/>
          </a:bodyPr>
          <a:lstStyle/>
          <a:p>
            <a:pPr algn="r" eaLnBrk="1">
              <a:lnSpc>
                <a:spcPct val="93000"/>
              </a:lnSpc>
              <a:defRPr/>
            </a:pPr>
            <a:r>
              <a:rPr lang="en-GB" sz="1400">
                <a:solidFill>
                  <a:srgbClr val="000000"/>
                </a:solidFill>
                <a:ea typeface="DejaVu Sans" charset="0"/>
                <a:cs typeface="DejaVu Sans" charset="0"/>
              </a:rPr>
              <a:t>1</a:t>
            </a:r>
          </a:p>
        </p:txBody>
      </p:sp>
      <p:sp>
        <p:nvSpPr>
          <p:cNvPr id="27661" name="Rectangle 12"/>
          <p:cNvSpPr>
            <a:spLocks noGrp="1" noRot="1" noChangeAspect="1" noChangeArrowheads="1"/>
          </p:cNvSpPr>
          <p:nvPr>
            <p:ph type="sldImg"/>
          </p:nvPr>
        </p:nvSpPr>
        <p:spPr bwMode="auto">
          <a:xfrm>
            <a:off x="1003300" y="701675"/>
            <a:ext cx="4992688" cy="3460750"/>
          </a:xfrm>
          <a:prstGeom prst="rect">
            <a:avLst/>
          </a:prstGeom>
          <a:noFill/>
          <a:ln w="9525">
            <a:noFill/>
            <a:round/>
            <a:headEnd/>
            <a:tailEnd/>
          </a:ln>
        </p:spPr>
      </p:sp>
    </p:spTree>
    <p:extLst>
      <p:ext uri="{BB962C8B-B14F-4D97-AF65-F5344CB8AC3E}">
        <p14:creationId xmlns:p14="http://schemas.microsoft.com/office/powerpoint/2010/main" val="134917069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ヒラギノ角ゴ Pro W3" charset="-128"/>
        <a:cs typeface="ヒラギノ角ゴ Pro W3" charset="-128"/>
      </a:defRPr>
    </a:lvl1pPr>
    <a:lvl2pPr marL="37931725" indent="-37474525"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ヒラギノ角ゴ Pro W3" charset="-128"/>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ＭＳ Ｐゴシック" charset="-128"/>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ＭＳ Ｐゴシック" charset="-128"/>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ＭＳ Ｐゴシック"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1003300" y="701675"/>
            <a:ext cx="4999038" cy="3463925"/>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35843" name="Text Box 2"/>
          <p:cNvSpPr>
            <a:spLocks noGrp="1" noChangeArrowheads="1"/>
          </p:cNvSpPr>
          <p:nvPr>
            <p:ph type="body"/>
          </p:nvPr>
        </p:nvSpPr>
        <p:spPr>
          <a:xfrm>
            <a:off x="935038" y="4392613"/>
            <a:ext cx="5132387" cy="3879850"/>
          </a:xfrm>
          <a:noFill/>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70"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83971"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86019"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88067"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90115"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95235"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282"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97283"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99331"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101379"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111619"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6"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103427"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1168400"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48131"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5106" name="Text Box 1"/>
          <p:cNvSpPr txBox="1">
            <a:spLocks noChangeArrowheads="1"/>
          </p:cNvSpPr>
          <p:nvPr/>
        </p:nvSpPr>
        <p:spPr bwMode="auto">
          <a:xfrm>
            <a:off x="1011238" y="704850"/>
            <a:ext cx="4997450" cy="3460750"/>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175107"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22"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184323"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50179"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1011238" y="704850"/>
            <a:ext cx="4997450" cy="3460750"/>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69635"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67587"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75779"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Text Box 1"/>
          <p:cNvSpPr>
            <a:spLocks noGrp="1" noRot="1" noChangeAspect="1" noChangeArrowheads="1"/>
          </p:cNvSpPr>
          <p:nvPr>
            <p:ph type="sldImg"/>
          </p:nvPr>
        </p:nvSpPr>
        <p:spPr>
          <a:xfrm>
            <a:off x="1001713" y="701675"/>
            <a:ext cx="4997450" cy="3462338"/>
          </a:xfrm>
          <a:solidFill>
            <a:srgbClr val="FFFFFF"/>
          </a:solidFill>
          <a:ln>
            <a:solidFill>
              <a:srgbClr val="000000"/>
            </a:solidFill>
            <a:miter lim="800000"/>
          </a:ln>
        </p:spPr>
      </p:sp>
      <p:sp>
        <p:nvSpPr>
          <p:cNvPr id="77827" name="Text Box 2"/>
          <p:cNvSpPr>
            <a:spLocks noGrp="1" noChangeArrowheads="1"/>
          </p:cNvSpPr>
          <p:nvPr>
            <p:ph type="body" idx="1"/>
          </p:nvPr>
        </p:nvSpPr>
        <p:spPr>
          <a:xfrm>
            <a:off x="935038" y="4392613"/>
            <a:ext cx="5132387" cy="3878262"/>
          </a:xfrm>
          <a:noFill/>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Text Box 1"/>
          <p:cNvSpPr>
            <a:spLocks noGrp="1" noRot="1" noChangeAspect="1" noChangeArrowheads="1"/>
          </p:cNvSpPr>
          <p:nvPr>
            <p:ph type="sldImg"/>
          </p:nvPr>
        </p:nvSpPr>
        <p:spPr>
          <a:xfrm>
            <a:off x="1001713" y="701675"/>
            <a:ext cx="4997450" cy="3462338"/>
          </a:xfrm>
          <a:solidFill>
            <a:srgbClr val="FFFFFF"/>
          </a:solidFill>
          <a:ln>
            <a:solidFill>
              <a:srgbClr val="000000"/>
            </a:solidFill>
            <a:miter lim="800000"/>
          </a:ln>
        </p:spPr>
      </p:sp>
      <p:sp>
        <p:nvSpPr>
          <p:cNvPr id="79875" name="Text Box 2"/>
          <p:cNvSpPr>
            <a:spLocks noGrp="1" noChangeArrowheads="1"/>
          </p:cNvSpPr>
          <p:nvPr>
            <p:ph type="body" idx="1"/>
          </p:nvPr>
        </p:nvSpPr>
        <p:spPr>
          <a:xfrm>
            <a:off x="935038" y="4392613"/>
            <a:ext cx="5132387" cy="3878262"/>
          </a:xfrm>
          <a:noFill/>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Text Box 1"/>
          <p:cNvSpPr txBox="1">
            <a:spLocks noChangeArrowheads="1"/>
          </p:cNvSpPr>
          <p:nvPr/>
        </p:nvSpPr>
        <p:spPr bwMode="auto">
          <a:xfrm>
            <a:off x="1169988" y="806450"/>
            <a:ext cx="4673600" cy="3236913"/>
          </a:xfrm>
          <a:prstGeom prst="rect">
            <a:avLst/>
          </a:prstGeom>
          <a:solidFill>
            <a:srgbClr val="FFFFFF"/>
          </a:solidFill>
          <a:ln w="9360">
            <a:solidFill>
              <a:srgbClr val="000000"/>
            </a:solidFill>
            <a:miter lim="800000"/>
            <a:headEnd/>
            <a:tailEnd/>
          </a:ln>
        </p:spPr>
        <p:txBody>
          <a:bodyPr wrap="none" anchor="ctr">
            <a:prstTxWarp prst="textNoShape">
              <a:avLst/>
            </a:prstTxWarp>
          </a:bodyPr>
          <a:lstStyle/>
          <a:p>
            <a:endParaRPr lang="en-US"/>
          </a:p>
        </p:txBody>
      </p:sp>
      <p:sp>
        <p:nvSpPr>
          <p:cNvPr id="81923" name="Text Box 2"/>
          <p:cNvSpPr>
            <a:spLocks noGrp="1" noChangeArrowheads="1"/>
          </p:cNvSpPr>
          <p:nvPr>
            <p:ph type="body"/>
          </p:nvPr>
        </p:nvSpPr>
        <p:spPr>
          <a:xfrm>
            <a:off x="935038" y="4392613"/>
            <a:ext cx="5132387" cy="3968750"/>
          </a:xfrm>
          <a:noFill/>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16925"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485900" y="3886200"/>
            <a:ext cx="6931025"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smtClean="0"/>
              <a:t>Click to edit Master subtitle style</a:t>
            </a:r>
            <a:endParaRPr lang="en-US"/>
          </a:p>
        </p:txBody>
      </p:sp>
      <p:sp>
        <p:nvSpPr>
          <p:cNvPr id="4" name="Date Placeholder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5" name="Footer Placeholder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6" name="Rectangle 5"/>
          <p:cNvSpPr>
            <a:spLocks noGrp="1" noChangeArrowheads="1"/>
          </p:cNvSpPr>
          <p:nvPr>
            <p:ph type="sldNum" idx="12"/>
          </p:nvPr>
        </p:nvSpPr>
        <p:spPr/>
        <p:txBody>
          <a:bodyPr/>
          <a:lstStyle>
            <a:lvl1pPr>
              <a:defRPr/>
            </a:lvl1pPr>
          </a:lstStyle>
          <a:p>
            <a:pPr>
              <a:defRPr/>
            </a:pPr>
            <a:fld id="{5EFBA0B2-098C-2C44-BAB4-B810C74762C4}"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5" name="Footer Placeholder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6" name="Rectangle 5"/>
          <p:cNvSpPr>
            <a:spLocks noGrp="1" noChangeArrowheads="1"/>
          </p:cNvSpPr>
          <p:nvPr>
            <p:ph type="sldNum" idx="12"/>
          </p:nvPr>
        </p:nvSpPr>
        <p:spPr/>
        <p:txBody>
          <a:bodyPr/>
          <a:lstStyle>
            <a:lvl1pPr>
              <a:defRPr/>
            </a:lvl1pPr>
          </a:lstStyle>
          <a:p>
            <a:pPr>
              <a:defRPr/>
            </a:pPr>
            <a:fld id="{879954B4-0245-9E4E-8DC7-9439A0DA0295}"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75500" y="246063"/>
            <a:ext cx="2225675" cy="5880100"/>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95300" y="246063"/>
            <a:ext cx="6527800" cy="5880100"/>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5" name="Footer Placeholder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6" name="Rectangle 5"/>
          <p:cNvSpPr>
            <a:spLocks noGrp="1" noChangeArrowheads="1"/>
          </p:cNvSpPr>
          <p:nvPr>
            <p:ph type="sldNum" idx="12"/>
          </p:nvPr>
        </p:nvSpPr>
        <p:spPr/>
        <p:txBody>
          <a:bodyPr/>
          <a:lstStyle>
            <a:lvl1pPr>
              <a:defRPr/>
            </a:lvl1pPr>
          </a:lstStyle>
          <a:p>
            <a:pPr>
              <a:defRPr/>
            </a:pPr>
            <a:fld id="{8EED0C95-A9B3-AE45-98A5-D4DD2E9389E3}"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95300" y="246063"/>
            <a:ext cx="8905875" cy="1165225"/>
          </a:xfrm>
        </p:spPr>
        <p:txBody>
          <a:bodyPr/>
          <a:lstStyle/>
          <a:p>
            <a:r>
              <a:rPr lang="en-AU" smtClean="0"/>
              <a:t>Click to edit Master title style</a:t>
            </a:r>
            <a:endParaRPr lang="en-US"/>
          </a:p>
        </p:txBody>
      </p:sp>
      <p:sp>
        <p:nvSpPr>
          <p:cNvPr id="3" name="Content Placeholder 2"/>
          <p:cNvSpPr>
            <a:spLocks noGrp="1"/>
          </p:cNvSpPr>
          <p:nvPr>
            <p:ph sz="half" idx="1"/>
          </p:nvPr>
        </p:nvSpPr>
        <p:spPr>
          <a:xfrm>
            <a:off x="495300" y="1600200"/>
            <a:ext cx="8905875" cy="2185988"/>
          </a:xfrm>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95300" y="3938588"/>
            <a:ext cx="8905875" cy="2187575"/>
          </a:xfrm>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Rectangle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6" name="Rectangle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7" name="Rectangle 5"/>
          <p:cNvSpPr>
            <a:spLocks noGrp="1" noChangeArrowheads="1"/>
          </p:cNvSpPr>
          <p:nvPr>
            <p:ph type="sldNum" idx="12"/>
          </p:nvPr>
        </p:nvSpPr>
        <p:spPr/>
        <p:txBody>
          <a:bodyPr/>
          <a:lstStyle>
            <a:lvl1pPr>
              <a:defRPr/>
            </a:lvl1pPr>
          </a:lstStyle>
          <a:p>
            <a:pPr>
              <a:defRPr/>
            </a:pPr>
            <a:fld id="{AB969B9E-14F9-2A4A-A665-637A61B769BC}"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16925"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485900" y="3886200"/>
            <a:ext cx="6931025"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smtClean="0"/>
              <a:t>Click to edit Master subtitle style</a:t>
            </a:r>
            <a:endParaRPr lang="en-US"/>
          </a:p>
        </p:txBody>
      </p:sp>
      <p:sp>
        <p:nvSpPr>
          <p:cNvPr id="4" name="Rectangle 2"/>
          <p:cNvSpPr>
            <a:spLocks noGrp="1" noChangeArrowheads="1"/>
          </p:cNvSpPr>
          <p:nvPr>
            <p:ph type="dt" idx="10"/>
          </p:nvPr>
        </p:nvSpPr>
        <p:spPr>
          <a:ln/>
        </p:spPr>
        <p:txBody>
          <a:bodyPr/>
          <a:lstStyle>
            <a:lvl1pPr>
              <a:defRPr/>
            </a:lvl1pPr>
          </a:lstStyle>
          <a:p>
            <a:pPr>
              <a:defRPr/>
            </a:pPr>
            <a:endParaRPr lang="en-GB"/>
          </a:p>
        </p:txBody>
      </p:sp>
      <p:sp>
        <p:nvSpPr>
          <p:cNvPr id="5" name="Rectangle 3"/>
          <p:cNvSpPr>
            <a:spLocks noGrp="1" noChangeArrowheads="1"/>
          </p:cNvSpPr>
          <p:nvPr>
            <p:ph type="ftr" idx="11"/>
          </p:nvPr>
        </p:nvSpPr>
        <p:spPr>
          <a:ln/>
        </p:spPr>
        <p:txBody>
          <a:bodyPr/>
          <a:lstStyle>
            <a:lvl1pPr>
              <a:defRPr/>
            </a:lvl1pPr>
          </a:lstStyle>
          <a:p>
            <a:pPr>
              <a:defRPr/>
            </a:pPr>
            <a:endParaRPr lang="en-GB"/>
          </a:p>
        </p:txBody>
      </p:sp>
      <p:sp>
        <p:nvSpPr>
          <p:cNvPr id="6" name="Rectangle 4"/>
          <p:cNvSpPr>
            <a:spLocks noGrp="1" noChangeArrowheads="1"/>
          </p:cNvSpPr>
          <p:nvPr>
            <p:ph type="sldNum" idx="12"/>
          </p:nvPr>
        </p:nvSpPr>
        <p:spPr>
          <a:ln/>
        </p:spPr>
        <p:txBody>
          <a:bodyPr/>
          <a:lstStyle>
            <a:lvl1pPr>
              <a:defRPr/>
            </a:lvl1pPr>
          </a:lstStyle>
          <a:p>
            <a:pPr>
              <a:defRPr/>
            </a:pPr>
            <a:fld id="{BEEBC7DA-A1A3-9742-8299-2562BFAC42B3}"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a:xfrm>
            <a:off x="495300" y="1604963"/>
            <a:ext cx="8907463" cy="4522787"/>
          </a:xfrm>
          <a:prstGeom prst="rect">
            <a:avLst/>
          </a:prstGeom>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Rectangle 2"/>
          <p:cNvSpPr>
            <a:spLocks noGrp="1" noChangeArrowheads="1"/>
          </p:cNvSpPr>
          <p:nvPr>
            <p:ph type="dt" idx="10"/>
          </p:nvPr>
        </p:nvSpPr>
        <p:spPr>
          <a:ln/>
        </p:spPr>
        <p:txBody>
          <a:bodyPr/>
          <a:lstStyle>
            <a:lvl1pPr>
              <a:defRPr/>
            </a:lvl1pPr>
          </a:lstStyle>
          <a:p>
            <a:pPr>
              <a:defRPr/>
            </a:pPr>
            <a:endParaRPr lang="en-GB"/>
          </a:p>
        </p:txBody>
      </p:sp>
      <p:sp>
        <p:nvSpPr>
          <p:cNvPr id="5" name="Rectangle 3"/>
          <p:cNvSpPr>
            <a:spLocks noGrp="1" noChangeArrowheads="1"/>
          </p:cNvSpPr>
          <p:nvPr>
            <p:ph type="ftr" idx="11"/>
          </p:nvPr>
        </p:nvSpPr>
        <p:spPr>
          <a:ln/>
        </p:spPr>
        <p:txBody>
          <a:bodyPr/>
          <a:lstStyle>
            <a:lvl1pPr>
              <a:defRPr/>
            </a:lvl1pPr>
          </a:lstStyle>
          <a:p>
            <a:pPr>
              <a:defRPr/>
            </a:pPr>
            <a:endParaRPr lang="en-GB"/>
          </a:p>
        </p:txBody>
      </p:sp>
      <p:sp>
        <p:nvSpPr>
          <p:cNvPr id="6" name="Rectangle 4"/>
          <p:cNvSpPr>
            <a:spLocks noGrp="1" noChangeArrowheads="1"/>
          </p:cNvSpPr>
          <p:nvPr>
            <p:ph type="sldNum" idx="12"/>
          </p:nvPr>
        </p:nvSpPr>
        <p:spPr>
          <a:ln/>
        </p:spPr>
        <p:txBody>
          <a:bodyPr/>
          <a:lstStyle>
            <a:lvl1pPr>
              <a:defRPr/>
            </a:lvl1pPr>
          </a:lstStyle>
          <a:p>
            <a:pPr>
              <a:defRPr/>
            </a:pPr>
            <a:fld id="{FDB3A078-C854-F045-B24C-54C047A60F3A}" type="slidenum">
              <a:rPr lang="en-GB"/>
              <a:pPr>
                <a:defRPr/>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16925"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82638" y="2906713"/>
            <a:ext cx="8416925"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smtClean="0"/>
              <a:t>Click to edit Master text styles</a:t>
            </a:r>
          </a:p>
        </p:txBody>
      </p:sp>
      <p:sp>
        <p:nvSpPr>
          <p:cNvPr id="4" name="Rectangle 2"/>
          <p:cNvSpPr>
            <a:spLocks noGrp="1" noChangeArrowheads="1"/>
          </p:cNvSpPr>
          <p:nvPr>
            <p:ph type="dt" idx="10"/>
          </p:nvPr>
        </p:nvSpPr>
        <p:spPr>
          <a:ln/>
        </p:spPr>
        <p:txBody>
          <a:bodyPr/>
          <a:lstStyle>
            <a:lvl1pPr>
              <a:defRPr/>
            </a:lvl1pPr>
          </a:lstStyle>
          <a:p>
            <a:pPr>
              <a:defRPr/>
            </a:pPr>
            <a:endParaRPr lang="en-GB"/>
          </a:p>
        </p:txBody>
      </p:sp>
      <p:sp>
        <p:nvSpPr>
          <p:cNvPr id="5" name="Rectangle 3"/>
          <p:cNvSpPr>
            <a:spLocks noGrp="1" noChangeArrowheads="1"/>
          </p:cNvSpPr>
          <p:nvPr>
            <p:ph type="ftr" idx="11"/>
          </p:nvPr>
        </p:nvSpPr>
        <p:spPr>
          <a:ln/>
        </p:spPr>
        <p:txBody>
          <a:bodyPr/>
          <a:lstStyle>
            <a:lvl1pPr>
              <a:defRPr/>
            </a:lvl1pPr>
          </a:lstStyle>
          <a:p>
            <a:pPr>
              <a:defRPr/>
            </a:pPr>
            <a:endParaRPr lang="en-GB"/>
          </a:p>
        </p:txBody>
      </p:sp>
      <p:sp>
        <p:nvSpPr>
          <p:cNvPr id="6" name="Rectangle 4"/>
          <p:cNvSpPr>
            <a:spLocks noGrp="1" noChangeArrowheads="1"/>
          </p:cNvSpPr>
          <p:nvPr>
            <p:ph type="sldNum" idx="12"/>
          </p:nvPr>
        </p:nvSpPr>
        <p:spPr>
          <a:ln/>
        </p:spPr>
        <p:txBody>
          <a:bodyPr/>
          <a:lstStyle>
            <a:lvl1pPr>
              <a:defRPr/>
            </a:lvl1pPr>
          </a:lstStyle>
          <a:p>
            <a:pPr>
              <a:defRPr/>
            </a:pPr>
            <a:fld id="{D3F9639B-7F58-8746-A577-642754B9C31A}" type="slidenum">
              <a:rPr lang="en-GB"/>
              <a:pPr>
                <a:defRPr/>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95300" y="1604963"/>
            <a:ext cx="4376738" cy="452278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5024438" y="1604963"/>
            <a:ext cx="4378325" cy="452278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Rectangle 2"/>
          <p:cNvSpPr>
            <a:spLocks noGrp="1" noChangeArrowheads="1"/>
          </p:cNvSpPr>
          <p:nvPr>
            <p:ph type="dt" idx="10"/>
          </p:nvPr>
        </p:nvSpPr>
        <p:spPr>
          <a:ln/>
        </p:spPr>
        <p:txBody>
          <a:bodyPr/>
          <a:lstStyle>
            <a:lvl1pPr>
              <a:defRPr/>
            </a:lvl1pPr>
          </a:lstStyle>
          <a:p>
            <a:pPr>
              <a:defRPr/>
            </a:pPr>
            <a:endParaRPr lang="en-GB"/>
          </a:p>
        </p:txBody>
      </p:sp>
      <p:sp>
        <p:nvSpPr>
          <p:cNvPr id="6" name="Rectangle 3"/>
          <p:cNvSpPr>
            <a:spLocks noGrp="1" noChangeArrowheads="1"/>
          </p:cNvSpPr>
          <p:nvPr>
            <p:ph type="ftr" idx="11"/>
          </p:nvPr>
        </p:nvSpPr>
        <p:spPr>
          <a:ln/>
        </p:spPr>
        <p:txBody>
          <a:bodyPr/>
          <a:lstStyle>
            <a:lvl1pPr>
              <a:defRPr/>
            </a:lvl1pPr>
          </a:lstStyle>
          <a:p>
            <a:pPr>
              <a:defRPr/>
            </a:pPr>
            <a:endParaRPr lang="en-GB"/>
          </a:p>
        </p:txBody>
      </p:sp>
      <p:sp>
        <p:nvSpPr>
          <p:cNvPr id="7" name="Rectangle 4"/>
          <p:cNvSpPr>
            <a:spLocks noGrp="1" noChangeArrowheads="1"/>
          </p:cNvSpPr>
          <p:nvPr>
            <p:ph type="sldNum" idx="12"/>
          </p:nvPr>
        </p:nvSpPr>
        <p:spPr>
          <a:ln/>
        </p:spPr>
        <p:txBody>
          <a:bodyPr/>
          <a:lstStyle>
            <a:lvl1pPr>
              <a:defRPr/>
            </a:lvl1pPr>
          </a:lstStyle>
          <a:p>
            <a:pPr>
              <a:defRPr/>
            </a:pPr>
            <a:fld id="{F4FD105D-5216-8444-A6F2-19940E6FB82F}" type="slidenum">
              <a:rPr lang="en-GB"/>
              <a:pPr>
                <a:defRPr/>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2225" cy="1143000"/>
          </a:xfrm>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95300" y="1535113"/>
            <a:ext cx="4375150"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95300" y="2174875"/>
            <a:ext cx="437515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5030788" y="1535113"/>
            <a:ext cx="437673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5030788" y="2174875"/>
            <a:ext cx="437673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Rectangle 2"/>
          <p:cNvSpPr>
            <a:spLocks noGrp="1" noChangeArrowheads="1"/>
          </p:cNvSpPr>
          <p:nvPr>
            <p:ph type="dt" idx="10"/>
          </p:nvPr>
        </p:nvSpPr>
        <p:spPr>
          <a:ln/>
        </p:spPr>
        <p:txBody>
          <a:bodyPr/>
          <a:lstStyle>
            <a:lvl1pPr>
              <a:defRPr/>
            </a:lvl1pPr>
          </a:lstStyle>
          <a:p>
            <a:pPr>
              <a:defRPr/>
            </a:pPr>
            <a:endParaRPr lang="en-GB"/>
          </a:p>
        </p:txBody>
      </p:sp>
      <p:sp>
        <p:nvSpPr>
          <p:cNvPr id="8" name="Rectangle 3"/>
          <p:cNvSpPr>
            <a:spLocks noGrp="1" noChangeArrowheads="1"/>
          </p:cNvSpPr>
          <p:nvPr>
            <p:ph type="ftr" idx="11"/>
          </p:nvPr>
        </p:nvSpPr>
        <p:spPr>
          <a:ln/>
        </p:spPr>
        <p:txBody>
          <a:bodyPr/>
          <a:lstStyle>
            <a:lvl1pPr>
              <a:defRPr/>
            </a:lvl1pPr>
          </a:lstStyle>
          <a:p>
            <a:pPr>
              <a:defRPr/>
            </a:pPr>
            <a:endParaRPr lang="en-GB"/>
          </a:p>
        </p:txBody>
      </p:sp>
      <p:sp>
        <p:nvSpPr>
          <p:cNvPr id="9" name="Rectangle 4"/>
          <p:cNvSpPr>
            <a:spLocks noGrp="1" noChangeArrowheads="1"/>
          </p:cNvSpPr>
          <p:nvPr>
            <p:ph type="sldNum" idx="12"/>
          </p:nvPr>
        </p:nvSpPr>
        <p:spPr>
          <a:ln/>
        </p:spPr>
        <p:txBody>
          <a:bodyPr/>
          <a:lstStyle>
            <a:lvl1pPr>
              <a:defRPr/>
            </a:lvl1pPr>
          </a:lstStyle>
          <a:p>
            <a:pPr>
              <a:defRPr/>
            </a:pPr>
            <a:fld id="{DDF2FCA4-9A89-4F43-8563-C60C1C35ED48}" type="slidenum">
              <a:rPr lang="en-GB"/>
              <a:pPr>
                <a:defRPr/>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Rectangle 2"/>
          <p:cNvSpPr>
            <a:spLocks noGrp="1" noChangeArrowheads="1"/>
          </p:cNvSpPr>
          <p:nvPr>
            <p:ph type="dt" idx="10"/>
          </p:nvPr>
        </p:nvSpPr>
        <p:spPr>
          <a:ln/>
        </p:spPr>
        <p:txBody>
          <a:bodyPr/>
          <a:lstStyle>
            <a:lvl1pPr>
              <a:defRPr/>
            </a:lvl1pPr>
          </a:lstStyle>
          <a:p>
            <a:pPr>
              <a:defRPr/>
            </a:pPr>
            <a:endParaRPr lang="en-GB"/>
          </a:p>
        </p:txBody>
      </p:sp>
      <p:sp>
        <p:nvSpPr>
          <p:cNvPr id="4" name="Rectangle 3"/>
          <p:cNvSpPr>
            <a:spLocks noGrp="1" noChangeArrowheads="1"/>
          </p:cNvSpPr>
          <p:nvPr>
            <p:ph type="ftr" idx="11"/>
          </p:nvPr>
        </p:nvSpPr>
        <p:spPr>
          <a:ln/>
        </p:spPr>
        <p:txBody>
          <a:bodyPr/>
          <a:lstStyle>
            <a:lvl1pPr>
              <a:defRPr/>
            </a:lvl1pPr>
          </a:lstStyle>
          <a:p>
            <a:pPr>
              <a:defRPr/>
            </a:pPr>
            <a:endParaRPr lang="en-GB"/>
          </a:p>
        </p:txBody>
      </p:sp>
      <p:sp>
        <p:nvSpPr>
          <p:cNvPr id="5" name="Rectangle 4"/>
          <p:cNvSpPr>
            <a:spLocks noGrp="1" noChangeArrowheads="1"/>
          </p:cNvSpPr>
          <p:nvPr>
            <p:ph type="sldNum" idx="12"/>
          </p:nvPr>
        </p:nvSpPr>
        <p:spPr>
          <a:ln/>
        </p:spPr>
        <p:txBody>
          <a:bodyPr/>
          <a:lstStyle>
            <a:lvl1pPr>
              <a:defRPr/>
            </a:lvl1pPr>
          </a:lstStyle>
          <a:p>
            <a:pPr>
              <a:defRPr/>
            </a:pPr>
            <a:fld id="{5EEDA85C-C8B5-BE4E-B667-919C68A272E5}" type="slidenum">
              <a:rPr lang="en-GB"/>
              <a:pPr>
                <a:defRPr/>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idx="10"/>
          </p:nvPr>
        </p:nvSpPr>
        <p:spPr>
          <a:ln/>
        </p:spPr>
        <p:txBody>
          <a:bodyPr/>
          <a:lstStyle>
            <a:lvl1pPr>
              <a:defRPr/>
            </a:lvl1pPr>
          </a:lstStyle>
          <a:p>
            <a:pPr>
              <a:defRPr/>
            </a:pPr>
            <a:endParaRPr lang="en-GB"/>
          </a:p>
        </p:txBody>
      </p:sp>
      <p:sp>
        <p:nvSpPr>
          <p:cNvPr id="3" name="Rectangle 3"/>
          <p:cNvSpPr>
            <a:spLocks noGrp="1" noChangeArrowheads="1"/>
          </p:cNvSpPr>
          <p:nvPr>
            <p:ph type="ftr" idx="11"/>
          </p:nvPr>
        </p:nvSpPr>
        <p:spPr>
          <a:ln/>
        </p:spPr>
        <p:txBody>
          <a:bodyPr/>
          <a:lstStyle>
            <a:lvl1pPr>
              <a:defRPr/>
            </a:lvl1pPr>
          </a:lstStyle>
          <a:p>
            <a:pPr>
              <a:defRPr/>
            </a:pPr>
            <a:endParaRPr lang="en-GB"/>
          </a:p>
        </p:txBody>
      </p:sp>
      <p:sp>
        <p:nvSpPr>
          <p:cNvPr id="4" name="Rectangle 4"/>
          <p:cNvSpPr>
            <a:spLocks noGrp="1" noChangeArrowheads="1"/>
          </p:cNvSpPr>
          <p:nvPr>
            <p:ph type="sldNum" idx="12"/>
          </p:nvPr>
        </p:nvSpPr>
        <p:spPr>
          <a:ln/>
        </p:spPr>
        <p:txBody>
          <a:bodyPr/>
          <a:lstStyle>
            <a:lvl1pPr>
              <a:defRPr/>
            </a:lvl1pPr>
          </a:lstStyle>
          <a:p>
            <a:pPr>
              <a:defRPr/>
            </a:pPr>
            <a:fld id="{48C14516-8045-1644-86D1-8545CED4B91C}"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5" name="Footer Placeholder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6" name="Rectangle 5"/>
          <p:cNvSpPr>
            <a:spLocks noGrp="1" noChangeArrowheads="1"/>
          </p:cNvSpPr>
          <p:nvPr>
            <p:ph type="sldNum" idx="12"/>
          </p:nvPr>
        </p:nvSpPr>
        <p:spPr/>
        <p:txBody>
          <a:bodyPr/>
          <a:lstStyle>
            <a:lvl1pPr>
              <a:defRPr/>
            </a:lvl1pPr>
          </a:lstStyle>
          <a:p>
            <a:pPr>
              <a:defRPr/>
            </a:pPr>
            <a:fld id="{387D8802-A871-4249-B69A-8801AF133F7E}" type="slidenum">
              <a:rPr lang="en-GB"/>
              <a:pPr>
                <a:defRPr/>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7550"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871913" y="273050"/>
            <a:ext cx="5535612"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95300" y="1435100"/>
            <a:ext cx="3257550"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Rectangle 2"/>
          <p:cNvSpPr>
            <a:spLocks noGrp="1" noChangeArrowheads="1"/>
          </p:cNvSpPr>
          <p:nvPr>
            <p:ph type="dt" idx="10"/>
          </p:nvPr>
        </p:nvSpPr>
        <p:spPr>
          <a:ln/>
        </p:spPr>
        <p:txBody>
          <a:bodyPr/>
          <a:lstStyle>
            <a:lvl1pPr>
              <a:defRPr/>
            </a:lvl1pPr>
          </a:lstStyle>
          <a:p>
            <a:pPr>
              <a:defRPr/>
            </a:pPr>
            <a:endParaRPr lang="en-GB"/>
          </a:p>
        </p:txBody>
      </p:sp>
      <p:sp>
        <p:nvSpPr>
          <p:cNvPr id="6" name="Rectangle 3"/>
          <p:cNvSpPr>
            <a:spLocks noGrp="1" noChangeArrowheads="1"/>
          </p:cNvSpPr>
          <p:nvPr>
            <p:ph type="ftr" idx="11"/>
          </p:nvPr>
        </p:nvSpPr>
        <p:spPr>
          <a:ln/>
        </p:spPr>
        <p:txBody>
          <a:bodyPr/>
          <a:lstStyle>
            <a:lvl1pPr>
              <a:defRPr/>
            </a:lvl1pPr>
          </a:lstStyle>
          <a:p>
            <a:pPr>
              <a:defRPr/>
            </a:pPr>
            <a:endParaRPr lang="en-GB"/>
          </a:p>
        </p:txBody>
      </p:sp>
      <p:sp>
        <p:nvSpPr>
          <p:cNvPr id="7" name="Rectangle 4"/>
          <p:cNvSpPr>
            <a:spLocks noGrp="1" noChangeArrowheads="1"/>
          </p:cNvSpPr>
          <p:nvPr>
            <p:ph type="sldNum" idx="12"/>
          </p:nvPr>
        </p:nvSpPr>
        <p:spPr>
          <a:ln/>
        </p:spPr>
        <p:txBody>
          <a:bodyPr/>
          <a:lstStyle>
            <a:lvl1pPr>
              <a:defRPr/>
            </a:lvl1pPr>
          </a:lstStyle>
          <a:p>
            <a:pPr>
              <a:defRPr/>
            </a:pPr>
            <a:fld id="{2FA325D6-5A7C-014E-ABA0-B62AA0D97055}" type="slidenum">
              <a:rPr lang="en-GB"/>
              <a:pPr>
                <a:defRPr/>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0425"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941513" y="612775"/>
            <a:ext cx="5940425"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513" y="5367338"/>
            <a:ext cx="5940425"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Rectangle 2"/>
          <p:cNvSpPr>
            <a:spLocks noGrp="1" noChangeArrowheads="1"/>
          </p:cNvSpPr>
          <p:nvPr>
            <p:ph type="dt" idx="10"/>
          </p:nvPr>
        </p:nvSpPr>
        <p:spPr>
          <a:ln/>
        </p:spPr>
        <p:txBody>
          <a:bodyPr/>
          <a:lstStyle>
            <a:lvl1pPr>
              <a:defRPr/>
            </a:lvl1pPr>
          </a:lstStyle>
          <a:p>
            <a:pPr>
              <a:defRPr/>
            </a:pPr>
            <a:endParaRPr lang="en-GB"/>
          </a:p>
        </p:txBody>
      </p:sp>
      <p:sp>
        <p:nvSpPr>
          <p:cNvPr id="6" name="Rectangle 3"/>
          <p:cNvSpPr>
            <a:spLocks noGrp="1" noChangeArrowheads="1"/>
          </p:cNvSpPr>
          <p:nvPr>
            <p:ph type="ftr" idx="11"/>
          </p:nvPr>
        </p:nvSpPr>
        <p:spPr>
          <a:ln/>
        </p:spPr>
        <p:txBody>
          <a:bodyPr/>
          <a:lstStyle>
            <a:lvl1pPr>
              <a:defRPr/>
            </a:lvl1pPr>
          </a:lstStyle>
          <a:p>
            <a:pPr>
              <a:defRPr/>
            </a:pPr>
            <a:endParaRPr lang="en-GB"/>
          </a:p>
        </p:txBody>
      </p:sp>
      <p:sp>
        <p:nvSpPr>
          <p:cNvPr id="7" name="Rectangle 4"/>
          <p:cNvSpPr>
            <a:spLocks noGrp="1" noChangeArrowheads="1"/>
          </p:cNvSpPr>
          <p:nvPr>
            <p:ph type="sldNum" idx="12"/>
          </p:nvPr>
        </p:nvSpPr>
        <p:spPr>
          <a:ln/>
        </p:spPr>
        <p:txBody>
          <a:bodyPr/>
          <a:lstStyle>
            <a:lvl1pPr>
              <a:defRPr/>
            </a:lvl1pPr>
          </a:lstStyle>
          <a:p>
            <a:pPr>
              <a:defRPr/>
            </a:pPr>
            <a:fld id="{91614821-7CA9-BE48-9C8A-745C44A72C5F}" type="slidenum">
              <a:rPr lang="en-GB"/>
              <a:pPr>
                <a:defRPr/>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a:xfrm>
            <a:off x="495300" y="1604963"/>
            <a:ext cx="8907463" cy="4522787"/>
          </a:xfrm>
          <a:prstGeom prst="rect">
            <a:avLst/>
          </a:prstGeo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Rectangle 2"/>
          <p:cNvSpPr>
            <a:spLocks noGrp="1" noChangeArrowheads="1"/>
          </p:cNvSpPr>
          <p:nvPr>
            <p:ph type="dt" idx="10"/>
          </p:nvPr>
        </p:nvSpPr>
        <p:spPr>
          <a:ln/>
        </p:spPr>
        <p:txBody>
          <a:bodyPr/>
          <a:lstStyle>
            <a:lvl1pPr>
              <a:defRPr/>
            </a:lvl1pPr>
          </a:lstStyle>
          <a:p>
            <a:pPr>
              <a:defRPr/>
            </a:pPr>
            <a:endParaRPr lang="en-GB"/>
          </a:p>
        </p:txBody>
      </p:sp>
      <p:sp>
        <p:nvSpPr>
          <p:cNvPr id="5" name="Rectangle 3"/>
          <p:cNvSpPr>
            <a:spLocks noGrp="1" noChangeArrowheads="1"/>
          </p:cNvSpPr>
          <p:nvPr>
            <p:ph type="ftr" idx="11"/>
          </p:nvPr>
        </p:nvSpPr>
        <p:spPr>
          <a:ln/>
        </p:spPr>
        <p:txBody>
          <a:bodyPr/>
          <a:lstStyle>
            <a:lvl1pPr>
              <a:defRPr/>
            </a:lvl1pPr>
          </a:lstStyle>
          <a:p>
            <a:pPr>
              <a:defRPr/>
            </a:pPr>
            <a:endParaRPr lang="en-GB"/>
          </a:p>
        </p:txBody>
      </p:sp>
      <p:sp>
        <p:nvSpPr>
          <p:cNvPr id="6" name="Rectangle 4"/>
          <p:cNvSpPr>
            <a:spLocks noGrp="1" noChangeArrowheads="1"/>
          </p:cNvSpPr>
          <p:nvPr>
            <p:ph type="sldNum" idx="12"/>
          </p:nvPr>
        </p:nvSpPr>
        <p:spPr>
          <a:ln/>
        </p:spPr>
        <p:txBody>
          <a:bodyPr/>
          <a:lstStyle>
            <a:lvl1pPr>
              <a:defRPr/>
            </a:lvl1pPr>
          </a:lstStyle>
          <a:p>
            <a:pPr>
              <a:defRPr/>
            </a:pPr>
            <a:fld id="{C71E748D-55A2-3840-8FBC-C84CCFDA3F03}" type="slidenum">
              <a:rPr lang="en-GB"/>
              <a:pPr>
                <a:defRPr/>
              </a:pPr>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77088" y="685800"/>
            <a:ext cx="2225675" cy="5441950"/>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95300" y="685800"/>
            <a:ext cx="6529388" cy="5441950"/>
          </a:xfrm>
          <a:prstGeom prst="rect">
            <a:avLst/>
          </a:prstGeo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Rectangle 2"/>
          <p:cNvSpPr>
            <a:spLocks noGrp="1" noChangeArrowheads="1"/>
          </p:cNvSpPr>
          <p:nvPr>
            <p:ph type="dt" idx="10"/>
          </p:nvPr>
        </p:nvSpPr>
        <p:spPr>
          <a:ln/>
        </p:spPr>
        <p:txBody>
          <a:bodyPr/>
          <a:lstStyle>
            <a:lvl1pPr>
              <a:defRPr/>
            </a:lvl1pPr>
          </a:lstStyle>
          <a:p>
            <a:pPr>
              <a:defRPr/>
            </a:pPr>
            <a:endParaRPr lang="en-GB"/>
          </a:p>
        </p:txBody>
      </p:sp>
      <p:sp>
        <p:nvSpPr>
          <p:cNvPr id="5" name="Rectangle 3"/>
          <p:cNvSpPr>
            <a:spLocks noGrp="1" noChangeArrowheads="1"/>
          </p:cNvSpPr>
          <p:nvPr>
            <p:ph type="ftr" idx="11"/>
          </p:nvPr>
        </p:nvSpPr>
        <p:spPr>
          <a:ln/>
        </p:spPr>
        <p:txBody>
          <a:bodyPr/>
          <a:lstStyle>
            <a:lvl1pPr>
              <a:defRPr/>
            </a:lvl1pPr>
          </a:lstStyle>
          <a:p>
            <a:pPr>
              <a:defRPr/>
            </a:pPr>
            <a:endParaRPr lang="en-GB"/>
          </a:p>
        </p:txBody>
      </p:sp>
      <p:sp>
        <p:nvSpPr>
          <p:cNvPr id="6" name="Rectangle 4"/>
          <p:cNvSpPr>
            <a:spLocks noGrp="1" noChangeArrowheads="1"/>
          </p:cNvSpPr>
          <p:nvPr>
            <p:ph type="sldNum" idx="12"/>
          </p:nvPr>
        </p:nvSpPr>
        <p:spPr>
          <a:ln/>
        </p:spPr>
        <p:txBody>
          <a:bodyPr/>
          <a:lstStyle>
            <a:lvl1pPr>
              <a:defRPr/>
            </a:lvl1pPr>
          </a:lstStyle>
          <a:p>
            <a:pPr>
              <a:defRPr/>
            </a:pPr>
            <a:fld id="{0BE50080-641F-644B-B9C1-1F487107E569}" type="slidenum">
              <a:rPr lang="en-GB"/>
              <a:pPr>
                <a:defRPr/>
              </a:pPr>
              <a:t>‹#›</a:t>
            </a:fld>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742950" y="685800"/>
            <a:ext cx="8410575" cy="2124075"/>
          </a:xfrm>
        </p:spPr>
        <p:txBody>
          <a:bodyPr/>
          <a:lstStyle/>
          <a:p>
            <a:r>
              <a:rPr lang="en-AU" smtClean="0"/>
              <a:t>Click to edit Master title style</a:t>
            </a:r>
            <a:endParaRPr lang="en-US"/>
          </a:p>
        </p:txBody>
      </p:sp>
      <p:sp>
        <p:nvSpPr>
          <p:cNvPr id="3" name="Rectangle 2"/>
          <p:cNvSpPr>
            <a:spLocks noGrp="1" noChangeArrowheads="1"/>
          </p:cNvSpPr>
          <p:nvPr>
            <p:ph type="dt" idx="10"/>
          </p:nvPr>
        </p:nvSpPr>
        <p:spPr>
          <a:ln/>
        </p:spPr>
        <p:txBody>
          <a:bodyPr/>
          <a:lstStyle>
            <a:lvl1pPr>
              <a:defRPr/>
            </a:lvl1pPr>
          </a:lstStyle>
          <a:p>
            <a:pPr>
              <a:defRPr/>
            </a:pPr>
            <a:endParaRPr lang="en-GB"/>
          </a:p>
        </p:txBody>
      </p:sp>
      <p:sp>
        <p:nvSpPr>
          <p:cNvPr id="4" name="Rectangle 3"/>
          <p:cNvSpPr>
            <a:spLocks noGrp="1" noChangeArrowheads="1"/>
          </p:cNvSpPr>
          <p:nvPr>
            <p:ph type="ftr" idx="11"/>
          </p:nvPr>
        </p:nvSpPr>
        <p:spPr>
          <a:ln/>
        </p:spPr>
        <p:txBody>
          <a:bodyPr/>
          <a:lstStyle>
            <a:lvl1pPr>
              <a:defRPr/>
            </a:lvl1pPr>
          </a:lstStyle>
          <a:p>
            <a:pPr>
              <a:defRPr/>
            </a:pPr>
            <a:endParaRPr lang="en-GB"/>
          </a:p>
        </p:txBody>
      </p:sp>
      <p:sp>
        <p:nvSpPr>
          <p:cNvPr id="5" name="Rectangle 4"/>
          <p:cNvSpPr>
            <a:spLocks noGrp="1" noChangeArrowheads="1"/>
          </p:cNvSpPr>
          <p:nvPr>
            <p:ph type="sldNum" idx="12"/>
          </p:nvPr>
        </p:nvSpPr>
        <p:spPr>
          <a:ln/>
        </p:spPr>
        <p:txBody>
          <a:bodyPr/>
          <a:lstStyle>
            <a:lvl1pPr>
              <a:defRPr/>
            </a:lvl1pPr>
          </a:lstStyle>
          <a:p>
            <a:pPr>
              <a:defRPr/>
            </a:pPr>
            <a:fld id="{91DC4F8C-84AE-7740-862C-059C52D5F78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16925"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82638" y="2906713"/>
            <a:ext cx="8416925"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smtClean="0"/>
              <a:t>Click to edit Master text styles</a:t>
            </a:r>
          </a:p>
        </p:txBody>
      </p:sp>
      <p:sp>
        <p:nvSpPr>
          <p:cNvPr id="4" name="Date Placeholder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5" name="Footer Placeholder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6" name="Rectangle 5"/>
          <p:cNvSpPr>
            <a:spLocks noGrp="1" noChangeArrowheads="1"/>
          </p:cNvSpPr>
          <p:nvPr>
            <p:ph type="sldNum" idx="12"/>
          </p:nvPr>
        </p:nvSpPr>
        <p:spPr/>
        <p:txBody>
          <a:bodyPr/>
          <a:lstStyle>
            <a:lvl1pPr>
              <a:defRPr/>
            </a:lvl1pPr>
          </a:lstStyle>
          <a:p>
            <a:pPr>
              <a:defRPr/>
            </a:pPr>
            <a:fld id="{D5E42578-9DB5-8145-A117-52012E4A1C4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95300" y="1600200"/>
            <a:ext cx="43767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5024438" y="1600200"/>
            <a:ext cx="437673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Rectangle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6" name="Rectangle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7" name="Rectangle 5"/>
          <p:cNvSpPr>
            <a:spLocks noGrp="1" noChangeArrowheads="1"/>
          </p:cNvSpPr>
          <p:nvPr>
            <p:ph type="sldNum" idx="12"/>
          </p:nvPr>
        </p:nvSpPr>
        <p:spPr/>
        <p:txBody>
          <a:bodyPr/>
          <a:lstStyle>
            <a:lvl1pPr>
              <a:defRPr/>
            </a:lvl1pPr>
          </a:lstStyle>
          <a:p>
            <a:pPr>
              <a:defRPr/>
            </a:pPr>
            <a:fld id="{416A342D-2F2B-5249-B078-6C17101FB582}"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2225" cy="1143000"/>
          </a:xfrm>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95300" y="1535113"/>
            <a:ext cx="437515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95300" y="2174875"/>
            <a:ext cx="43751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5030788" y="1535113"/>
            <a:ext cx="43767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5030788"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Rectangle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8" name="Rectangle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9" name="Rectangle 5"/>
          <p:cNvSpPr>
            <a:spLocks noGrp="1" noChangeArrowheads="1"/>
          </p:cNvSpPr>
          <p:nvPr>
            <p:ph type="sldNum" idx="12"/>
          </p:nvPr>
        </p:nvSpPr>
        <p:spPr/>
        <p:txBody>
          <a:bodyPr/>
          <a:lstStyle>
            <a:lvl1pPr>
              <a:defRPr/>
            </a:lvl1pPr>
          </a:lstStyle>
          <a:p>
            <a:pPr>
              <a:defRPr/>
            </a:pPr>
            <a:fld id="{DE8EB6AE-763B-654C-ACAD-B45B50214A89}"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Rectangle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4" name="Rectangle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5" name="Rectangle 5"/>
          <p:cNvSpPr>
            <a:spLocks noGrp="1" noChangeArrowheads="1"/>
          </p:cNvSpPr>
          <p:nvPr>
            <p:ph type="sldNum" idx="12"/>
          </p:nvPr>
        </p:nvSpPr>
        <p:spPr/>
        <p:txBody>
          <a:bodyPr/>
          <a:lstStyle>
            <a:lvl1pPr>
              <a:defRPr/>
            </a:lvl1pPr>
          </a:lstStyle>
          <a:p>
            <a:pPr>
              <a:defRPr/>
            </a:pPr>
            <a:fld id="{A71E0359-6A80-3C4C-B2F1-0787B0D0A0AB}"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3" name="Rectangle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4" name="Rectangle 5"/>
          <p:cNvSpPr>
            <a:spLocks noGrp="1" noChangeArrowheads="1"/>
          </p:cNvSpPr>
          <p:nvPr>
            <p:ph type="sldNum" idx="12"/>
          </p:nvPr>
        </p:nvSpPr>
        <p:spPr/>
        <p:txBody>
          <a:bodyPr/>
          <a:lstStyle>
            <a:lvl1pPr>
              <a:defRPr/>
            </a:lvl1pPr>
          </a:lstStyle>
          <a:p>
            <a:pPr>
              <a:defRPr/>
            </a:pPr>
            <a:fld id="{6A58EDDE-11D1-5944-922A-D69D747F3C0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7550"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871913" y="273050"/>
            <a:ext cx="553561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95300" y="1435100"/>
            <a:ext cx="3257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Rectangle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6" name="Rectangle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7" name="Rectangle 5"/>
          <p:cNvSpPr>
            <a:spLocks noGrp="1" noChangeArrowheads="1"/>
          </p:cNvSpPr>
          <p:nvPr>
            <p:ph type="sldNum" idx="12"/>
          </p:nvPr>
        </p:nvSpPr>
        <p:spPr/>
        <p:txBody>
          <a:bodyPr/>
          <a:lstStyle>
            <a:lvl1pPr>
              <a:defRPr/>
            </a:lvl1pPr>
          </a:lstStyle>
          <a:p>
            <a:pPr>
              <a:defRPr/>
            </a:pPr>
            <a:fld id="{FE5CF46F-634E-4749-878D-34B4F4EEEA8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0425"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941513" y="612775"/>
            <a:ext cx="594042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513" y="5367338"/>
            <a:ext cx="594042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Rectangle 3"/>
          <p:cNvSpPr>
            <a:spLocks noGrp="1" noChangeArrowheads="1"/>
          </p:cNvSpPr>
          <p:nvPr>
            <p:ph type="dt" idx="10"/>
          </p:nvPr>
        </p:nvSpPr>
        <p:spPr>
          <a:xfrm>
            <a:off x="495300" y="6248400"/>
            <a:ext cx="2303463" cy="450850"/>
          </a:xfrm>
          <a:prstGeom prst="rect">
            <a:avLst/>
          </a:prstGeom>
        </p:spPr>
        <p:txBody>
          <a:bodyPr/>
          <a:lstStyle>
            <a:lvl1pPr>
              <a:defRPr/>
            </a:lvl1pPr>
          </a:lstStyle>
          <a:p>
            <a:pPr>
              <a:defRPr/>
            </a:pPr>
            <a:endParaRPr lang="en-GB"/>
          </a:p>
        </p:txBody>
      </p:sp>
      <p:sp>
        <p:nvSpPr>
          <p:cNvPr id="6" name="Rectangle 4"/>
          <p:cNvSpPr>
            <a:spLocks noGrp="1" noChangeArrowheads="1"/>
          </p:cNvSpPr>
          <p:nvPr>
            <p:ph type="ftr" idx="11"/>
          </p:nvPr>
        </p:nvSpPr>
        <p:spPr>
          <a:xfrm>
            <a:off x="3382963" y="6248400"/>
            <a:ext cx="3130550" cy="450850"/>
          </a:xfrm>
          <a:prstGeom prst="rect">
            <a:avLst/>
          </a:prstGeom>
        </p:spPr>
        <p:txBody>
          <a:bodyPr/>
          <a:lstStyle>
            <a:lvl1pPr>
              <a:defRPr/>
            </a:lvl1pPr>
          </a:lstStyle>
          <a:p>
            <a:pPr>
              <a:defRPr/>
            </a:pPr>
            <a:endParaRPr lang="en-GB"/>
          </a:p>
        </p:txBody>
      </p:sp>
      <p:sp>
        <p:nvSpPr>
          <p:cNvPr id="7" name="Rectangle 5"/>
          <p:cNvSpPr>
            <a:spLocks noGrp="1" noChangeArrowheads="1"/>
          </p:cNvSpPr>
          <p:nvPr>
            <p:ph type="sldNum" idx="12"/>
          </p:nvPr>
        </p:nvSpPr>
        <p:spPr/>
        <p:txBody>
          <a:bodyPr/>
          <a:lstStyle>
            <a:lvl1pPr>
              <a:defRPr/>
            </a:lvl1pPr>
          </a:lstStyle>
          <a:p>
            <a:pPr>
              <a:defRPr/>
            </a:pPr>
            <a:fld id="{880A7FAA-EE4B-E949-85CE-9C48B981D130}"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95300" y="246063"/>
            <a:ext cx="8905875" cy="1165225"/>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7" name="Rectangle 2"/>
          <p:cNvSpPr>
            <a:spLocks noGrp="1" noChangeArrowheads="1"/>
          </p:cNvSpPr>
          <p:nvPr>
            <p:ph type="body" idx="1"/>
          </p:nvPr>
        </p:nvSpPr>
        <p:spPr bwMode="auto">
          <a:xfrm>
            <a:off x="495300" y="1600200"/>
            <a:ext cx="8905875" cy="4525963"/>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9" name="Rectangle 5"/>
          <p:cNvSpPr>
            <a:spLocks noGrp="1" noChangeArrowheads="1"/>
          </p:cNvSpPr>
          <p:nvPr>
            <p:ph type="sldNum"/>
          </p:nvPr>
        </p:nvSpPr>
        <p:spPr bwMode="auto">
          <a:xfrm>
            <a:off x="7097713" y="6248400"/>
            <a:ext cx="2303462" cy="4508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hangingPunct="1">
              <a:lnSpc>
                <a:spcPct val="102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000">
                <a:solidFill>
                  <a:srgbClr val="000000"/>
                </a:solidFill>
                <a:latin typeface="+mn-lt"/>
                <a:ea typeface="msgothic" charset="0"/>
                <a:cs typeface="msgothic" charset="0"/>
              </a:defRPr>
            </a:lvl1pPr>
          </a:lstStyle>
          <a:p>
            <a:pPr>
              <a:defRPr/>
            </a:pPr>
            <a:fld id="{DA6F0F77-E03A-C044-8368-A94417855BC3}" type="slidenum">
              <a:rPr lang="en-GB"/>
              <a:pPr>
                <a:defRPr/>
              </a:pPr>
              <a:t>‹#›</a:t>
            </a:fld>
            <a:endParaRPr lang="en-GB"/>
          </a:p>
        </p:txBody>
      </p:sp>
      <p:sp>
        <p:nvSpPr>
          <p:cNvPr id="1030" name="Rectangle 6"/>
          <p:cNvSpPr>
            <a:spLocks noChangeArrowheads="1"/>
          </p:cNvSpPr>
          <p:nvPr/>
        </p:nvSpPr>
        <p:spPr bwMode="auto">
          <a:xfrm>
            <a:off x="0" y="0"/>
            <a:ext cx="247650" cy="2286000"/>
          </a:xfrm>
          <a:prstGeom prst="rect">
            <a:avLst/>
          </a:prstGeom>
          <a:solidFill>
            <a:schemeClr val="accent6">
              <a:lumMod val="60000"/>
              <a:lumOff val="40000"/>
            </a:schemeClr>
          </a:solidFill>
          <a:ln w="9525">
            <a:noFill/>
            <a:round/>
            <a:headEnd/>
            <a:tailEnd/>
          </a:ln>
          <a:effectLst/>
        </p:spPr>
        <p:txBody>
          <a:bodyPr wrap="none" anchor="ctr">
            <a:prstTxWarp prst="textNoShape">
              <a:avLst/>
            </a:prstTxWarp>
          </a:bodyPr>
          <a:lstStyle/>
          <a:p>
            <a:pPr>
              <a:defRPr/>
            </a:pPr>
            <a:endParaRPr lang="en-US"/>
          </a:p>
        </p:txBody>
      </p:sp>
      <p:sp>
        <p:nvSpPr>
          <p:cNvPr id="1031" name="Line 7"/>
          <p:cNvSpPr>
            <a:spLocks noChangeShapeType="1"/>
          </p:cNvSpPr>
          <p:nvPr/>
        </p:nvSpPr>
        <p:spPr bwMode="auto">
          <a:xfrm flipV="1">
            <a:off x="495300" y="1438275"/>
            <a:ext cx="8753475" cy="14288"/>
          </a:xfrm>
          <a:prstGeom prst="line">
            <a:avLst/>
          </a:prstGeom>
          <a:noFill/>
          <a:ln w="19080">
            <a:solidFill>
              <a:schemeClr val="accent6">
                <a:lumMod val="60000"/>
                <a:lumOff val="40000"/>
              </a:schemeClr>
            </a:solidFill>
            <a:miter lim="800000"/>
            <a:headEnd/>
            <a:tailEnd/>
          </a:ln>
          <a:effectLst/>
        </p:spPr>
        <p:txBody>
          <a:bodyPr>
            <a:prstTxWarp prst="textNoShape">
              <a:avLst/>
            </a:prstTxWarp>
          </a:bodyPr>
          <a:lstStyle/>
          <a:p>
            <a:pPr>
              <a:defRPr/>
            </a:pPr>
            <a:endParaRPr lang="en-US"/>
          </a:p>
        </p:txBody>
      </p:sp>
      <p:sp>
        <p:nvSpPr>
          <p:cNvPr id="1032" name="Rectangle 8"/>
          <p:cNvSpPr>
            <a:spLocks noChangeArrowheads="1"/>
          </p:cNvSpPr>
          <p:nvPr/>
        </p:nvSpPr>
        <p:spPr bwMode="auto">
          <a:xfrm>
            <a:off x="0" y="2286000"/>
            <a:ext cx="247650" cy="2286000"/>
          </a:xfrm>
          <a:prstGeom prst="rect">
            <a:avLst/>
          </a:prstGeom>
          <a:solidFill>
            <a:schemeClr val="accent6">
              <a:lumMod val="20000"/>
              <a:lumOff val="80000"/>
            </a:schemeClr>
          </a:solidFill>
          <a:ln w="9525">
            <a:noFill/>
            <a:round/>
            <a:headEnd/>
            <a:tailEnd/>
          </a:ln>
          <a:effectLst/>
        </p:spPr>
        <p:txBody>
          <a:bodyPr wrap="none" anchor="ctr">
            <a:prstTxWarp prst="textNoShape">
              <a:avLst/>
            </a:prstTxWarp>
          </a:bodyPr>
          <a:lstStyle/>
          <a:p>
            <a:pPr>
              <a:defRPr/>
            </a:pPr>
            <a:endParaRPr lang="en-US"/>
          </a:p>
        </p:txBody>
      </p:sp>
      <p:sp>
        <p:nvSpPr>
          <p:cNvPr id="1033" name="Rectangle 9"/>
          <p:cNvSpPr>
            <a:spLocks noChangeArrowheads="1"/>
          </p:cNvSpPr>
          <p:nvPr/>
        </p:nvSpPr>
        <p:spPr bwMode="auto">
          <a:xfrm>
            <a:off x="0" y="4572000"/>
            <a:ext cx="247650" cy="2286000"/>
          </a:xfrm>
          <a:prstGeom prst="rect">
            <a:avLst/>
          </a:prstGeom>
          <a:solidFill>
            <a:schemeClr val="accent6">
              <a:lumMod val="40000"/>
              <a:lumOff val="60000"/>
            </a:schemeClr>
          </a:solidFill>
          <a:ln w="9525">
            <a:noFill/>
            <a:round/>
            <a:headEnd/>
            <a:tailEnd/>
          </a:ln>
          <a:effectLst/>
        </p:spPr>
        <p:txBody>
          <a:bodyPr wrap="none" anchor="ctr">
            <a:prstTxWarp prst="textNoShape">
              <a:avLst/>
            </a:prstTxWarp>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txStyles>
    <p:titleStyle>
      <a:lvl1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2D2DB9"/>
          </a:solidFill>
          <a:latin typeface="+mj-lt"/>
          <a:ea typeface="+mj-ea"/>
          <a:cs typeface="+mj-cs"/>
        </a:defRPr>
      </a:lvl1pPr>
      <a:lvl2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2D2DB9"/>
          </a:solidFill>
          <a:latin typeface="Garamond" pitchFamily="1" charset="0"/>
          <a:ea typeface="Arial" charset="0"/>
          <a:cs typeface="Arial" charset="0"/>
        </a:defRPr>
      </a:lvl2pPr>
      <a:lvl3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2D2DB9"/>
          </a:solidFill>
          <a:latin typeface="Garamond" pitchFamily="1" charset="0"/>
          <a:ea typeface="Arial" charset="0"/>
          <a:cs typeface="Arial" charset="0"/>
        </a:defRPr>
      </a:lvl3pPr>
      <a:lvl4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2D2DB9"/>
          </a:solidFill>
          <a:latin typeface="Garamond" pitchFamily="1" charset="0"/>
          <a:ea typeface="Arial" charset="0"/>
          <a:cs typeface="Arial" charset="0"/>
        </a:defRPr>
      </a:lvl4pPr>
      <a:lvl5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2D2DB9"/>
          </a:solidFill>
          <a:latin typeface="Garamond" pitchFamily="1" charset="0"/>
          <a:ea typeface="Arial" charset="0"/>
          <a:cs typeface="Arial" charset="0"/>
        </a:defRPr>
      </a:lvl5pPr>
      <a:lvl6pPr marL="2514600" indent="-228600" algn="l" defTabSz="457200" rtl="0" fontAlgn="base">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6pPr>
      <a:lvl7pPr marL="2971800" indent="-228600" algn="l" defTabSz="457200" rtl="0" fontAlgn="base">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7pPr>
      <a:lvl8pPr marL="3429000" indent="-228600" algn="l" defTabSz="457200" rtl="0" fontAlgn="base">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8pPr>
      <a:lvl9pPr marL="3886200" indent="-228600" algn="l" defTabSz="457200" rtl="0" fontAlgn="base">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9pPr>
    </p:titleStyle>
    <p:bodyStyle>
      <a:lvl1pPr marL="342900" indent="-342900" algn="l" defTabSz="457200" rtl="0" eaLnBrk="0" fontAlgn="base" hangingPunct="0">
        <a:lnSpc>
          <a:spcPct val="108000"/>
        </a:lnSpc>
        <a:spcBef>
          <a:spcPts val="700"/>
        </a:spcBef>
        <a:spcAft>
          <a:spcPct val="0"/>
        </a:spcAft>
        <a:buClr>
          <a:srgbClr val="000000"/>
        </a:buClr>
        <a:buSzPct val="100000"/>
        <a:buFont typeface="Times New Roman" charset="0"/>
        <a:defRPr sz="2800">
          <a:solidFill>
            <a:srgbClr val="000000"/>
          </a:solidFill>
          <a:latin typeface="+mn-lt"/>
          <a:ea typeface="+mn-ea"/>
          <a:cs typeface="+mn-cs"/>
        </a:defRPr>
      </a:lvl1pPr>
      <a:lvl2pPr marL="742950" indent="-285750" algn="l" defTabSz="457200" rtl="0" eaLnBrk="0" fontAlgn="base" hangingPunct="0">
        <a:lnSpc>
          <a:spcPct val="108000"/>
        </a:lnSpc>
        <a:spcBef>
          <a:spcPts val="600"/>
        </a:spcBef>
        <a:spcAft>
          <a:spcPct val="0"/>
        </a:spcAft>
        <a:buClr>
          <a:srgbClr val="000000"/>
        </a:buClr>
        <a:buSzPct val="100000"/>
        <a:buFont typeface="Times New Roman" charset="0"/>
        <a:defRPr sz="2400">
          <a:solidFill>
            <a:srgbClr val="000000"/>
          </a:solidFill>
          <a:latin typeface="+mn-lt"/>
          <a:ea typeface="+mn-ea"/>
          <a:cs typeface="+mn-cs"/>
        </a:defRPr>
      </a:lvl2pPr>
      <a:lvl3pPr marL="1143000" indent="-228600" algn="l" defTabSz="457200" rtl="0" eaLnBrk="0" fontAlgn="base" hangingPunct="0">
        <a:lnSpc>
          <a:spcPct val="108000"/>
        </a:lnSpc>
        <a:spcBef>
          <a:spcPts val="500"/>
        </a:spcBef>
        <a:spcAft>
          <a:spcPct val="0"/>
        </a:spcAft>
        <a:buClr>
          <a:srgbClr val="000000"/>
        </a:buClr>
        <a:buSzPct val="100000"/>
        <a:buFont typeface="Times New Roman" charset="0"/>
        <a:defRPr sz="2000">
          <a:solidFill>
            <a:srgbClr val="000000"/>
          </a:solidFill>
          <a:latin typeface="+mn-lt"/>
          <a:ea typeface="+mn-ea"/>
          <a:cs typeface="+mn-cs"/>
        </a:defRPr>
      </a:lvl3pPr>
      <a:lvl4pPr marL="1600200" indent="-228600" algn="l" defTabSz="457200" rtl="0" eaLnBrk="0" fontAlgn="base" hangingPunct="0">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4pPr>
      <a:lvl5pPr marL="2057400" indent="-228600" algn="l" defTabSz="457200" rtl="0" eaLnBrk="0" fontAlgn="base" hangingPunct="0">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5pPr>
      <a:lvl6pPr marL="2514600" indent="-228600" algn="l" defTabSz="457200" rtl="0" fontAlgn="base">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6pPr>
      <a:lvl7pPr marL="2971800" indent="-228600" algn="l" defTabSz="457200" rtl="0" fontAlgn="base">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7pPr>
      <a:lvl8pPr marL="3429000" indent="-228600" algn="l" defTabSz="457200" rtl="0" fontAlgn="base">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8pPr>
      <a:lvl9pPr marL="3886200" indent="-228600" algn="l" defTabSz="457200" rtl="0" fontAlgn="base">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742950" y="685800"/>
            <a:ext cx="8410575" cy="2124075"/>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2050" name="Rectangle 2"/>
          <p:cNvSpPr>
            <a:spLocks noGrp="1" noChangeArrowheads="1"/>
          </p:cNvSpPr>
          <p:nvPr>
            <p:ph type="dt"/>
          </p:nvPr>
        </p:nvSpPr>
        <p:spPr bwMode="auto">
          <a:xfrm>
            <a:off x="495300" y="6248400"/>
            <a:ext cx="2303463" cy="4508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hangingPunct="1">
              <a:lnSpc>
                <a:spcPct val="102000"/>
              </a:lnSpc>
              <a:tabLst>
                <a:tab pos="723900" algn="l"/>
                <a:tab pos="1447800" algn="l"/>
                <a:tab pos="2171700" algn="l"/>
              </a:tabLst>
              <a:defRPr sz="1000">
                <a:solidFill>
                  <a:srgbClr val="000000"/>
                </a:solidFill>
                <a:latin typeface="+mn-lt"/>
                <a:ea typeface="+mn-ea"/>
                <a:cs typeface="+mn-cs"/>
              </a:defRPr>
            </a:lvl1pPr>
          </a:lstStyle>
          <a:p>
            <a:pPr>
              <a:defRPr/>
            </a:pPr>
            <a:endParaRPr lang="en-GB"/>
          </a:p>
        </p:txBody>
      </p:sp>
      <p:sp>
        <p:nvSpPr>
          <p:cNvPr id="2051" name="Rectangle 3"/>
          <p:cNvSpPr>
            <a:spLocks noGrp="1" noChangeArrowheads="1"/>
          </p:cNvSpPr>
          <p:nvPr>
            <p:ph type="ftr"/>
          </p:nvPr>
        </p:nvSpPr>
        <p:spPr bwMode="auto">
          <a:xfrm>
            <a:off x="3382963" y="6248400"/>
            <a:ext cx="3130550" cy="4508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eaLnBrk="1" hangingPunct="1">
              <a:lnSpc>
                <a:spcPct val="102000"/>
              </a:lnSpc>
              <a:tabLst>
                <a:tab pos="723900" algn="l"/>
                <a:tab pos="1447800" algn="l"/>
                <a:tab pos="2171700" algn="l"/>
                <a:tab pos="2895600" algn="l"/>
              </a:tabLst>
              <a:defRPr sz="1000">
                <a:solidFill>
                  <a:srgbClr val="000000"/>
                </a:solidFill>
                <a:latin typeface="+mn-lt"/>
                <a:ea typeface="+mn-ea"/>
                <a:cs typeface="+mn-cs"/>
              </a:defRPr>
            </a:lvl1pPr>
          </a:lstStyle>
          <a:p>
            <a:pPr>
              <a:defRPr/>
            </a:pPr>
            <a:endParaRPr lang="en-GB"/>
          </a:p>
        </p:txBody>
      </p:sp>
      <p:sp>
        <p:nvSpPr>
          <p:cNvPr id="2052" name="Rectangle 4"/>
          <p:cNvSpPr>
            <a:spLocks noGrp="1" noChangeArrowheads="1"/>
          </p:cNvSpPr>
          <p:nvPr>
            <p:ph type="sldNum"/>
          </p:nvPr>
        </p:nvSpPr>
        <p:spPr bwMode="auto">
          <a:xfrm>
            <a:off x="7097713" y="6248400"/>
            <a:ext cx="2303462" cy="4508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hangingPunct="1">
              <a:lnSpc>
                <a:spcPct val="102000"/>
              </a:lnSpc>
              <a:tabLst>
                <a:tab pos="723900" algn="l"/>
                <a:tab pos="1447800" algn="l"/>
                <a:tab pos="2171700" algn="l"/>
              </a:tabLst>
              <a:defRPr sz="1000">
                <a:solidFill>
                  <a:srgbClr val="000000"/>
                </a:solidFill>
                <a:latin typeface="+mn-lt"/>
                <a:ea typeface="+mn-ea"/>
                <a:cs typeface="+mn-cs"/>
              </a:defRPr>
            </a:lvl1pPr>
          </a:lstStyle>
          <a:p>
            <a:pPr>
              <a:defRPr/>
            </a:pPr>
            <a:fld id="{7439054B-9323-BA44-B025-57672476A59C}" type="slidenum">
              <a:rPr lang="en-GB"/>
              <a:pPr>
                <a:defRPr/>
              </a:pPr>
              <a:t>‹#›</a:t>
            </a:fld>
            <a:endParaRPr lang="en-GB"/>
          </a:p>
        </p:txBody>
      </p:sp>
      <p:sp>
        <p:nvSpPr>
          <p:cNvPr id="2054" name="Rectangle 6"/>
          <p:cNvSpPr>
            <a:spLocks noChangeArrowheads="1"/>
          </p:cNvSpPr>
          <p:nvPr/>
        </p:nvSpPr>
        <p:spPr bwMode="auto">
          <a:xfrm>
            <a:off x="247650" y="2889250"/>
            <a:ext cx="3108325" cy="201613"/>
          </a:xfrm>
          <a:prstGeom prst="rect">
            <a:avLst/>
          </a:prstGeom>
          <a:solidFill>
            <a:schemeClr val="accent6">
              <a:lumMod val="75000"/>
            </a:schemeClr>
          </a:solidFill>
          <a:ln w="9525">
            <a:noFill/>
            <a:round/>
            <a:headEnd/>
            <a:tailEnd/>
          </a:ln>
          <a:effectLst/>
        </p:spPr>
        <p:txBody>
          <a:bodyPr wrap="none" anchor="ctr">
            <a:prstTxWarp prst="textNoShape">
              <a:avLst/>
            </a:prstTxWarp>
          </a:bodyPr>
          <a:lstStyle/>
          <a:p>
            <a:pPr>
              <a:defRPr/>
            </a:pPr>
            <a:endParaRPr lang="en-US"/>
          </a:p>
        </p:txBody>
      </p:sp>
      <p:sp>
        <p:nvSpPr>
          <p:cNvPr id="2055" name="Rectangle 7"/>
          <p:cNvSpPr>
            <a:spLocks noChangeArrowheads="1"/>
          </p:cNvSpPr>
          <p:nvPr/>
        </p:nvSpPr>
        <p:spPr bwMode="auto">
          <a:xfrm>
            <a:off x="3355975" y="2889250"/>
            <a:ext cx="3108325" cy="201613"/>
          </a:xfrm>
          <a:prstGeom prst="rect">
            <a:avLst/>
          </a:prstGeom>
          <a:solidFill>
            <a:schemeClr val="accent6">
              <a:lumMod val="40000"/>
              <a:lumOff val="60000"/>
            </a:schemeClr>
          </a:solidFill>
          <a:ln w="9525">
            <a:noFill/>
            <a:round/>
            <a:headEnd/>
            <a:tailEnd/>
          </a:ln>
          <a:effectLst/>
        </p:spPr>
        <p:txBody>
          <a:bodyPr wrap="none" anchor="ctr">
            <a:prstTxWarp prst="textNoShape">
              <a:avLst/>
            </a:prstTxWarp>
          </a:bodyPr>
          <a:lstStyle/>
          <a:p>
            <a:pPr>
              <a:defRPr/>
            </a:pPr>
            <a:endParaRPr lang="en-US"/>
          </a:p>
        </p:txBody>
      </p:sp>
      <p:sp>
        <p:nvSpPr>
          <p:cNvPr id="2056" name="Rectangle 8"/>
          <p:cNvSpPr>
            <a:spLocks noChangeArrowheads="1"/>
          </p:cNvSpPr>
          <p:nvPr/>
        </p:nvSpPr>
        <p:spPr bwMode="auto">
          <a:xfrm>
            <a:off x="6464300" y="2889250"/>
            <a:ext cx="3108325" cy="201613"/>
          </a:xfrm>
          <a:prstGeom prst="rect">
            <a:avLst/>
          </a:prstGeom>
          <a:solidFill>
            <a:schemeClr val="accent6"/>
          </a:solidFill>
          <a:ln w="9525">
            <a:noFill/>
            <a:round/>
            <a:headEnd/>
            <a:tailEnd/>
          </a:ln>
          <a:effectLst/>
        </p:spPr>
        <p:txBody>
          <a:bodyPr wrap="none" anchor="ctr">
            <a:prstTxWarp prst="textNoShape">
              <a:avLst/>
            </a:prstTxWarp>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999900"/>
          </a:solidFill>
          <a:latin typeface="+mj-lt"/>
          <a:ea typeface="+mj-ea"/>
          <a:cs typeface="+mj-cs"/>
        </a:defRPr>
      </a:lvl1pPr>
      <a:lvl2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2pPr>
      <a:lvl3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3pPr>
      <a:lvl4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4pPr>
      <a:lvl5pPr algn="l" defTabSz="457200" rtl="0" eaLnBrk="0" fontAlgn="base" hangingPunct="0">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5pPr>
      <a:lvl6pPr marL="2514600" indent="-228600" algn="l" defTabSz="457200" rtl="0" fontAlgn="base">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6pPr>
      <a:lvl7pPr marL="2971800" indent="-228600" algn="l" defTabSz="457200" rtl="0" fontAlgn="base">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7pPr>
      <a:lvl8pPr marL="3429000" indent="-228600" algn="l" defTabSz="457200" rtl="0" fontAlgn="base">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8pPr>
      <a:lvl9pPr marL="3886200" indent="-228600" algn="l" defTabSz="457200" rtl="0" fontAlgn="base">
        <a:lnSpc>
          <a:spcPct val="78000"/>
        </a:lnSpc>
        <a:spcBef>
          <a:spcPct val="0"/>
        </a:spcBef>
        <a:spcAft>
          <a:spcPct val="0"/>
        </a:spcAft>
        <a:buClr>
          <a:srgbClr val="000000"/>
        </a:buClr>
        <a:buSzPct val="100000"/>
        <a:buFont typeface="Times New Roman" charset="0"/>
        <a:defRPr sz="4400">
          <a:solidFill>
            <a:srgbClr val="999900"/>
          </a:solidFill>
          <a:latin typeface="Garamond" pitchFamily="1" charset="0"/>
          <a:ea typeface="Arial" charset="0"/>
          <a:cs typeface="Arial" charset="0"/>
        </a:defRPr>
      </a:lvl9pPr>
    </p:titleStyle>
    <p:bodyStyle>
      <a:lvl1pPr marL="342900" indent="-342900" algn="l" defTabSz="457200" rtl="0" eaLnBrk="0" fontAlgn="base" hangingPunct="0">
        <a:lnSpc>
          <a:spcPct val="108000"/>
        </a:lnSpc>
        <a:spcBef>
          <a:spcPts val="700"/>
        </a:spcBef>
        <a:spcAft>
          <a:spcPct val="0"/>
        </a:spcAft>
        <a:buClr>
          <a:srgbClr val="000000"/>
        </a:buClr>
        <a:buSzPct val="100000"/>
        <a:buFont typeface="Times New Roman" charset="0"/>
        <a:defRPr sz="2800">
          <a:solidFill>
            <a:srgbClr val="000000"/>
          </a:solidFill>
          <a:latin typeface="+mn-lt"/>
          <a:ea typeface="+mn-ea"/>
          <a:cs typeface="+mn-cs"/>
        </a:defRPr>
      </a:lvl1pPr>
      <a:lvl2pPr marL="742950" indent="-285750" algn="l" defTabSz="457200" rtl="0" eaLnBrk="0" fontAlgn="base" hangingPunct="0">
        <a:lnSpc>
          <a:spcPct val="108000"/>
        </a:lnSpc>
        <a:spcBef>
          <a:spcPts val="600"/>
        </a:spcBef>
        <a:spcAft>
          <a:spcPct val="0"/>
        </a:spcAft>
        <a:buClr>
          <a:srgbClr val="000000"/>
        </a:buClr>
        <a:buSzPct val="100000"/>
        <a:buFont typeface="Times New Roman" charset="0"/>
        <a:defRPr sz="2400">
          <a:solidFill>
            <a:srgbClr val="000000"/>
          </a:solidFill>
          <a:latin typeface="+mn-lt"/>
          <a:ea typeface="+mn-ea"/>
          <a:cs typeface="+mn-cs"/>
        </a:defRPr>
      </a:lvl2pPr>
      <a:lvl3pPr marL="1143000" indent="-228600" algn="l" defTabSz="457200" rtl="0" eaLnBrk="0" fontAlgn="base" hangingPunct="0">
        <a:lnSpc>
          <a:spcPct val="108000"/>
        </a:lnSpc>
        <a:spcBef>
          <a:spcPts val="500"/>
        </a:spcBef>
        <a:spcAft>
          <a:spcPct val="0"/>
        </a:spcAft>
        <a:buClr>
          <a:srgbClr val="000000"/>
        </a:buClr>
        <a:buSzPct val="100000"/>
        <a:buFont typeface="Times New Roman" charset="0"/>
        <a:defRPr sz="2000">
          <a:solidFill>
            <a:srgbClr val="000000"/>
          </a:solidFill>
          <a:latin typeface="+mn-lt"/>
          <a:ea typeface="+mn-ea"/>
          <a:cs typeface="+mn-cs"/>
        </a:defRPr>
      </a:lvl3pPr>
      <a:lvl4pPr marL="1600200" indent="-228600" algn="l" defTabSz="457200" rtl="0" eaLnBrk="0" fontAlgn="base" hangingPunct="0">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4pPr>
      <a:lvl5pPr marL="2057400" indent="-228600" algn="l" defTabSz="457200" rtl="0" eaLnBrk="0" fontAlgn="base" hangingPunct="0">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5pPr>
      <a:lvl6pPr marL="2514600" indent="-228600" algn="l" defTabSz="457200" rtl="0" fontAlgn="base">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6pPr>
      <a:lvl7pPr marL="2971800" indent="-228600" algn="l" defTabSz="457200" rtl="0" fontAlgn="base">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7pPr>
      <a:lvl8pPr marL="3429000" indent="-228600" algn="l" defTabSz="457200" rtl="0" fontAlgn="base">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8pPr>
      <a:lvl9pPr marL="3886200" indent="-228600" algn="l" defTabSz="457200" rtl="0" fontAlgn="base">
        <a:lnSpc>
          <a:spcPct val="108000"/>
        </a:lnSpc>
        <a:spcBef>
          <a:spcPts val="450"/>
        </a:spcBef>
        <a:spcAft>
          <a:spcPct val="0"/>
        </a:spcAft>
        <a:buClr>
          <a:srgbClr val="000000"/>
        </a:buClr>
        <a:buSzPct val="100000"/>
        <a:buFont typeface="Times New Roman" charset="0"/>
        <a:defRPr>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5.bin"/><Relationship Id="rId4" Type="http://schemas.openxmlformats.org/officeDocument/2006/relationships/image" Target="../media/image2.wmf"/><Relationship Id="rId5" Type="http://schemas.openxmlformats.org/officeDocument/2006/relationships/oleObject" Target="../embeddings/oleObject56.bin"/><Relationship Id="rId6" Type="http://schemas.openxmlformats.org/officeDocument/2006/relationships/image" Target="../media/image3.wmf"/><Relationship Id="rId7" Type="http://schemas.openxmlformats.org/officeDocument/2006/relationships/oleObject" Target="../embeddings/oleObject57.bin"/><Relationship Id="rId8" Type="http://schemas.openxmlformats.org/officeDocument/2006/relationships/oleObject" Target="../embeddings/oleObject58.bin"/><Relationship Id="rId1" Type="http://schemas.openxmlformats.org/officeDocument/2006/relationships/vmlDrawing" Target="../drawings/vmlDrawing4.vml"/><Relationship Id="rId2"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 Id="rId3"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9" Type="http://schemas.openxmlformats.org/officeDocument/2006/relationships/oleObject" Target="../embeddings/oleObject5.bin"/><Relationship Id="rId20" Type="http://schemas.openxmlformats.org/officeDocument/2006/relationships/oleObject" Target="../embeddings/oleObject13.bin"/><Relationship Id="rId21" Type="http://schemas.openxmlformats.org/officeDocument/2006/relationships/oleObject" Target="../embeddings/oleObject14.bin"/><Relationship Id="rId22" Type="http://schemas.openxmlformats.org/officeDocument/2006/relationships/oleObject" Target="../embeddings/oleObject15.bin"/><Relationship Id="rId23" Type="http://schemas.openxmlformats.org/officeDocument/2006/relationships/oleObject" Target="../embeddings/oleObject16.bin"/><Relationship Id="rId24" Type="http://schemas.openxmlformats.org/officeDocument/2006/relationships/oleObject" Target="../embeddings/oleObject17.bin"/><Relationship Id="rId25" Type="http://schemas.openxmlformats.org/officeDocument/2006/relationships/oleObject" Target="../embeddings/oleObject18.bin"/><Relationship Id="rId10" Type="http://schemas.openxmlformats.org/officeDocument/2006/relationships/oleObject" Target="../embeddings/oleObject6.bin"/><Relationship Id="rId11" Type="http://schemas.openxmlformats.org/officeDocument/2006/relationships/oleObject" Target="../embeddings/oleObject7.bin"/><Relationship Id="rId12" Type="http://schemas.openxmlformats.org/officeDocument/2006/relationships/oleObject" Target="../embeddings/oleObject8.bin"/><Relationship Id="rId13" Type="http://schemas.openxmlformats.org/officeDocument/2006/relationships/image" Target="../media/image4.wmf"/><Relationship Id="rId14" Type="http://schemas.openxmlformats.org/officeDocument/2006/relationships/oleObject" Target="../embeddings/oleObject9.bin"/><Relationship Id="rId15" Type="http://schemas.openxmlformats.org/officeDocument/2006/relationships/oleObject" Target="../embeddings/oleObject10.bin"/><Relationship Id="rId16" Type="http://schemas.openxmlformats.org/officeDocument/2006/relationships/image" Target="../media/image5.wmf"/><Relationship Id="rId17" Type="http://schemas.openxmlformats.org/officeDocument/2006/relationships/oleObject" Target="../embeddings/oleObject11.bin"/><Relationship Id="rId18" Type="http://schemas.openxmlformats.org/officeDocument/2006/relationships/image" Target="../media/image6.wmf"/><Relationship Id="rId19" Type="http://schemas.openxmlformats.org/officeDocument/2006/relationships/oleObject" Target="../embeddings/oleObject12.bin"/><Relationship Id="rId1" Type="http://schemas.openxmlformats.org/officeDocument/2006/relationships/vmlDrawing" Target="../drawings/vmlDrawing1.vml"/><Relationship Id="rId2" Type="http://schemas.openxmlformats.org/officeDocument/2006/relationships/slideLayout" Target="../slideLayouts/slideLayout6.xml"/><Relationship Id="rId3" Type="http://schemas.openxmlformats.org/officeDocument/2006/relationships/oleObject" Target="../embeddings/oleObject1.bin"/><Relationship Id="rId4" Type="http://schemas.openxmlformats.org/officeDocument/2006/relationships/image" Target="../media/image2.wmf"/><Relationship Id="rId5" Type="http://schemas.openxmlformats.org/officeDocument/2006/relationships/oleObject" Target="../embeddings/oleObject2.bin"/><Relationship Id="rId6" Type="http://schemas.openxmlformats.org/officeDocument/2006/relationships/image" Target="../media/image3.wmf"/><Relationship Id="rId7" Type="http://schemas.openxmlformats.org/officeDocument/2006/relationships/oleObject" Target="../embeddings/oleObject3.bin"/><Relationship Id="rId8"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9" Type="http://schemas.openxmlformats.org/officeDocument/2006/relationships/oleObject" Target="../embeddings/oleObject23.bin"/><Relationship Id="rId20" Type="http://schemas.openxmlformats.org/officeDocument/2006/relationships/oleObject" Target="../embeddings/oleObject31.bin"/><Relationship Id="rId21" Type="http://schemas.openxmlformats.org/officeDocument/2006/relationships/oleObject" Target="../embeddings/oleObject32.bin"/><Relationship Id="rId22" Type="http://schemas.openxmlformats.org/officeDocument/2006/relationships/oleObject" Target="../embeddings/oleObject33.bin"/><Relationship Id="rId23" Type="http://schemas.openxmlformats.org/officeDocument/2006/relationships/oleObject" Target="../embeddings/oleObject34.bin"/><Relationship Id="rId24" Type="http://schemas.openxmlformats.org/officeDocument/2006/relationships/oleObject" Target="../embeddings/oleObject35.bin"/><Relationship Id="rId25" Type="http://schemas.openxmlformats.org/officeDocument/2006/relationships/oleObject" Target="../embeddings/oleObject36.bin"/><Relationship Id="rId10" Type="http://schemas.openxmlformats.org/officeDocument/2006/relationships/oleObject" Target="../embeddings/oleObject24.bin"/><Relationship Id="rId11" Type="http://schemas.openxmlformats.org/officeDocument/2006/relationships/oleObject" Target="../embeddings/oleObject25.bin"/><Relationship Id="rId12" Type="http://schemas.openxmlformats.org/officeDocument/2006/relationships/oleObject" Target="../embeddings/oleObject26.bin"/><Relationship Id="rId13" Type="http://schemas.openxmlformats.org/officeDocument/2006/relationships/image" Target="../media/image4.wmf"/><Relationship Id="rId14" Type="http://schemas.openxmlformats.org/officeDocument/2006/relationships/oleObject" Target="../embeddings/oleObject27.bin"/><Relationship Id="rId15" Type="http://schemas.openxmlformats.org/officeDocument/2006/relationships/oleObject" Target="../embeddings/oleObject28.bin"/><Relationship Id="rId16" Type="http://schemas.openxmlformats.org/officeDocument/2006/relationships/image" Target="../media/image5.wmf"/><Relationship Id="rId17" Type="http://schemas.openxmlformats.org/officeDocument/2006/relationships/oleObject" Target="../embeddings/oleObject29.bin"/><Relationship Id="rId18" Type="http://schemas.openxmlformats.org/officeDocument/2006/relationships/image" Target="../media/image6.wmf"/><Relationship Id="rId19" Type="http://schemas.openxmlformats.org/officeDocument/2006/relationships/oleObject" Target="../embeddings/oleObject30.bin"/><Relationship Id="rId1" Type="http://schemas.openxmlformats.org/officeDocument/2006/relationships/vmlDrawing" Target="../drawings/vmlDrawing2.vml"/><Relationship Id="rId2" Type="http://schemas.openxmlformats.org/officeDocument/2006/relationships/slideLayout" Target="../slideLayouts/slideLayout6.xml"/><Relationship Id="rId3" Type="http://schemas.openxmlformats.org/officeDocument/2006/relationships/oleObject" Target="../embeddings/oleObject19.bin"/><Relationship Id="rId4" Type="http://schemas.openxmlformats.org/officeDocument/2006/relationships/image" Target="../media/image2.wmf"/><Relationship Id="rId5" Type="http://schemas.openxmlformats.org/officeDocument/2006/relationships/oleObject" Target="../embeddings/oleObject20.bin"/><Relationship Id="rId6" Type="http://schemas.openxmlformats.org/officeDocument/2006/relationships/image" Target="../media/image3.wmf"/><Relationship Id="rId7" Type="http://schemas.openxmlformats.org/officeDocument/2006/relationships/oleObject" Target="../embeddings/oleObject21.bin"/><Relationship Id="rId8" Type="http://schemas.openxmlformats.org/officeDocument/2006/relationships/oleObject" Target="../embeddings/oleObject22.bin"/></Relationships>
</file>

<file path=ppt/slides/_rels/slide6.xml.rels><?xml version="1.0" encoding="UTF-8" standalone="yes"?>
<Relationships xmlns="http://schemas.openxmlformats.org/package/2006/relationships"><Relationship Id="rId9" Type="http://schemas.openxmlformats.org/officeDocument/2006/relationships/oleObject" Target="../embeddings/oleObject41.bin"/><Relationship Id="rId20" Type="http://schemas.openxmlformats.org/officeDocument/2006/relationships/oleObject" Target="../embeddings/oleObject49.bin"/><Relationship Id="rId21" Type="http://schemas.openxmlformats.org/officeDocument/2006/relationships/oleObject" Target="../embeddings/oleObject50.bin"/><Relationship Id="rId22" Type="http://schemas.openxmlformats.org/officeDocument/2006/relationships/oleObject" Target="../embeddings/oleObject51.bin"/><Relationship Id="rId23" Type="http://schemas.openxmlformats.org/officeDocument/2006/relationships/oleObject" Target="../embeddings/oleObject52.bin"/><Relationship Id="rId24" Type="http://schemas.openxmlformats.org/officeDocument/2006/relationships/oleObject" Target="../embeddings/oleObject53.bin"/><Relationship Id="rId25" Type="http://schemas.openxmlformats.org/officeDocument/2006/relationships/oleObject" Target="../embeddings/oleObject54.bin"/><Relationship Id="rId10" Type="http://schemas.openxmlformats.org/officeDocument/2006/relationships/oleObject" Target="../embeddings/oleObject42.bin"/><Relationship Id="rId11" Type="http://schemas.openxmlformats.org/officeDocument/2006/relationships/oleObject" Target="../embeddings/oleObject43.bin"/><Relationship Id="rId12" Type="http://schemas.openxmlformats.org/officeDocument/2006/relationships/oleObject" Target="../embeddings/oleObject44.bin"/><Relationship Id="rId13" Type="http://schemas.openxmlformats.org/officeDocument/2006/relationships/image" Target="../media/image4.wmf"/><Relationship Id="rId14" Type="http://schemas.openxmlformats.org/officeDocument/2006/relationships/oleObject" Target="../embeddings/oleObject45.bin"/><Relationship Id="rId15" Type="http://schemas.openxmlformats.org/officeDocument/2006/relationships/oleObject" Target="../embeddings/oleObject46.bin"/><Relationship Id="rId16" Type="http://schemas.openxmlformats.org/officeDocument/2006/relationships/image" Target="../media/image5.wmf"/><Relationship Id="rId17" Type="http://schemas.openxmlformats.org/officeDocument/2006/relationships/oleObject" Target="../embeddings/oleObject47.bin"/><Relationship Id="rId18" Type="http://schemas.openxmlformats.org/officeDocument/2006/relationships/image" Target="../media/image6.wmf"/><Relationship Id="rId19" Type="http://schemas.openxmlformats.org/officeDocument/2006/relationships/oleObject" Target="../embeddings/oleObject48.bin"/><Relationship Id="rId1" Type="http://schemas.openxmlformats.org/officeDocument/2006/relationships/vmlDrawing" Target="../drawings/vmlDrawing3.vml"/><Relationship Id="rId2" Type="http://schemas.openxmlformats.org/officeDocument/2006/relationships/slideLayout" Target="../slideLayouts/slideLayout6.xml"/><Relationship Id="rId3" Type="http://schemas.openxmlformats.org/officeDocument/2006/relationships/oleObject" Target="../embeddings/oleObject37.bin"/><Relationship Id="rId4" Type="http://schemas.openxmlformats.org/officeDocument/2006/relationships/image" Target="../media/image2.wmf"/><Relationship Id="rId5" Type="http://schemas.openxmlformats.org/officeDocument/2006/relationships/oleObject" Target="../embeddings/oleObject38.bin"/><Relationship Id="rId6" Type="http://schemas.openxmlformats.org/officeDocument/2006/relationships/image" Target="../media/image3.wmf"/><Relationship Id="rId7" Type="http://schemas.openxmlformats.org/officeDocument/2006/relationships/oleObject" Target="../embeddings/oleObject39.bin"/><Relationship Id="rId8" Type="http://schemas.openxmlformats.org/officeDocument/2006/relationships/oleObject" Target="../embeddings/oleObject40.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Grp="1" noChangeArrowheads="1"/>
          </p:cNvSpPr>
          <p:nvPr>
            <p:ph type="title"/>
          </p:nvPr>
        </p:nvSpPr>
        <p:spPr>
          <a:xfrm>
            <a:off x="742950" y="685800"/>
            <a:ext cx="8416925" cy="2127250"/>
          </a:xfrm>
        </p:spPr>
        <p:txBody>
          <a:bodyPr tIns="61416" anchor="b"/>
          <a:lstStyle/>
          <a:p>
            <a:pPr algn="ctr" eaLnBrk="1" hangingPunct="1">
              <a:lnSpc>
                <a:spcPct val="9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5800">
                <a:solidFill>
                  <a:srgbClr val="2D2DB9"/>
                </a:solidFill>
              </a:rPr>
              <a:t>IP and Networking Basics</a:t>
            </a:r>
          </a:p>
        </p:txBody>
      </p:sp>
      <p:sp>
        <p:nvSpPr>
          <p:cNvPr id="2" name="TextBox 1"/>
          <p:cNvSpPr txBox="1"/>
          <p:nvPr/>
        </p:nvSpPr>
        <p:spPr>
          <a:xfrm>
            <a:off x="342900" y="5517232"/>
            <a:ext cx="9361040" cy="495520"/>
          </a:xfrm>
          <a:prstGeom prst="rect">
            <a:avLst/>
          </a:prstGeom>
          <a:noFill/>
        </p:spPr>
        <p:txBody>
          <a:bodyPr wrap="square" rtlCol="0">
            <a:spAutoFit/>
          </a:bodyPr>
          <a:lstStyle/>
          <a:p>
            <a:pPr>
              <a:lnSpc>
                <a:spcPct val="110000"/>
              </a:lnSpc>
            </a:pPr>
            <a:r>
              <a:rPr lang="en-US" sz="1200" dirty="0" smtClean="0">
                <a:solidFill>
                  <a:schemeClr val="tx1"/>
                </a:solidFill>
                <a:latin typeface="+mn-lt"/>
              </a:rPr>
              <a:t>Selection of slides taken from Internet Society Workshop Resource Centre:</a:t>
            </a:r>
          </a:p>
          <a:p>
            <a:pPr>
              <a:lnSpc>
                <a:spcPct val="110000"/>
              </a:lnSpc>
            </a:pPr>
            <a:r>
              <a:rPr lang="pl-PL" sz="1200" dirty="0">
                <a:solidFill>
                  <a:schemeClr val="tx1"/>
                </a:solidFill>
                <a:latin typeface="+mn-lt"/>
              </a:rPr>
              <a:t>http://</a:t>
            </a:r>
            <a:r>
              <a:rPr lang="pl-PL" sz="1200" dirty="0" err="1">
                <a:solidFill>
                  <a:schemeClr val="tx1"/>
                </a:solidFill>
                <a:latin typeface="+mn-lt"/>
              </a:rPr>
              <a:t>ws.edu.isoc.org</a:t>
            </a:r>
            <a:r>
              <a:rPr lang="pl-PL" sz="1200" dirty="0">
                <a:solidFill>
                  <a:schemeClr val="tx1"/>
                </a:solidFill>
                <a:latin typeface="+mn-lt"/>
              </a:rPr>
              <a:t>/data/2010/15678359774b67528c8924a/lecture-01-mon-tue-addressing-ios.pdf</a:t>
            </a:r>
            <a:endParaRPr lang="en-US" sz="1200" dirty="0">
              <a:solidFill>
                <a:schemeClr val="tx1"/>
              </a:solidFill>
              <a:latin typeface="+mn-lt"/>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
          <p:cNvSpPr>
            <a:spLocks noGrp="1" noChangeArrowheads="1"/>
          </p:cNvSpPr>
          <p:nvPr>
            <p:ph type="title"/>
          </p:nvPr>
        </p:nvSpPr>
        <p:spPr/>
        <p:txBody>
          <a:bodyPr/>
          <a:lstStyle/>
          <a:p>
            <a:r>
              <a:rPr lang="en-GB" smtClean="0"/>
              <a:t>Layer Interaction:</a:t>
            </a:r>
            <a:br>
              <a:rPr lang="en-GB" smtClean="0"/>
            </a:br>
            <a:r>
              <a:rPr lang="en-GB" smtClean="0"/>
              <a:t>TCP/IP Model</a:t>
            </a:r>
          </a:p>
        </p:txBody>
      </p:sp>
      <p:grpSp>
        <p:nvGrpSpPr>
          <p:cNvPr id="74755" name="Group 2"/>
          <p:cNvGrpSpPr>
            <a:grpSpLocks/>
          </p:cNvGrpSpPr>
          <p:nvPr/>
        </p:nvGrpSpPr>
        <p:grpSpPr bwMode="auto">
          <a:xfrm>
            <a:off x="3322638" y="2644775"/>
            <a:ext cx="1892300" cy="377825"/>
            <a:chOff x="1937" y="1666"/>
            <a:chExt cx="1192" cy="238"/>
          </a:xfrm>
        </p:grpSpPr>
        <p:sp>
          <p:nvSpPr>
            <p:cNvPr id="74830" name="Freeform 3"/>
            <p:cNvSpPr>
              <a:spLocks noChangeArrowheads="1"/>
            </p:cNvSpPr>
            <p:nvPr/>
          </p:nvSpPr>
          <p:spPr bwMode="auto">
            <a:xfrm>
              <a:off x="1937" y="1666"/>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74831" name="Freeform 4"/>
            <p:cNvSpPr>
              <a:spLocks noChangeArrowheads="1"/>
            </p:cNvSpPr>
            <p:nvPr/>
          </p:nvSpPr>
          <p:spPr bwMode="auto">
            <a:xfrm>
              <a:off x="3093" y="1726"/>
              <a:ext cx="37" cy="121"/>
            </a:xfrm>
            <a:custGeom>
              <a:avLst/>
              <a:gdLst>
                <a:gd name="T0" fmla="*/ 2 w 164"/>
                <a:gd name="T1" fmla="*/ 0 h 532"/>
                <a:gd name="T2" fmla="*/ 0 w 164"/>
                <a:gd name="T3" fmla="*/ 0 h 532"/>
                <a:gd name="T4" fmla="*/ 0 w 164"/>
                <a:gd name="T5" fmla="*/ 6 h 532"/>
                <a:gd name="T6" fmla="*/ 2 w 164"/>
                <a:gd name="T7" fmla="*/ 6 h 532"/>
                <a:gd name="T8" fmla="*/ 2 w 164"/>
                <a:gd name="T9" fmla="*/ 0 h 532"/>
                <a:gd name="T10" fmla="*/ 0 60000 65536"/>
                <a:gd name="T11" fmla="*/ 0 60000 65536"/>
                <a:gd name="T12" fmla="*/ 0 60000 65536"/>
                <a:gd name="T13" fmla="*/ 0 60000 65536"/>
                <a:gd name="T14" fmla="*/ 0 60000 65536"/>
                <a:gd name="T15" fmla="*/ 0 w 164"/>
                <a:gd name="T16" fmla="*/ 0 h 532"/>
                <a:gd name="T17" fmla="*/ 164 w 164"/>
                <a:gd name="T18" fmla="*/ 532 h 532"/>
              </a:gdLst>
              <a:ahLst/>
              <a:cxnLst>
                <a:cxn ang="T10">
                  <a:pos x="T0" y="T1"/>
                </a:cxn>
                <a:cxn ang="T11">
                  <a:pos x="T2" y="T3"/>
                </a:cxn>
                <a:cxn ang="T12">
                  <a:pos x="T4" y="T5"/>
                </a:cxn>
                <a:cxn ang="T13">
                  <a:pos x="T6" y="T7"/>
                </a:cxn>
                <a:cxn ang="T14">
                  <a:pos x="T8" y="T9"/>
                </a:cxn>
              </a:cxnLst>
              <a:rect l="T15" t="T16" r="T17" b="T18"/>
              <a:pathLst>
                <a:path w="164" h="532">
                  <a:moveTo>
                    <a:pt x="163" y="0"/>
                  </a:moveTo>
                  <a:lnTo>
                    <a:pt x="0" y="0"/>
                  </a:lnTo>
                  <a:lnTo>
                    <a:pt x="0" y="531"/>
                  </a:lnTo>
                  <a:lnTo>
                    <a:pt x="163" y="531"/>
                  </a:lnTo>
                  <a:lnTo>
                    <a:pt x="163" y="0"/>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74832" name="Freeform 5"/>
            <p:cNvSpPr>
              <a:spLocks noChangeArrowheads="1"/>
            </p:cNvSpPr>
            <p:nvPr/>
          </p:nvSpPr>
          <p:spPr bwMode="auto">
            <a:xfrm>
              <a:off x="2981" y="1726"/>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noFill/>
            <a:ln w="12600">
              <a:solidFill>
                <a:srgbClr val="000000"/>
              </a:solidFill>
              <a:round/>
              <a:headEnd/>
              <a:tailEnd/>
            </a:ln>
          </p:spPr>
          <p:txBody>
            <a:bodyPr wrap="none" anchor="ctr">
              <a:prstTxWarp prst="textNoShape">
                <a:avLst/>
              </a:prstTxWarp>
            </a:bodyPr>
            <a:lstStyle/>
            <a:p>
              <a:endParaRPr lang="en-US"/>
            </a:p>
          </p:txBody>
        </p:sp>
      </p:grpSp>
      <p:sp>
        <p:nvSpPr>
          <p:cNvPr id="74756" name="AutoShape 6"/>
          <p:cNvSpPr>
            <a:spLocks noChangeArrowheads="1"/>
          </p:cNvSpPr>
          <p:nvPr/>
        </p:nvSpPr>
        <p:spPr bwMode="auto">
          <a:xfrm>
            <a:off x="3149600"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74757" name="Oval 7"/>
          <p:cNvSpPr>
            <a:spLocks noChangeArrowheads="1"/>
          </p:cNvSpPr>
          <p:nvPr/>
        </p:nvSpPr>
        <p:spPr bwMode="auto">
          <a:xfrm>
            <a:off x="1733550" y="5791200"/>
            <a:ext cx="1884363" cy="596900"/>
          </a:xfrm>
          <a:prstGeom prst="ellipse">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74758" name="AutoShape 8"/>
          <p:cNvSpPr>
            <a:spLocks noChangeArrowheads="1"/>
          </p:cNvSpPr>
          <p:nvPr/>
        </p:nvSpPr>
        <p:spPr bwMode="auto">
          <a:xfrm>
            <a:off x="7675563" y="5867400"/>
            <a:ext cx="1636712" cy="596900"/>
          </a:xfrm>
          <a:prstGeom prst="roundRect">
            <a:avLst>
              <a:gd name="adj" fmla="val 264"/>
            </a:avLst>
          </a:prstGeom>
          <a:solidFill>
            <a:srgbClr val="FF00FF"/>
          </a:solidFill>
          <a:ln w="12600">
            <a:solidFill>
              <a:srgbClr val="FFFFFF"/>
            </a:solidFill>
            <a:miter lim="800000"/>
            <a:headEnd/>
            <a:tailEnd/>
          </a:ln>
        </p:spPr>
        <p:txBody>
          <a:bodyPr wrap="none" anchor="ctr">
            <a:prstTxWarp prst="textNoShape">
              <a:avLst/>
            </a:prstTxWarp>
          </a:bodyPr>
          <a:lstStyle/>
          <a:p>
            <a:endParaRPr lang="en-US"/>
          </a:p>
        </p:txBody>
      </p:sp>
      <p:sp>
        <p:nvSpPr>
          <p:cNvPr id="74759" name="Oval 9"/>
          <p:cNvSpPr>
            <a:spLocks noChangeArrowheads="1"/>
          </p:cNvSpPr>
          <p:nvPr/>
        </p:nvSpPr>
        <p:spPr bwMode="auto">
          <a:xfrm>
            <a:off x="4373563" y="57912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74760" name="Oval 10"/>
          <p:cNvSpPr>
            <a:spLocks noChangeArrowheads="1"/>
          </p:cNvSpPr>
          <p:nvPr/>
        </p:nvSpPr>
        <p:spPr bwMode="auto">
          <a:xfrm>
            <a:off x="6272213" y="58674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74761" name="Line 11"/>
          <p:cNvSpPr>
            <a:spLocks noChangeShapeType="1"/>
          </p:cNvSpPr>
          <p:nvPr/>
        </p:nvSpPr>
        <p:spPr bwMode="auto">
          <a:xfrm flipV="1">
            <a:off x="3548063" y="6007100"/>
            <a:ext cx="825500" cy="152400"/>
          </a:xfrm>
          <a:prstGeom prst="line">
            <a:avLst/>
          </a:prstGeom>
          <a:noFill/>
          <a:ln w="50760">
            <a:solidFill>
              <a:srgbClr val="FF0000"/>
            </a:solidFill>
            <a:miter lim="800000"/>
            <a:headEnd/>
            <a:tailEnd/>
          </a:ln>
        </p:spPr>
        <p:txBody>
          <a:bodyPr>
            <a:prstTxWarp prst="textNoShape">
              <a:avLst/>
            </a:prstTxWarp>
          </a:bodyPr>
          <a:lstStyle/>
          <a:p>
            <a:endParaRPr lang="en-US"/>
          </a:p>
        </p:txBody>
      </p:sp>
      <p:sp>
        <p:nvSpPr>
          <p:cNvPr id="74762" name="Line 12"/>
          <p:cNvSpPr>
            <a:spLocks noChangeShapeType="1"/>
          </p:cNvSpPr>
          <p:nvPr/>
        </p:nvSpPr>
        <p:spPr bwMode="auto">
          <a:xfrm>
            <a:off x="4868863" y="6019800"/>
            <a:ext cx="1403350" cy="76200"/>
          </a:xfrm>
          <a:prstGeom prst="line">
            <a:avLst/>
          </a:prstGeom>
          <a:noFill/>
          <a:ln w="76320">
            <a:solidFill>
              <a:srgbClr val="00FF00"/>
            </a:solidFill>
            <a:prstDash val="sysDot"/>
            <a:miter lim="800000"/>
            <a:headEnd/>
            <a:tailEnd/>
          </a:ln>
        </p:spPr>
        <p:txBody>
          <a:bodyPr>
            <a:prstTxWarp prst="textNoShape">
              <a:avLst/>
            </a:prstTxWarp>
          </a:bodyPr>
          <a:lstStyle/>
          <a:p>
            <a:endParaRPr lang="en-US"/>
          </a:p>
        </p:txBody>
      </p:sp>
      <p:sp>
        <p:nvSpPr>
          <p:cNvPr id="74763" name="Line 13"/>
          <p:cNvSpPr>
            <a:spLocks noChangeShapeType="1"/>
          </p:cNvSpPr>
          <p:nvPr/>
        </p:nvSpPr>
        <p:spPr bwMode="auto">
          <a:xfrm>
            <a:off x="6767513" y="6096000"/>
            <a:ext cx="908050" cy="76200"/>
          </a:xfrm>
          <a:prstGeom prst="line">
            <a:avLst/>
          </a:prstGeom>
          <a:noFill/>
          <a:ln w="76320">
            <a:solidFill>
              <a:srgbClr val="9999FF"/>
            </a:solidFill>
            <a:miter lim="800000"/>
            <a:headEnd/>
            <a:tailEnd/>
          </a:ln>
        </p:spPr>
        <p:txBody>
          <a:bodyPr>
            <a:prstTxWarp prst="textNoShape">
              <a:avLst/>
            </a:prstTxWarp>
          </a:bodyPr>
          <a:lstStyle/>
          <a:p>
            <a:endParaRPr lang="en-US"/>
          </a:p>
        </p:txBody>
      </p:sp>
      <p:sp>
        <p:nvSpPr>
          <p:cNvPr id="74764" name="Text Box 14"/>
          <p:cNvSpPr txBox="1">
            <a:spLocks noChangeArrowheads="1"/>
          </p:cNvSpPr>
          <p:nvPr/>
        </p:nvSpPr>
        <p:spPr bwMode="auto">
          <a:xfrm>
            <a:off x="2317750" y="54102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sp>
        <p:nvSpPr>
          <p:cNvPr id="74765" name="Text Box 15"/>
          <p:cNvSpPr txBox="1">
            <a:spLocks noChangeArrowheads="1"/>
          </p:cNvSpPr>
          <p:nvPr/>
        </p:nvSpPr>
        <p:spPr bwMode="auto">
          <a:xfrm>
            <a:off x="4116388" y="5299075"/>
            <a:ext cx="1011237"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74766" name="Text Box 16"/>
          <p:cNvSpPr txBox="1">
            <a:spLocks noChangeArrowheads="1"/>
          </p:cNvSpPr>
          <p:nvPr/>
        </p:nvSpPr>
        <p:spPr bwMode="auto">
          <a:xfrm>
            <a:off x="8093075" y="53340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grpSp>
        <p:nvGrpSpPr>
          <p:cNvPr id="74767" name="Group 17"/>
          <p:cNvGrpSpPr>
            <a:grpSpLocks/>
          </p:cNvGrpSpPr>
          <p:nvPr/>
        </p:nvGrpSpPr>
        <p:grpSpPr bwMode="auto">
          <a:xfrm>
            <a:off x="1589088" y="2644775"/>
            <a:ext cx="1541462" cy="461963"/>
            <a:chOff x="845" y="1666"/>
            <a:chExt cx="971" cy="291"/>
          </a:xfrm>
        </p:grpSpPr>
        <p:sp>
          <p:nvSpPr>
            <p:cNvPr id="74828" name="AutoShape 18"/>
            <p:cNvSpPr>
              <a:spLocks noChangeArrowheads="1"/>
            </p:cNvSpPr>
            <p:nvPr/>
          </p:nvSpPr>
          <p:spPr bwMode="auto">
            <a:xfrm>
              <a:off x="845" y="1666"/>
              <a:ext cx="97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29" name="Text Box 19"/>
            <p:cNvSpPr txBox="1">
              <a:spLocks noChangeArrowheads="1"/>
            </p:cNvSpPr>
            <p:nvPr/>
          </p:nvSpPr>
          <p:spPr bwMode="auto">
            <a:xfrm>
              <a:off x="896" y="1666"/>
              <a:ext cx="871"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74768" name="Group 20"/>
          <p:cNvGrpSpPr>
            <a:grpSpLocks/>
          </p:cNvGrpSpPr>
          <p:nvPr/>
        </p:nvGrpSpPr>
        <p:grpSpPr bwMode="auto">
          <a:xfrm>
            <a:off x="1573213" y="3109913"/>
            <a:ext cx="1557337" cy="461962"/>
            <a:chOff x="835" y="1959"/>
            <a:chExt cx="981" cy="291"/>
          </a:xfrm>
        </p:grpSpPr>
        <p:sp>
          <p:nvSpPr>
            <p:cNvPr id="74826" name="AutoShape 21"/>
            <p:cNvSpPr>
              <a:spLocks noChangeArrowheads="1"/>
            </p:cNvSpPr>
            <p:nvPr/>
          </p:nvSpPr>
          <p:spPr bwMode="auto">
            <a:xfrm>
              <a:off x="835" y="1959"/>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27" name="Text Box 22"/>
            <p:cNvSpPr txBox="1">
              <a:spLocks noChangeArrowheads="1"/>
            </p:cNvSpPr>
            <p:nvPr/>
          </p:nvSpPr>
          <p:spPr bwMode="auto">
            <a:xfrm>
              <a:off x="854"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74769" name="Group 23"/>
          <p:cNvGrpSpPr>
            <a:grpSpLocks/>
          </p:cNvGrpSpPr>
          <p:nvPr/>
        </p:nvGrpSpPr>
        <p:grpSpPr bwMode="auto">
          <a:xfrm>
            <a:off x="1573213" y="3575050"/>
            <a:ext cx="1557337" cy="461963"/>
            <a:chOff x="835" y="2252"/>
            <a:chExt cx="981" cy="291"/>
          </a:xfrm>
        </p:grpSpPr>
        <p:sp>
          <p:nvSpPr>
            <p:cNvPr id="74824" name="AutoShape 24"/>
            <p:cNvSpPr>
              <a:spLocks noChangeArrowheads="1"/>
            </p:cNvSpPr>
            <p:nvPr/>
          </p:nvSpPr>
          <p:spPr bwMode="auto">
            <a:xfrm>
              <a:off x="835"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25" name="Text Box 25"/>
            <p:cNvSpPr txBox="1">
              <a:spLocks noChangeArrowheads="1"/>
            </p:cNvSpPr>
            <p:nvPr/>
          </p:nvSpPr>
          <p:spPr bwMode="auto">
            <a:xfrm>
              <a:off x="11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74770" name="Group 26"/>
          <p:cNvGrpSpPr>
            <a:grpSpLocks/>
          </p:cNvGrpSpPr>
          <p:nvPr/>
        </p:nvGrpSpPr>
        <p:grpSpPr bwMode="auto">
          <a:xfrm>
            <a:off x="1573213" y="4040188"/>
            <a:ext cx="1557337" cy="461962"/>
            <a:chOff x="835" y="2545"/>
            <a:chExt cx="981" cy="291"/>
          </a:xfrm>
        </p:grpSpPr>
        <p:sp>
          <p:nvSpPr>
            <p:cNvPr id="74822" name="AutoShape 27"/>
            <p:cNvSpPr>
              <a:spLocks noChangeArrowheads="1"/>
            </p:cNvSpPr>
            <p:nvPr/>
          </p:nvSpPr>
          <p:spPr bwMode="auto">
            <a:xfrm>
              <a:off x="835" y="2545"/>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23" name="Text Box 28"/>
            <p:cNvSpPr txBox="1">
              <a:spLocks noChangeArrowheads="1"/>
            </p:cNvSpPr>
            <p:nvPr/>
          </p:nvSpPr>
          <p:spPr bwMode="auto">
            <a:xfrm>
              <a:off x="111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74771" name="Group 29"/>
          <p:cNvGrpSpPr>
            <a:grpSpLocks/>
          </p:cNvGrpSpPr>
          <p:nvPr/>
        </p:nvGrpSpPr>
        <p:grpSpPr bwMode="auto">
          <a:xfrm>
            <a:off x="1573213" y="4505325"/>
            <a:ext cx="2797175" cy="461963"/>
            <a:chOff x="835" y="2838"/>
            <a:chExt cx="1762" cy="291"/>
          </a:xfrm>
        </p:grpSpPr>
        <p:sp>
          <p:nvSpPr>
            <p:cNvPr id="74820" name="AutoShape 30"/>
            <p:cNvSpPr>
              <a:spLocks noChangeArrowheads="1"/>
            </p:cNvSpPr>
            <p:nvPr/>
          </p:nvSpPr>
          <p:spPr bwMode="auto">
            <a:xfrm>
              <a:off x="835" y="2838"/>
              <a:ext cx="176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21" name="Text Box 31"/>
            <p:cNvSpPr txBox="1">
              <a:spLocks noChangeArrowheads="1"/>
            </p:cNvSpPr>
            <p:nvPr/>
          </p:nvSpPr>
          <p:spPr bwMode="auto">
            <a:xfrm>
              <a:off x="1387"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74772" name="Group 32"/>
          <p:cNvGrpSpPr>
            <a:grpSpLocks/>
          </p:cNvGrpSpPr>
          <p:nvPr/>
        </p:nvGrpSpPr>
        <p:grpSpPr bwMode="auto">
          <a:xfrm>
            <a:off x="3644900" y="3575050"/>
            <a:ext cx="1557338" cy="461963"/>
            <a:chOff x="2140" y="2252"/>
            <a:chExt cx="981" cy="291"/>
          </a:xfrm>
        </p:grpSpPr>
        <p:sp>
          <p:nvSpPr>
            <p:cNvPr id="74818" name="AutoShape 33"/>
            <p:cNvSpPr>
              <a:spLocks noChangeArrowheads="1"/>
            </p:cNvSpPr>
            <p:nvPr/>
          </p:nvSpPr>
          <p:spPr bwMode="auto">
            <a:xfrm>
              <a:off x="2140"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19" name="Text Box 34"/>
            <p:cNvSpPr txBox="1">
              <a:spLocks noChangeArrowheads="1"/>
            </p:cNvSpPr>
            <p:nvPr/>
          </p:nvSpPr>
          <p:spPr bwMode="auto">
            <a:xfrm>
              <a:off x="25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74773" name="Group 35"/>
          <p:cNvGrpSpPr>
            <a:grpSpLocks/>
          </p:cNvGrpSpPr>
          <p:nvPr/>
        </p:nvGrpSpPr>
        <p:grpSpPr bwMode="auto">
          <a:xfrm>
            <a:off x="3644900" y="4040188"/>
            <a:ext cx="725488" cy="461962"/>
            <a:chOff x="2140" y="2545"/>
            <a:chExt cx="457" cy="291"/>
          </a:xfrm>
        </p:grpSpPr>
        <p:sp>
          <p:nvSpPr>
            <p:cNvPr id="74816" name="AutoShape 36"/>
            <p:cNvSpPr>
              <a:spLocks noChangeArrowheads="1"/>
            </p:cNvSpPr>
            <p:nvPr/>
          </p:nvSpPr>
          <p:spPr bwMode="auto">
            <a:xfrm>
              <a:off x="2140"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17" name="Text Box 37"/>
            <p:cNvSpPr txBox="1">
              <a:spLocks noChangeArrowheads="1"/>
            </p:cNvSpPr>
            <p:nvPr/>
          </p:nvSpPr>
          <p:spPr bwMode="auto">
            <a:xfrm>
              <a:off x="2159"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74774" name="Group 38"/>
          <p:cNvGrpSpPr>
            <a:grpSpLocks/>
          </p:cNvGrpSpPr>
          <p:nvPr/>
        </p:nvGrpSpPr>
        <p:grpSpPr bwMode="auto">
          <a:xfrm>
            <a:off x="4476750" y="4040188"/>
            <a:ext cx="725488" cy="461962"/>
            <a:chOff x="2664" y="2545"/>
            <a:chExt cx="457" cy="291"/>
          </a:xfrm>
        </p:grpSpPr>
        <p:sp>
          <p:nvSpPr>
            <p:cNvPr id="74814" name="AutoShape 39"/>
            <p:cNvSpPr>
              <a:spLocks noChangeArrowheads="1"/>
            </p:cNvSpPr>
            <p:nvPr/>
          </p:nvSpPr>
          <p:spPr bwMode="auto">
            <a:xfrm>
              <a:off x="2664"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15" name="Text Box 40"/>
            <p:cNvSpPr txBox="1">
              <a:spLocks noChangeArrowheads="1"/>
            </p:cNvSpPr>
            <p:nvPr/>
          </p:nvSpPr>
          <p:spPr bwMode="auto">
            <a:xfrm>
              <a:off x="2685"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74775" name="AutoShape 41"/>
          <p:cNvSpPr>
            <a:spLocks noChangeArrowheads="1"/>
          </p:cNvSpPr>
          <p:nvPr/>
        </p:nvSpPr>
        <p:spPr bwMode="auto">
          <a:xfrm>
            <a:off x="5205413"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74776" name="Group 42"/>
          <p:cNvGrpSpPr>
            <a:grpSpLocks/>
          </p:cNvGrpSpPr>
          <p:nvPr/>
        </p:nvGrpSpPr>
        <p:grpSpPr bwMode="auto">
          <a:xfrm>
            <a:off x="5700713" y="3575050"/>
            <a:ext cx="1558925" cy="461963"/>
            <a:chOff x="3435" y="2252"/>
            <a:chExt cx="982" cy="291"/>
          </a:xfrm>
        </p:grpSpPr>
        <p:sp>
          <p:nvSpPr>
            <p:cNvPr id="74812" name="AutoShape 43"/>
            <p:cNvSpPr>
              <a:spLocks noChangeArrowheads="1"/>
            </p:cNvSpPr>
            <p:nvPr/>
          </p:nvSpPr>
          <p:spPr bwMode="auto">
            <a:xfrm>
              <a:off x="3435"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13" name="Text Box 44"/>
            <p:cNvSpPr txBox="1">
              <a:spLocks noChangeArrowheads="1"/>
            </p:cNvSpPr>
            <p:nvPr/>
          </p:nvSpPr>
          <p:spPr bwMode="auto">
            <a:xfrm>
              <a:off x="37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74777" name="Group 45"/>
          <p:cNvGrpSpPr>
            <a:grpSpLocks/>
          </p:cNvGrpSpPr>
          <p:nvPr/>
        </p:nvGrpSpPr>
        <p:grpSpPr bwMode="auto">
          <a:xfrm>
            <a:off x="5700713" y="4040188"/>
            <a:ext cx="725487" cy="461962"/>
            <a:chOff x="3435" y="2545"/>
            <a:chExt cx="457" cy="291"/>
          </a:xfrm>
        </p:grpSpPr>
        <p:sp>
          <p:nvSpPr>
            <p:cNvPr id="74810" name="AutoShape 46"/>
            <p:cNvSpPr>
              <a:spLocks noChangeArrowheads="1"/>
            </p:cNvSpPr>
            <p:nvPr/>
          </p:nvSpPr>
          <p:spPr bwMode="auto">
            <a:xfrm>
              <a:off x="3435"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11" name="Text Box 47"/>
            <p:cNvSpPr txBox="1">
              <a:spLocks noChangeArrowheads="1"/>
            </p:cNvSpPr>
            <p:nvPr/>
          </p:nvSpPr>
          <p:spPr bwMode="auto">
            <a:xfrm>
              <a:off x="3454"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74778" name="Group 48"/>
          <p:cNvGrpSpPr>
            <a:grpSpLocks/>
          </p:cNvGrpSpPr>
          <p:nvPr/>
        </p:nvGrpSpPr>
        <p:grpSpPr bwMode="auto">
          <a:xfrm>
            <a:off x="6532563" y="4040188"/>
            <a:ext cx="727075" cy="461962"/>
            <a:chOff x="3959" y="2545"/>
            <a:chExt cx="458" cy="291"/>
          </a:xfrm>
        </p:grpSpPr>
        <p:sp>
          <p:nvSpPr>
            <p:cNvPr id="74808" name="AutoShape 49"/>
            <p:cNvSpPr>
              <a:spLocks noChangeArrowheads="1"/>
            </p:cNvSpPr>
            <p:nvPr/>
          </p:nvSpPr>
          <p:spPr bwMode="auto">
            <a:xfrm>
              <a:off x="3959" y="2545"/>
              <a:ext cx="45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09" name="Text Box 50"/>
            <p:cNvSpPr txBox="1">
              <a:spLocks noChangeArrowheads="1"/>
            </p:cNvSpPr>
            <p:nvPr/>
          </p:nvSpPr>
          <p:spPr bwMode="auto">
            <a:xfrm>
              <a:off x="397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74779" name="AutoShape 51"/>
          <p:cNvSpPr>
            <a:spLocks noChangeArrowheads="1"/>
          </p:cNvSpPr>
          <p:nvPr/>
        </p:nvSpPr>
        <p:spPr bwMode="auto">
          <a:xfrm>
            <a:off x="7262813" y="4040188"/>
            <a:ext cx="493712" cy="381000"/>
          </a:xfrm>
          <a:prstGeom prst="leftRightArrow">
            <a:avLst>
              <a:gd name="adj1" fmla="val 50000"/>
              <a:gd name="adj2" fmla="val 25797"/>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74780" name="Group 52"/>
          <p:cNvGrpSpPr>
            <a:grpSpLocks/>
          </p:cNvGrpSpPr>
          <p:nvPr/>
        </p:nvGrpSpPr>
        <p:grpSpPr bwMode="auto">
          <a:xfrm>
            <a:off x="7772400" y="2644775"/>
            <a:ext cx="1558925" cy="461963"/>
            <a:chOff x="4740" y="1666"/>
            <a:chExt cx="982" cy="291"/>
          </a:xfrm>
        </p:grpSpPr>
        <p:sp>
          <p:nvSpPr>
            <p:cNvPr id="74806" name="AutoShape 53"/>
            <p:cNvSpPr>
              <a:spLocks noChangeArrowheads="1"/>
            </p:cNvSpPr>
            <p:nvPr/>
          </p:nvSpPr>
          <p:spPr bwMode="auto">
            <a:xfrm>
              <a:off x="4740" y="1666"/>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07" name="Text Box 54"/>
            <p:cNvSpPr txBox="1">
              <a:spLocks noChangeArrowheads="1"/>
            </p:cNvSpPr>
            <p:nvPr/>
          </p:nvSpPr>
          <p:spPr bwMode="auto">
            <a:xfrm>
              <a:off x="4795" y="1666"/>
              <a:ext cx="871"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74781" name="Group 55"/>
          <p:cNvGrpSpPr>
            <a:grpSpLocks/>
          </p:cNvGrpSpPr>
          <p:nvPr/>
        </p:nvGrpSpPr>
        <p:grpSpPr bwMode="auto">
          <a:xfrm>
            <a:off x="7772400" y="3109913"/>
            <a:ext cx="1558925" cy="461962"/>
            <a:chOff x="4740" y="1959"/>
            <a:chExt cx="982" cy="291"/>
          </a:xfrm>
        </p:grpSpPr>
        <p:sp>
          <p:nvSpPr>
            <p:cNvPr id="74804" name="AutoShape 56"/>
            <p:cNvSpPr>
              <a:spLocks noChangeArrowheads="1"/>
            </p:cNvSpPr>
            <p:nvPr/>
          </p:nvSpPr>
          <p:spPr bwMode="auto">
            <a:xfrm>
              <a:off x="4740" y="1959"/>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05" name="Text Box 57"/>
            <p:cNvSpPr txBox="1">
              <a:spLocks noChangeArrowheads="1"/>
            </p:cNvSpPr>
            <p:nvPr/>
          </p:nvSpPr>
          <p:spPr bwMode="auto">
            <a:xfrm>
              <a:off x="4759"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74782" name="Group 58"/>
          <p:cNvGrpSpPr>
            <a:grpSpLocks/>
          </p:cNvGrpSpPr>
          <p:nvPr/>
        </p:nvGrpSpPr>
        <p:grpSpPr bwMode="auto">
          <a:xfrm>
            <a:off x="7772400" y="3575050"/>
            <a:ext cx="1558925" cy="461963"/>
            <a:chOff x="4740" y="2252"/>
            <a:chExt cx="982" cy="291"/>
          </a:xfrm>
        </p:grpSpPr>
        <p:sp>
          <p:nvSpPr>
            <p:cNvPr id="74802" name="AutoShape 59"/>
            <p:cNvSpPr>
              <a:spLocks noChangeArrowheads="1"/>
            </p:cNvSpPr>
            <p:nvPr/>
          </p:nvSpPr>
          <p:spPr bwMode="auto">
            <a:xfrm>
              <a:off x="4740"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03" name="Text Box 60"/>
            <p:cNvSpPr txBox="1">
              <a:spLocks noChangeArrowheads="1"/>
            </p:cNvSpPr>
            <p:nvPr/>
          </p:nvSpPr>
          <p:spPr bwMode="auto">
            <a:xfrm>
              <a:off x="51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74783" name="Group 61"/>
          <p:cNvGrpSpPr>
            <a:grpSpLocks/>
          </p:cNvGrpSpPr>
          <p:nvPr/>
        </p:nvGrpSpPr>
        <p:grpSpPr bwMode="auto">
          <a:xfrm>
            <a:off x="7772400" y="4040188"/>
            <a:ext cx="1558925" cy="461962"/>
            <a:chOff x="4740" y="2545"/>
            <a:chExt cx="982" cy="291"/>
          </a:xfrm>
        </p:grpSpPr>
        <p:sp>
          <p:nvSpPr>
            <p:cNvPr id="74800" name="AutoShape 62"/>
            <p:cNvSpPr>
              <a:spLocks noChangeArrowheads="1"/>
            </p:cNvSpPr>
            <p:nvPr/>
          </p:nvSpPr>
          <p:spPr bwMode="auto">
            <a:xfrm>
              <a:off x="4740" y="2545"/>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801" name="Text Box 63"/>
            <p:cNvSpPr txBox="1">
              <a:spLocks noChangeArrowheads="1"/>
            </p:cNvSpPr>
            <p:nvPr/>
          </p:nvSpPr>
          <p:spPr bwMode="auto">
            <a:xfrm>
              <a:off x="5021"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74784" name="Group 64"/>
          <p:cNvGrpSpPr>
            <a:grpSpLocks/>
          </p:cNvGrpSpPr>
          <p:nvPr/>
        </p:nvGrpSpPr>
        <p:grpSpPr bwMode="auto">
          <a:xfrm>
            <a:off x="6532563" y="4505325"/>
            <a:ext cx="2798762" cy="461963"/>
            <a:chOff x="3959" y="2838"/>
            <a:chExt cx="1763" cy="291"/>
          </a:xfrm>
        </p:grpSpPr>
        <p:sp>
          <p:nvSpPr>
            <p:cNvPr id="74798" name="AutoShape 65"/>
            <p:cNvSpPr>
              <a:spLocks noChangeArrowheads="1"/>
            </p:cNvSpPr>
            <p:nvPr/>
          </p:nvSpPr>
          <p:spPr bwMode="auto">
            <a:xfrm>
              <a:off x="3959" y="2838"/>
              <a:ext cx="1764"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799" name="Text Box 66"/>
            <p:cNvSpPr txBox="1">
              <a:spLocks noChangeArrowheads="1"/>
            </p:cNvSpPr>
            <p:nvPr/>
          </p:nvSpPr>
          <p:spPr bwMode="auto">
            <a:xfrm>
              <a:off x="4511"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74785" name="Group 67"/>
          <p:cNvGrpSpPr>
            <a:grpSpLocks/>
          </p:cNvGrpSpPr>
          <p:nvPr/>
        </p:nvGrpSpPr>
        <p:grpSpPr bwMode="auto">
          <a:xfrm>
            <a:off x="4476750" y="4505325"/>
            <a:ext cx="1949450" cy="461963"/>
            <a:chOff x="2664" y="2838"/>
            <a:chExt cx="1228" cy="291"/>
          </a:xfrm>
        </p:grpSpPr>
        <p:sp>
          <p:nvSpPr>
            <p:cNvPr id="74796" name="AutoShape 68"/>
            <p:cNvSpPr>
              <a:spLocks noChangeArrowheads="1"/>
            </p:cNvSpPr>
            <p:nvPr/>
          </p:nvSpPr>
          <p:spPr bwMode="auto">
            <a:xfrm>
              <a:off x="2664" y="2838"/>
              <a:ext cx="122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74797" name="Text Box 69"/>
            <p:cNvSpPr txBox="1">
              <a:spLocks noChangeArrowheads="1"/>
            </p:cNvSpPr>
            <p:nvPr/>
          </p:nvSpPr>
          <p:spPr bwMode="auto">
            <a:xfrm>
              <a:off x="2949"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74786" name="Group 70"/>
          <p:cNvGrpSpPr>
            <a:grpSpLocks/>
          </p:cNvGrpSpPr>
          <p:nvPr/>
        </p:nvGrpSpPr>
        <p:grpSpPr bwMode="auto">
          <a:xfrm>
            <a:off x="3308350" y="3109913"/>
            <a:ext cx="1892300" cy="377825"/>
            <a:chOff x="1928" y="1959"/>
            <a:chExt cx="1192" cy="238"/>
          </a:xfrm>
        </p:grpSpPr>
        <p:sp>
          <p:nvSpPr>
            <p:cNvPr id="74793" name="Freeform 71"/>
            <p:cNvSpPr>
              <a:spLocks noChangeArrowheads="1"/>
            </p:cNvSpPr>
            <p:nvPr/>
          </p:nvSpPr>
          <p:spPr bwMode="auto">
            <a:xfrm>
              <a:off x="1928" y="1959"/>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74794" name="Freeform 72"/>
            <p:cNvSpPr>
              <a:spLocks noChangeArrowheads="1"/>
            </p:cNvSpPr>
            <p:nvPr/>
          </p:nvSpPr>
          <p:spPr bwMode="auto">
            <a:xfrm>
              <a:off x="3084" y="2019"/>
              <a:ext cx="37" cy="121"/>
            </a:xfrm>
            <a:custGeom>
              <a:avLst/>
              <a:gdLst>
                <a:gd name="T0" fmla="*/ 2 w 165"/>
                <a:gd name="T1" fmla="*/ 0 h 532"/>
                <a:gd name="T2" fmla="*/ 0 w 165"/>
                <a:gd name="T3" fmla="*/ 0 h 532"/>
                <a:gd name="T4" fmla="*/ 0 w 165"/>
                <a:gd name="T5" fmla="*/ 6 h 532"/>
                <a:gd name="T6" fmla="*/ 2 w 165"/>
                <a:gd name="T7" fmla="*/ 6 h 532"/>
                <a:gd name="T8" fmla="*/ 2 w 165"/>
                <a:gd name="T9" fmla="*/ 0 h 532"/>
                <a:gd name="T10" fmla="*/ 0 60000 65536"/>
                <a:gd name="T11" fmla="*/ 0 60000 65536"/>
                <a:gd name="T12" fmla="*/ 0 60000 65536"/>
                <a:gd name="T13" fmla="*/ 0 60000 65536"/>
                <a:gd name="T14" fmla="*/ 0 60000 65536"/>
                <a:gd name="T15" fmla="*/ 0 w 165"/>
                <a:gd name="T16" fmla="*/ 0 h 532"/>
                <a:gd name="T17" fmla="*/ 165 w 165"/>
                <a:gd name="T18" fmla="*/ 532 h 532"/>
              </a:gdLst>
              <a:ahLst/>
              <a:cxnLst>
                <a:cxn ang="T10">
                  <a:pos x="T0" y="T1"/>
                </a:cxn>
                <a:cxn ang="T11">
                  <a:pos x="T2" y="T3"/>
                </a:cxn>
                <a:cxn ang="T12">
                  <a:pos x="T4" y="T5"/>
                </a:cxn>
                <a:cxn ang="T13">
                  <a:pos x="T6" y="T7"/>
                </a:cxn>
                <a:cxn ang="T14">
                  <a:pos x="T8" y="T9"/>
                </a:cxn>
              </a:cxnLst>
              <a:rect l="T15" t="T16" r="T17" b="T18"/>
              <a:pathLst>
                <a:path w="165" h="532">
                  <a:moveTo>
                    <a:pt x="164" y="0"/>
                  </a:moveTo>
                  <a:lnTo>
                    <a:pt x="0" y="0"/>
                  </a:lnTo>
                  <a:lnTo>
                    <a:pt x="0" y="531"/>
                  </a:lnTo>
                  <a:lnTo>
                    <a:pt x="164" y="531"/>
                  </a:lnTo>
                  <a:lnTo>
                    <a:pt x="164" y="0"/>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74795" name="Freeform 73"/>
            <p:cNvSpPr>
              <a:spLocks noChangeArrowheads="1"/>
            </p:cNvSpPr>
            <p:nvPr/>
          </p:nvSpPr>
          <p:spPr bwMode="auto">
            <a:xfrm>
              <a:off x="2972" y="2019"/>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noFill/>
            <a:ln w="12600">
              <a:solidFill>
                <a:srgbClr val="000000"/>
              </a:solidFill>
              <a:round/>
              <a:headEnd/>
              <a:tailEnd/>
            </a:ln>
          </p:spPr>
          <p:txBody>
            <a:bodyPr wrap="none" anchor="ctr">
              <a:prstTxWarp prst="textNoShape">
                <a:avLst/>
              </a:prstTxWarp>
            </a:bodyPr>
            <a:lstStyle/>
            <a:p>
              <a:endParaRPr lang="en-US"/>
            </a:p>
          </p:txBody>
        </p:sp>
      </p:grpSp>
      <p:sp>
        <p:nvSpPr>
          <p:cNvPr id="74787" name="AutoShape 74"/>
          <p:cNvSpPr>
            <a:spLocks noChangeArrowheads="1"/>
          </p:cNvSpPr>
          <p:nvPr/>
        </p:nvSpPr>
        <p:spPr bwMode="auto">
          <a:xfrm>
            <a:off x="5716588" y="2644775"/>
            <a:ext cx="1900237"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12600">
            <a:solidFill>
              <a:srgbClr val="000000"/>
            </a:solidFill>
            <a:miter lim="800000"/>
            <a:headEnd/>
            <a:tailEnd/>
          </a:ln>
        </p:spPr>
        <p:txBody>
          <a:bodyPr wrap="none" anchor="ctr">
            <a:prstTxWarp prst="textNoShape">
              <a:avLst/>
            </a:prstTxWarp>
          </a:bodyPr>
          <a:lstStyle/>
          <a:p>
            <a:endParaRPr lang="en-US"/>
          </a:p>
        </p:txBody>
      </p:sp>
      <p:sp>
        <p:nvSpPr>
          <p:cNvPr id="74788" name="AutoShape 75"/>
          <p:cNvSpPr>
            <a:spLocks noChangeArrowheads="1"/>
          </p:cNvSpPr>
          <p:nvPr/>
        </p:nvSpPr>
        <p:spPr bwMode="auto">
          <a:xfrm>
            <a:off x="5700713" y="3109913"/>
            <a:ext cx="1898650"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12600">
            <a:solidFill>
              <a:srgbClr val="000000"/>
            </a:solidFill>
            <a:miter lim="800000"/>
            <a:headEnd/>
            <a:tailEnd/>
          </a:ln>
        </p:spPr>
        <p:txBody>
          <a:bodyPr wrap="none" anchor="ctr">
            <a:prstTxWarp prst="textNoShape">
              <a:avLst/>
            </a:prstTxWarp>
          </a:bodyPr>
          <a:lstStyle/>
          <a:p>
            <a:endParaRPr lang="en-US"/>
          </a:p>
        </p:txBody>
      </p:sp>
      <p:sp>
        <p:nvSpPr>
          <p:cNvPr id="74789" name="Text Box 76"/>
          <p:cNvSpPr txBox="1">
            <a:spLocks noChangeArrowheads="1"/>
          </p:cNvSpPr>
          <p:nvPr/>
        </p:nvSpPr>
        <p:spPr bwMode="auto">
          <a:xfrm>
            <a:off x="379413" y="3783013"/>
            <a:ext cx="912812" cy="1104900"/>
          </a:xfrm>
          <a:prstGeom prst="rect">
            <a:avLst/>
          </a:prstGeom>
          <a:noFill/>
          <a:ln w="9525">
            <a:noFill/>
            <a:round/>
            <a:headEnd/>
            <a:tailEnd/>
          </a:ln>
        </p:spPr>
        <p:txBody>
          <a:bodyPr lIns="90000" tIns="67968" rIns="90000" bIns="46800">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Hop by hop</a:t>
            </a:r>
          </a:p>
        </p:txBody>
      </p:sp>
      <p:sp>
        <p:nvSpPr>
          <p:cNvPr id="74790" name="Text Box 77"/>
          <p:cNvSpPr txBox="1">
            <a:spLocks noChangeArrowheads="1"/>
          </p:cNvSpPr>
          <p:nvPr/>
        </p:nvSpPr>
        <p:spPr bwMode="auto">
          <a:xfrm>
            <a:off x="379413" y="2179638"/>
            <a:ext cx="912812" cy="1104900"/>
          </a:xfrm>
          <a:prstGeom prst="rect">
            <a:avLst/>
          </a:prstGeom>
          <a:noFill/>
          <a:ln w="9525">
            <a:noFill/>
            <a:round/>
            <a:headEnd/>
            <a:tailEnd/>
          </a:ln>
        </p:spPr>
        <p:txBody>
          <a:bodyPr lIns="90000" tIns="67968" rIns="90000" bIns="46800">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End to end</a:t>
            </a:r>
          </a:p>
        </p:txBody>
      </p:sp>
      <p:sp>
        <p:nvSpPr>
          <p:cNvPr id="74791" name="Line 78"/>
          <p:cNvSpPr>
            <a:spLocks noChangeShapeType="1"/>
          </p:cNvSpPr>
          <p:nvPr/>
        </p:nvSpPr>
        <p:spPr bwMode="auto">
          <a:xfrm flipH="1">
            <a:off x="620713" y="3575050"/>
            <a:ext cx="433387" cy="1588"/>
          </a:xfrm>
          <a:prstGeom prst="line">
            <a:avLst/>
          </a:prstGeom>
          <a:noFill/>
          <a:ln w="12600">
            <a:solidFill>
              <a:srgbClr val="000000"/>
            </a:solidFill>
            <a:miter lim="800000"/>
            <a:headEnd/>
            <a:tailEnd/>
          </a:ln>
        </p:spPr>
        <p:txBody>
          <a:bodyPr>
            <a:prstTxWarp prst="textNoShape">
              <a:avLst/>
            </a:prstTxWarp>
          </a:bodyPr>
          <a:lstStyle/>
          <a:p>
            <a:endParaRPr lang="en-US"/>
          </a:p>
        </p:txBody>
      </p:sp>
      <p:sp>
        <p:nvSpPr>
          <p:cNvPr id="74792" name="Text Box 79"/>
          <p:cNvSpPr txBox="1">
            <a:spLocks noChangeArrowheads="1"/>
          </p:cNvSpPr>
          <p:nvPr/>
        </p:nvSpPr>
        <p:spPr bwMode="auto">
          <a:xfrm>
            <a:off x="5886450" y="5410200"/>
            <a:ext cx="1011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
          <p:cNvSpPr>
            <a:spLocks noGrp="1" noChangeArrowheads="1"/>
          </p:cNvSpPr>
          <p:nvPr>
            <p:ph type="title"/>
          </p:nvPr>
        </p:nvSpPr>
        <p:spPr/>
        <p:txBody>
          <a:bodyPr tIns="121968"/>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End-to-end layers</a:t>
            </a:r>
          </a:p>
        </p:txBody>
      </p:sp>
      <p:sp>
        <p:nvSpPr>
          <p:cNvPr id="74755" name="Rectangle 2"/>
          <p:cNvSpPr>
            <a:spLocks noGrp="1" noChangeArrowheads="1"/>
          </p:cNvSpPr>
          <p:nvPr>
            <p:ph idx="1"/>
          </p:nvPr>
        </p:nvSpPr>
        <p:spPr/>
        <p:txBody>
          <a:bodyPr/>
          <a:lstStyle/>
          <a:p>
            <a:pPr marL="336550" indent="-336550" eaLnBrk="1" hangingPunct="1">
              <a:lnSpc>
                <a:spcPct val="102000"/>
              </a:lnSpc>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Upper layers are “end-to-end”</a:t>
            </a:r>
          </a:p>
          <a:p>
            <a:pPr marL="336550" indent="-336550" eaLnBrk="1" hangingPunct="1">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Applications at the two ends behave as if they can talk directly to each other</a:t>
            </a:r>
          </a:p>
          <a:p>
            <a:pPr marL="336550" indent="-336550" eaLnBrk="1" hangingPunct="1">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They do not concern themselves with the details of what happens in between</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
          <p:cNvSpPr>
            <a:spLocks noGrp="1" noChangeArrowheads="1"/>
          </p:cNvSpPr>
          <p:nvPr>
            <p:ph type="title"/>
          </p:nvPr>
        </p:nvSpPr>
        <p:spPr/>
        <p:txBody>
          <a:bodyPr tIns="121968"/>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mtClean="0"/>
              <a:t>Hop-by-hop layers</a:t>
            </a:r>
          </a:p>
        </p:txBody>
      </p:sp>
      <p:sp>
        <p:nvSpPr>
          <p:cNvPr id="76803" name="Rectangle 2"/>
          <p:cNvSpPr>
            <a:spLocks noGrp="1" noChangeArrowheads="1"/>
          </p:cNvSpPr>
          <p:nvPr>
            <p:ph idx="1"/>
          </p:nvPr>
        </p:nvSpPr>
        <p:spPr/>
        <p:txBody>
          <a:bodyPr/>
          <a:lstStyle/>
          <a:p>
            <a:pPr marL="336550" indent="-336550" eaLnBrk="1" hangingPunct="1">
              <a:lnSpc>
                <a:spcPct val="102000"/>
              </a:lnSpc>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smtClean="0"/>
              <a:t>At the lower layers, devices share access to the same physical medium</a:t>
            </a:r>
          </a:p>
          <a:p>
            <a:pPr marL="336550" indent="-336550" eaLnBrk="1" hangingPunct="1">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smtClean="0"/>
              <a:t>Devices communicate directly with each other</a:t>
            </a:r>
          </a:p>
          <a:p>
            <a:pPr marL="336550" indent="-336550" eaLnBrk="1" hangingPunct="1">
              <a:buClr>
                <a:schemeClr val="accent6">
                  <a:lumMod val="60000"/>
                  <a:lumOff val="40000"/>
                </a:schemeClr>
              </a:buClr>
              <a:buSzTx/>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dirty="0" smtClean="0"/>
          </a:p>
          <a:p>
            <a:pPr marL="336550" indent="-336550" eaLnBrk="1" hangingPunct="1">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smtClean="0"/>
              <a:t>The network layer (IP) has some knowledge of how many small networks are interconnected to make a large internet</a:t>
            </a:r>
          </a:p>
          <a:p>
            <a:pPr marL="336550" indent="-336550" eaLnBrk="1" hangingPunct="1">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smtClean="0"/>
              <a:t>Information moves one hop at a time, getting closer to the destination at each hop</a:t>
            </a:r>
          </a:p>
          <a:p>
            <a:pPr marL="336550" indent="-336550" eaLnBrk="1" hangingPunct="1">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
          <p:cNvSpPr>
            <a:spLocks noGrp="1" noChangeArrowheads="1"/>
          </p:cNvSpPr>
          <p:nvPr>
            <p:ph type="title"/>
          </p:nvPr>
        </p:nvSpPr>
        <p:spPr/>
        <p:txBody>
          <a:bodyPr/>
          <a:lstStyle/>
          <a:p>
            <a:r>
              <a:rPr lang="en-GB" smtClean="0"/>
              <a:t>Layer Interaction:</a:t>
            </a:r>
            <a:br>
              <a:rPr lang="en-GB" smtClean="0"/>
            </a:br>
            <a:r>
              <a:rPr lang="en-GB" smtClean="0"/>
              <a:t>TCP/IP Model</a:t>
            </a:r>
          </a:p>
        </p:txBody>
      </p:sp>
      <p:grpSp>
        <p:nvGrpSpPr>
          <p:cNvPr id="80899" name="Group 2"/>
          <p:cNvGrpSpPr>
            <a:grpSpLocks/>
          </p:cNvGrpSpPr>
          <p:nvPr/>
        </p:nvGrpSpPr>
        <p:grpSpPr bwMode="auto">
          <a:xfrm>
            <a:off x="3074988" y="2644775"/>
            <a:ext cx="1892300" cy="377825"/>
            <a:chOff x="1937" y="1666"/>
            <a:chExt cx="1192" cy="238"/>
          </a:xfrm>
        </p:grpSpPr>
        <p:sp>
          <p:nvSpPr>
            <p:cNvPr id="80971" name="Freeform 3"/>
            <p:cNvSpPr>
              <a:spLocks noChangeArrowheads="1"/>
            </p:cNvSpPr>
            <p:nvPr/>
          </p:nvSpPr>
          <p:spPr bwMode="auto">
            <a:xfrm>
              <a:off x="1937" y="1666"/>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solidFill>
              <a:srgbClr val="FF0000"/>
            </a:solidFill>
            <a:ln w="12600">
              <a:solidFill>
                <a:srgbClr val="000000"/>
              </a:solidFill>
              <a:round/>
              <a:headEnd/>
              <a:tailEnd/>
            </a:ln>
          </p:spPr>
          <p:txBody>
            <a:bodyPr wrap="none" anchor="ctr">
              <a:prstTxWarp prst="textNoShape">
                <a:avLst/>
              </a:prstTxWarp>
            </a:bodyPr>
            <a:lstStyle/>
            <a:p>
              <a:endParaRPr lang="en-US"/>
            </a:p>
          </p:txBody>
        </p:sp>
        <p:sp>
          <p:nvSpPr>
            <p:cNvPr id="80972" name="Freeform 4"/>
            <p:cNvSpPr>
              <a:spLocks noChangeArrowheads="1"/>
            </p:cNvSpPr>
            <p:nvPr/>
          </p:nvSpPr>
          <p:spPr bwMode="auto">
            <a:xfrm>
              <a:off x="3093" y="1726"/>
              <a:ext cx="37" cy="121"/>
            </a:xfrm>
            <a:custGeom>
              <a:avLst/>
              <a:gdLst>
                <a:gd name="T0" fmla="*/ 2 w 164"/>
                <a:gd name="T1" fmla="*/ 0 h 532"/>
                <a:gd name="T2" fmla="*/ 0 w 164"/>
                <a:gd name="T3" fmla="*/ 0 h 532"/>
                <a:gd name="T4" fmla="*/ 0 w 164"/>
                <a:gd name="T5" fmla="*/ 6 h 532"/>
                <a:gd name="T6" fmla="*/ 2 w 164"/>
                <a:gd name="T7" fmla="*/ 6 h 532"/>
                <a:gd name="T8" fmla="*/ 2 w 164"/>
                <a:gd name="T9" fmla="*/ 0 h 532"/>
                <a:gd name="T10" fmla="*/ 0 60000 65536"/>
                <a:gd name="T11" fmla="*/ 0 60000 65536"/>
                <a:gd name="T12" fmla="*/ 0 60000 65536"/>
                <a:gd name="T13" fmla="*/ 0 60000 65536"/>
                <a:gd name="T14" fmla="*/ 0 60000 65536"/>
                <a:gd name="T15" fmla="*/ 0 w 164"/>
                <a:gd name="T16" fmla="*/ 0 h 532"/>
                <a:gd name="T17" fmla="*/ 164 w 164"/>
                <a:gd name="T18" fmla="*/ 532 h 532"/>
              </a:gdLst>
              <a:ahLst/>
              <a:cxnLst>
                <a:cxn ang="T10">
                  <a:pos x="T0" y="T1"/>
                </a:cxn>
                <a:cxn ang="T11">
                  <a:pos x="T2" y="T3"/>
                </a:cxn>
                <a:cxn ang="T12">
                  <a:pos x="T4" y="T5"/>
                </a:cxn>
                <a:cxn ang="T13">
                  <a:pos x="T6" y="T7"/>
                </a:cxn>
                <a:cxn ang="T14">
                  <a:pos x="T8" y="T9"/>
                </a:cxn>
              </a:cxnLst>
              <a:rect l="T15" t="T16" r="T17" b="T18"/>
              <a:pathLst>
                <a:path w="164" h="532">
                  <a:moveTo>
                    <a:pt x="163" y="0"/>
                  </a:moveTo>
                  <a:lnTo>
                    <a:pt x="0" y="0"/>
                  </a:lnTo>
                  <a:lnTo>
                    <a:pt x="0" y="531"/>
                  </a:lnTo>
                  <a:lnTo>
                    <a:pt x="163" y="531"/>
                  </a:lnTo>
                  <a:lnTo>
                    <a:pt x="163" y="0"/>
                  </a:lnTo>
                </a:path>
              </a:pathLst>
            </a:custGeom>
            <a:solidFill>
              <a:srgbClr val="FF0000"/>
            </a:solidFill>
            <a:ln w="12600">
              <a:solidFill>
                <a:srgbClr val="000000"/>
              </a:solidFill>
              <a:round/>
              <a:headEnd/>
              <a:tailEnd/>
            </a:ln>
          </p:spPr>
          <p:txBody>
            <a:bodyPr wrap="none" anchor="ctr">
              <a:prstTxWarp prst="textNoShape">
                <a:avLst/>
              </a:prstTxWarp>
            </a:bodyPr>
            <a:lstStyle/>
            <a:p>
              <a:endParaRPr lang="en-US"/>
            </a:p>
          </p:txBody>
        </p:sp>
        <p:sp>
          <p:nvSpPr>
            <p:cNvPr id="80973" name="Freeform 5"/>
            <p:cNvSpPr>
              <a:spLocks noChangeArrowheads="1"/>
            </p:cNvSpPr>
            <p:nvPr/>
          </p:nvSpPr>
          <p:spPr bwMode="auto">
            <a:xfrm>
              <a:off x="2981" y="1726"/>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solidFill>
              <a:srgbClr val="FF0000"/>
            </a:solidFill>
            <a:ln w="12600">
              <a:solidFill>
                <a:srgbClr val="000000"/>
              </a:solidFill>
              <a:round/>
              <a:headEnd/>
              <a:tailEnd/>
            </a:ln>
          </p:spPr>
          <p:txBody>
            <a:bodyPr wrap="none" anchor="ctr">
              <a:prstTxWarp prst="textNoShape">
                <a:avLst/>
              </a:prstTxWarp>
            </a:bodyPr>
            <a:lstStyle/>
            <a:p>
              <a:endParaRPr lang="en-US"/>
            </a:p>
          </p:txBody>
        </p:sp>
      </p:grpSp>
      <p:sp>
        <p:nvSpPr>
          <p:cNvPr id="80900" name="AutoShape 6"/>
          <p:cNvSpPr>
            <a:spLocks noChangeArrowheads="1"/>
          </p:cNvSpPr>
          <p:nvPr/>
        </p:nvSpPr>
        <p:spPr bwMode="auto">
          <a:xfrm>
            <a:off x="2901950"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80901" name="Oval 7"/>
          <p:cNvSpPr>
            <a:spLocks noChangeArrowheads="1"/>
          </p:cNvSpPr>
          <p:nvPr/>
        </p:nvSpPr>
        <p:spPr bwMode="auto">
          <a:xfrm>
            <a:off x="1485900" y="5791200"/>
            <a:ext cx="1884363" cy="596900"/>
          </a:xfrm>
          <a:prstGeom prst="ellipse">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0902" name="AutoShape 8"/>
          <p:cNvSpPr>
            <a:spLocks noChangeArrowheads="1"/>
          </p:cNvSpPr>
          <p:nvPr/>
        </p:nvSpPr>
        <p:spPr bwMode="auto">
          <a:xfrm>
            <a:off x="7427913" y="5867400"/>
            <a:ext cx="1636712" cy="596900"/>
          </a:xfrm>
          <a:prstGeom prst="roundRect">
            <a:avLst>
              <a:gd name="adj" fmla="val 264"/>
            </a:avLst>
          </a:prstGeom>
          <a:solidFill>
            <a:srgbClr val="FF00FF"/>
          </a:solidFill>
          <a:ln w="12600">
            <a:solidFill>
              <a:srgbClr val="FFFFFF"/>
            </a:solidFill>
            <a:miter lim="800000"/>
            <a:headEnd/>
            <a:tailEnd/>
          </a:ln>
        </p:spPr>
        <p:txBody>
          <a:bodyPr wrap="none" anchor="ctr">
            <a:prstTxWarp prst="textNoShape">
              <a:avLst/>
            </a:prstTxWarp>
          </a:bodyPr>
          <a:lstStyle/>
          <a:p>
            <a:endParaRPr lang="en-US"/>
          </a:p>
        </p:txBody>
      </p:sp>
      <p:sp>
        <p:nvSpPr>
          <p:cNvPr id="80903" name="Oval 9"/>
          <p:cNvSpPr>
            <a:spLocks noChangeArrowheads="1"/>
          </p:cNvSpPr>
          <p:nvPr/>
        </p:nvSpPr>
        <p:spPr bwMode="auto">
          <a:xfrm>
            <a:off x="4125913" y="57912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0904" name="Oval 10"/>
          <p:cNvSpPr>
            <a:spLocks noChangeArrowheads="1"/>
          </p:cNvSpPr>
          <p:nvPr/>
        </p:nvSpPr>
        <p:spPr bwMode="auto">
          <a:xfrm>
            <a:off x="6024563" y="58674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0905" name="Line 11"/>
          <p:cNvSpPr>
            <a:spLocks noChangeShapeType="1"/>
          </p:cNvSpPr>
          <p:nvPr/>
        </p:nvSpPr>
        <p:spPr bwMode="auto">
          <a:xfrm flipV="1">
            <a:off x="3300413" y="6007100"/>
            <a:ext cx="825500" cy="152400"/>
          </a:xfrm>
          <a:prstGeom prst="line">
            <a:avLst/>
          </a:prstGeom>
          <a:noFill/>
          <a:ln w="50760">
            <a:solidFill>
              <a:srgbClr val="FF0000"/>
            </a:solidFill>
            <a:miter lim="800000"/>
            <a:headEnd/>
            <a:tailEnd/>
          </a:ln>
        </p:spPr>
        <p:txBody>
          <a:bodyPr>
            <a:prstTxWarp prst="textNoShape">
              <a:avLst/>
            </a:prstTxWarp>
          </a:bodyPr>
          <a:lstStyle/>
          <a:p>
            <a:endParaRPr lang="en-US"/>
          </a:p>
        </p:txBody>
      </p:sp>
      <p:sp>
        <p:nvSpPr>
          <p:cNvPr id="80906" name="Text Box 12"/>
          <p:cNvSpPr txBox="1">
            <a:spLocks noChangeArrowheads="1"/>
          </p:cNvSpPr>
          <p:nvPr/>
        </p:nvSpPr>
        <p:spPr bwMode="auto">
          <a:xfrm>
            <a:off x="2070100" y="54102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sp>
        <p:nvSpPr>
          <p:cNvPr id="80907" name="Text Box 13"/>
          <p:cNvSpPr txBox="1">
            <a:spLocks noChangeArrowheads="1"/>
          </p:cNvSpPr>
          <p:nvPr/>
        </p:nvSpPr>
        <p:spPr bwMode="auto">
          <a:xfrm>
            <a:off x="3868738" y="5299075"/>
            <a:ext cx="1011237"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80908" name="Text Box 14"/>
          <p:cNvSpPr txBox="1">
            <a:spLocks noChangeArrowheads="1"/>
          </p:cNvSpPr>
          <p:nvPr/>
        </p:nvSpPr>
        <p:spPr bwMode="auto">
          <a:xfrm>
            <a:off x="7845425" y="53340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grpSp>
        <p:nvGrpSpPr>
          <p:cNvPr id="80909" name="Group 15"/>
          <p:cNvGrpSpPr>
            <a:grpSpLocks/>
          </p:cNvGrpSpPr>
          <p:nvPr/>
        </p:nvGrpSpPr>
        <p:grpSpPr bwMode="auto">
          <a:xfrm>
            <a:off x="1346200" y="2644775"/>
            <a:ext cx="1536700" cy="461963"/>
            <a:chOff x="848" y="1666"/>
            <a:chExt cx="968" cy="291"/>
          </a:xfrm>
        </p:grpSpPr>
        <p:sp>
          <p:nvSpPr>
            <p:cNvPr id="80969" name="AutoShape 16"/>
            <p:cNvSpPr>
              <a:spLocks noChangeArrowheads="1"/>
            </p:cNvSpPr>
            <p:nvPr/>
          </p:nvSpPr>
          <p:spPr bwMode="auto">
            <a:xfrm>
              <a:off x="848" y="1666"/>
              <a:ext cx="969" cy="292"/>
            </a:xfrm>
            <a:prstGeom prst="roundRect">
              <a:avLst>
                <a:gd name="adj" fmla="val 338"/>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0970" name="Text Box 17"/>
            <p:cNvSpPr txBox="1">
              <a:spLocks noChangeArrowheads="1"/>
            </p:cNvSpPr>
            <p:nvPr/>
          </p:nvSpPr>
          <p:spPr bwMode="auto">
            <a:xfrm>
              <a:off x="898" y="1666"/>
              <a:ext cx="871" cy="237"/>
            </a:xfrm>
            <a:prstGeom prst="rect">
              <a:avLst/>
            </a:prstGeom>
            <a:solidFill>
              <a:srgbClr val="FF0000"/>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0910" name="Group 18"/>
          <p:cNvGrpSpPr>
            <a:grpSpLocks/>
          </p:cNvGrpSpPr>
          <p:nvPr/>
        </p:nvGrpSpPr>
        <p:grpSpPr bwMode="auto">
          <a:xfrm>
            <a:off x="1325563" y="3109913"/>
            <a:ext cx="1557337" cy="461962"/>
            <a:chOff x="835" y="1959"/>
            <a:chExt cx="981" cy="291"/>
          </a:xfrm>
        </p:grpSpPr>
        <p:sp>
          <p:nvSpPr>
            <p:cNvPr id="80967" name="AutoShape 19"/>
            <p:cNvSpPr>
              <a:spLocks noChangeArrowheads="1"/>
            </p:cNvSpPr>
            <p:nvPr/>
          </p:nvSpPr>
          <p:spPr bwMode="auto">
            <a:xfrm>
              <a:off x="835" y="1959"/>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68" name="Text Box 20"/>
            <p:cNvSpPr txBox="1">
              <a:spLocks noChangeArrowheads="1"/>
            </p:cNvSpPr>
            <p:nvPr/>
          </p:nvSpPr>
          <p:spPr bwMode="auto">
            <a:xfrm>
              <a:off x="854"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0911" name="Group 21"/>
          <p:cNvGrpSpPr>
            <a:grpSpLocks/>
          </p:cNvGrpSpPr>
          <p:nvPr/>
        </p:nvGrpSpPr>
        <p:grpSpPr bwMode="auto">
          <a:xfrm>
            <a:off x="1325563" y="3575050"/>
            <a:ext cx="1557337" cy="461963"/>
            <a:chOff x="835" y="2252"/>
            <a:chExt cx="981" cy="291"/>
          </a:xfrm>
        </p:grpSpPr>
        <p:sp>
          <p:nvSpPr>
            <p:cNvPr id="80965" name="AutoShape 22"/>
            <p:cNvSpPr>
              <a:spLocks noChangeArrowheads="1"/>
            </p:cNvSpPr>
            <p:nvPr/>
          </p:nvSpPr>
          <p:spPr bwMode="auto">
            <a:xfrm>
              <a:off x="835"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66" name="Text Box 23"/>
            <p:cNvSpPr txBox="1">
              <a:spLocks noChangeArrowheads="1"/>
            </p:cNvSpPr>
            <p:nvPr/>
          </p:nvSpPr>
          <p:spPr bwMode="auto">
            <a:xfrm>
              <a:off x="11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0912" name="Group 24"/>
          <p:cNvGrpSpPr>
            <a:grpSpLocks/>
          </p:cNvGrpSpPr>
          <p:nvPr/>
        </p:nvGrpSpPr>
        <p:grpSpPr bwMode="auto">
          <a:xfrm>
            <a:off x="1325563" y="4040188"/>
            <a:ext cx="1557337" cy="461962"/>
            <a:chOff x="835" y="2545"/>
            <a:chExt cx="981" cy="291"/>
          </a:xfrm>
        </p:grpSpPr>
        <p:sp>
          <p:nvSpPr>
            <p:cNvPr id="80963" name="AutoShape 25"/>
            <p:cNvSpPr>
              <a:spLocks noChangeArrowheads="1"/>
            </p:cNvSpPr>
            <p:nvPr/>
          </p:nvSpPr>
          <p:spPr bwMode="auto">
            <a:xfrm>
              <a:off x="835" y="2545"/>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64" name="Text Box 26"/>
            <p:cNvSpPr txBox="1">
              <a:spLocks noChangeArrowheads="1"/>
            </p:cNvSpPr>
            <p:nvPr/>
          </p:nvSpPr>
          <p:spPr bwMode="auto">
            <a:xfrm>
              <a:off x="111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0913" name="Group 27"/>
          <p:cNvGrpSpPr>
            <a:grpSpLocks/>
          </p:cNvGrpSpPr>
          <p:nvPr/>
        </p:nvGrpSpPr>
        <p:grpSpPr bwMode="auto">
          <a:xfrm>
            <a:off x="1325563" y="4505325"/>
            <a:ext cx="2797175" cy="461963"/>
            <a:chOff x="835" y="2838"/>
            <a:chExt cx="1762" cy="291"/>
          </a:xfrm>
        </p:grpSpPr>
        <p:sp>
          <p:nvSpPr>
            <p:cNvPr id="80961" name="AutoShape 28"/>
            <p:cNvSpPr>
              <a:spLocks noChangeArrowheads="1"/>
            </p:cNvSpPr>
            <p:nvPr/>
          </p:nvSpPr>
          <p:spPr bwMode="auto">
            <a:xfrm>
              <a:off x="835" y="2838"/>
              <a:ext cx="176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62" name="Text Box 29"/>
            <p:cNvSpPr txBox="1">
              <a:spLocks noChangeArrowheads="1"/>
            </p:cNvSpPr>
            <p:nvPr/>
          </p:nvSpPr>
          <p:spPr bwMode="auto">
            <a:xfrm>
              <a:off x="1387"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0914" name="Group 30"/>
          <p:cNvGrpSpPr>
            <a:grpSpLocks/>
          </p:cNvGrpSpPr>
          <p:nvPr/>
        </p:nvGrpSpPr>
        <p:grpSpPr bwMode="auto">
          <a:xfrm>
            <a:off x="3397250" y="3575050"/>
            <a:ext cx="1557338" cy="461963"/>
            <a:chOff x="2140" y="2252"/>
            <a:chExt cx="981" cy="291"/>
          </a:xfrm>
        </p:grpSpPr>
        <p:sp>
          <p:nvSpPr>
            <p:cNvPr id="80959" name="AutoShape 31"/>
            <p:cNvSpPr>
              <a:spLocks noChangeArrowheads="1"/>
            </p:cNvSpPr>
            <p:nvPr/>
          </p:nvSpPr>
          <p:spPr bwMode="auto">
            <a:xfrm>
              <a:off x="2140"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60" name="Text Box 32"/>
            <p:cNvSpPr txBox="1">
              <a:spLocks noChangeArrowheads="1"/>
            </p:cNvSpPr>
            <p:nvPr/>
          </p:nvSpPr>
          <p:spPr bwMode="auto">
            <a:xfrm>
              <a:off x="25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0915" name="Group 33"/>
          <p:cNvGrpSpPr>
            <a:grpSpLocks/>
          </p:cNvGrpSpPr>
          <p:nvPr/>
        </p:nvGrpSpPr>
        <p:grpSpPr bwMode="auto">
          <a:xfrm>
            <a:off x="3397250" y="4040188"/>
            <a:ext cx="725488" cy="461962"/>
            <a:chOff x="2140" y="2545"/>
            <a:chExt cx="457" cy="291"/>
          </a:xfrm>
        </p:grpSpPr>
        <p:sp>
          <p:nvSpPr>
            <p:cNvPr id="80957" name="AutoShape 34"/>
            <p:cNvSpPr>
              <a:spLocks noChangeArrowheads="1"/>
            </p:cNvSpPr>
            <p:nvPr/>
          </p:nvSpPr>
          <p:spPr bwMode="auto">
            <a:xfrm>
              <a:off x="2140"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58" name="Text Box 35"/>
            <p:cNvSpPr txBox="1">
              <a:spLocks noChangeArrowheads="1"/>
            </p:cNvSpPr>
            <p:nvPr/>
          </p:nvSpPr>
          <p:spPr bwMode="auto">
            <a:xfrm>
              <a:off x="2159"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0916" name="Group 36"/>
          <p:cNvGrpSpPr>
            <a:grpSpLocks/>
          </p:cNvGrpSpPr>
          <p:nvPr/>
        </p:nvGrpSpPr>
        <p:grpSpPr bwMode="auto">
          <a:xfrm>
            <a:off x="4229100" y="4040188"/>
            <a:ext cx="725488" cy="461962"/>
            <a:chOff x="2664" y="2545"/>
            <a:chExt cx="457" cy="291"/>
          </a:xfrm>
        </p:grpSpPr>
        <p:sp>
          <p:nvSpPr>
            <p:cNvPr id="80955" name="AutoShape 37"/>
            <p:cNvSpPr>
              <a:spLocks noChangeArrowheads="1"/>
            </p:cNvSpPr>
            <p:nvPr/>
          </p:nvSpPr>
          <p:spPr bwMode="auto">
            <a:xfrm>
              <a:off x="2664"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56" name="Text Box 38"/>
            <p:cNvSpPr txBox="1">
              <a:spLocks noChangeArrowheads="1"/>
            </p:cNvSpPr>
            <p:nvPr/>
          </p:nvSpPr>
          <p:spPr bwMode="auto">
            <a:xfrm>
              <a:off x="2685"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0917" name="AutoShape 39"/>
          <p:cNvSpPr>
            <a:spLocks noChangeArrowheads="1"/>
          </p:cNvSpPr>
          <p:nvPr/>
        </p:nvSpPr>
        <p:spPr bwMode="auto">
          <a:xfrm>
            <a:off x="4957763"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0918" name="Group 40"/>
          <p:cNvGrpSpPr>
            <a:grpSpLocks/>
          </p:cNvGrpSpPr>
          <p:nvPr/>
        </p:nvGrpSpPr>
        <p:grpSpPr bwMode="auto">
          <a:xfrm>
            <a:off x="5453063" y="3575050"/>
            <a:ext cx="1558925" cy="461963"/>
            <a:chOff x="3435" y="2252"/>
            <a:chExt cx="982" cy="291"/>
          </a:xfrm>
        </p:grpSpPr>
        <p:sp>
          <p:nvSpPr>
            <p:cNvPr id="80953" name="AutoShape 41"/>
            <p:cNvSpPr>
              <a:spLocks noChangeArrowheads="1"/>
            </p:cNvSpPr>
            <p:nvPr/>
          </p:nvSpPr>
          <p:spPr bwMode="auto">
            <a:xfrm>
              <a:off x="3435"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54" name="Text Box 42"/>
            <p:cNvSpPr txBox="1">
              <a:spLocks noChangeArrowheads="1"/>
            </p:cNvSpPr>
            <p:nvPr/>
          </p:nvSpPr>
          <p:spPr bwMode="auto">
            <a:xfrm>
              <a:off x="37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0919" name="Group 43"/>
          <p:cNvGrpSpPr>
            <a:grpSpLocks/>
          </p:cNvGrpSpPr>
          <p:nvPr/>
        </p:nvGrpSpPr>
        <p:grpSpPr bwMode="auto">
          <a:xfrm>
            <a:off x="5453063" y="4040188"/>
            <a:ext cx="725487" cy="461962"/>
            <a:chOff x="3435" y="2545"/>
            <a:chExt cx="457" cy="291"/>
          </a:xfrm>
        </p:grpSpPr>
        <p:sp>
          <p:nvSpPr>
            <p:cNvPr id="80951" name="AutoShape 44"/>
            <p:cNvSpPr>
              <a:spLocks noChangeArrowheads="1"/>
            </p:cNvSpPr>
            <p:nvPr/>
          </p:nvSpPr>
          <p:spPr bwMode="auto">
            <a:xfrm>
              <a:off x="3435"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52" name="Text Box 45"/>
            <p:cNvSpPr txBox="1">
              <a:spLocks noChangeArrowheads="1"/>
            </p:cNvSpPr>
            <p:nvPr/>
          </p:nvSpPr>
          <p:spPr bwMode="auto">
            <a:xfrm>
              <a:off x="3454"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0920" name="Group 46"/>
          <p:cNvGrpSpPr>
            <a:grpSpLocks/>
          </p:cNvGrpSpPr>
          <p:nvPr/>
        </p:nvGrpSpPr>
        <p:grpSpPr bwMode="auto">
          <a:xfrm>
            <a:off x="6284913" y="4040188"/>
            <a:ext cx="727075" cy="461962"/>
            <a:chOff x="3959" y="2545"/>
            <a:chExt cx="458" cy="291"/>
          </a:xfrm>
        </p:grpSpPr>
        <p:sp>
          <p:nvSpPr>
            <p:cNvPr id="80949" name="AutoShape 47"/>
            <p:cNvSpPr>
              <a:spLocks noChangeArrowheads="1"/>
            </p:cNvSpPr>
            <p:nvPr/>
          </p:nvSpPr>
          <p:spPr bwMode="auto">
            <a:xfrm>
              <a:off x="3959" y="2545"/>
              <a:ext cx="45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50" name="Text Box 48"/>
            <p:cNvSpPr txBox="1">
              <a:spLocks noChangeArrowheads="1"/>
            </p:cNvSpPr>
            <p:nvPr/>
          </p:nvSpPr>
          <p:spPr bwMode="auto">
            <a:xfrm>
              <a:off x="397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0921" name="AutoShape 49"/>
          <p:cNvSpPr>
            <a:spLocks noChangeArrowheads="1"/>
          </p:cNvSpPr>
          <p:nvPr/>
        </p:nvSpPr>
        <p:spPr bwMode="auto">
          <a:xfrm>
            <a:off x="7015163" y="4040188"/>
            <a:ext cx="493712" cy="381000"/>
          </a:xfrm>
          <a:prstGeom prst="leftRightArrow">
            <a:avLst>
              <a:gd name="adj1" fmla="val 50000"/>
              <a:gd name="adj2" fmla="val 25797"/>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0922" name="Group 50"/>
          <p:cNvGrpSpPr>
            <a:grpSpLocks/>
          </p:cNvGrpSpPr>
          <p:nvPr/>
        </p:nvGrpSpPr>
        <p:grpSpPr bwMode="auto">
          <a:xfrm>
            <a:off x="7524750" y="2644775"/>
            <a:ext cx="1558925" cy="461963"/>
            <a:chOff x="4740" y="1666"/>
            <a:chExt cx="982" cy="291"/>
          </a:xfrm>
        </p:grpSpPr>
        <p:sp>
          <p:nvSpPr>
            <p:cNvPr id="80947" name="AutoShape 51"/>
            <p:cNvSpPr>
              <a:spLocks noChangeArrowheads="1"/>
            </p:cNvSpPr>
            <p:nvPr/>
          </p:nvSpPr>
          <p:spPr bwMode="auto">
            <a:xfrm>
              <a:off x="4740" y="1666"/>
              <a:ext cx="983" cy="292"/>
            </a:xfrm>
            <a:prstGeom prst="roundRect">
              <a:avLst>
                <a:gd name="adj" fmla="val 338"/>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0948" name="Text Box 52"/>
            <p:cNvSpPr txBox="1">
              <a:spLocks noChangeArrowheads="1"/>
            </p:cNvSpPr>
            <p:nvPr/>
          </p:nvSpPr>
          <p:spPr bwMode="auto">
            <a:xfrm>
              <a:off x="4795" y="1666"/>
              <a:ext cx="871" cy="237"/>
            </a:xfrm>
            <a:prstGeom prst="rect">
              <a:avLst/>
            </a:prstGeom>
            <a:solidFill>
              <a:srgbClr val="FF0000"/>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0923" name="Group 53"/>
          <p:cNvGrpSpPr>
            <a:grpSpLocks/>
          </p:cNvGrpSpPr>
          <p:nvPr/>
        </p:nvGrpSpPr>
        <p:grpSpPr bwMode="auto">
          <a:xfrm>
            <a:off x="7524750" y="3109913"/>
            <a:ext cx="1558925" cy="461962"/>
            <a:chOff x="4740" y="1959"/>
            <a:chExt cx="982" cy="291"/>
          </a:xfrm>
        </p:grpSpPr>
        <p:sp>
          <p:nvSpPr>
            <p:cNvPr id="80945" name="AutoShape 54"/>
            <p:cNvSpPr>
              <a:spLocks noChangeArrowheads="1"/>
            </p:cNvSpPr>
            <p:nvPr/>
          </p:nvSpPr>
          <p:spPr bwMode="auto">
            <a:xfrm>
              <a:off x="4740" y="1959"/>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46" name="Text Box 55"/>
            <p:cNvSpPr txBox="1">
              <a:spLocks noChangeArrowheads="1"/>
            </p:cNvSpPr>
            <p:nvPr/>
          </p:nvSpPr>
          <p:spPr bwMode="auto">
            <a:xfrm>
              <a:off x="4759"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0924" name="Group 56"/>
          <p:cNvGrpSpPr>
            <a:grpSpLocks/>
          </p:cNvGrpSpPr>
          <p:nvPr/>
        </p:nvGrpSpPr>
        <p:grpSpPr bwMode="auto">
          <a:xfrm>
            <a:off x="7524750" y="3575050"/>
            <a:ext cx="1558925" cy="461963"/>
            <a:chOff x="4740" y="2252"/>
            <a:chExt cx="982" cy="291"/>
          </a:xfrm>
        </p:grpSpPr>
        <p:sp>
          <p:nvSpPr>
            <p:cNvPr id="80943" name="AutoShape 57"/>
            <p:cNvSpPr>
              <a:spLocks noChangeArrowheads="1"/>
            </p:cNvSpPr>
            <p:nvPr/>
          </p:nvSpPr>
          <p:spPr bwMode="auto">
            <a:xfrm>
              <a:off x="4740"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44" name="Text Box 58"/>
            <p:cNvSpPr txBox="1">
              <a:spLocks noChangeArrowheads="1"/>
            </p:cNvSpPr>
            <p:nvPr/>
          </p:nvSpPr>
          <p:spPr bwMode="auto">
            <a:xfrm>
              <a:off x="51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0925" name="Group 59"/>
          <p:cNvGrpSpPr>
            <a:grpSpLocks/>
          </p:cNvGrpSpPr>
          <p:nvPr/>
        </p:nvGrpSpPr>
        <p:grpSpPr bwMode="auto">
          <a:xfrm>
            <a:off x="7524750" y="4040188"/>
            <a:ext cx="1558925" cy="461962"/>
            <a:chOff x="4740" y="2545"/>
            <a:chExt cx="982" cy="291"/>
          </a:xfrm>
        </p:grpSpPr>
        <p:sp>
          <p:nvSpPr>
            <p:cNvPr id="80941" name="AutoShape 60"/>
            <p:cNvSpPr>
              <a:spLocks noChangeArrowheads="1"/>
            </p:cNvSpPr>
            <p:nvPr/>
          </p:nvSpPr>
          <p:spPr bwMode="auto">
            <a:xfrm>
              <a:off x="4740" y="2545"/>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42" name="Text Box 61"/>
            <p:cNvSpPr txBox="1">
              <a:spLocks noChangeArrowheads="1"/>
            </p:cNvSpPr>
            <p:nvPr/>
          </p:nvSpPr>
          <p:spPr bwMode="auto">
            <a:xfrm>
              <a:off x="5021"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0926" name="Group 62"/>
          <p:cNvGrpSpPr>
            <a:grpSpLocks/>
          </p:cNvGrpSpPr>
          <p:nvPr/>
        </p:nvGrpSpPr>
        <p:grpSpPr bwMode="auto">
          <a:xfrm>
            <a:off x="6284913" y="4505325"/>
            <a:ext cx="2798762" cy="461963"/>
            <a:chOff x="3959" y="2838"/>
            <a:chExt cx="1763" cy="291"/>
          </a:xfrm>
        </p:grpSpPr>
        <p:sp>
          <p:nvSpPr>
            <p:cNvPr id="80939" name="AutoShape 63"/>
            <p:cNvSpPr>
              <a:spLocks noChangeArrowheads="1"/>
            </p:cNvSpPr>
            <p:nvPr/>
          </p:nvSpPr>
          <p:spPr bwMode="auto">
            <a:xfrm>
              <a:off x="3959" y="2838"/>
              <a:ext cx="1764"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40" name="Text Box 64"/>
            <p:cNvSpPr txBox="1">
              <a:spLocks noChangeArrowheads="1"/>
            </p:cNvSpPr>
            <p:nvPr/>
          </p:nvSpPr>
          <p:spPr bwMode="auto">
            <a:xfrm>
              <a:off x="4511"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0927" name="Group 65"/>
          <p:cNvGrpSpPr>
            <a:grpSpLocks/>
          </p:cNvGrpSpPr>
          <p:nvPr/>
        </p:nvGrpSpPr>
        <p:grpSpPr bwMode="auto">
          <a:xfrm>
            <a:off x="4229100" y="4505325"/>
            <a:ext cx="1949450" cy="461963"/>
            <a:chOff x="2664" y="2838"/>
            <a:chExt cx="1228" cy="291"/>
          </a:xfrm>
        </p:grpSpPr>
        <p:sp>
          <p:nvSpPr>
            <p:cNvPr id="80937" name="AutoShape 66"/>
            <p:cNvSpPr>
              <a:spLocks noChangeArrowheads="1"/>
            </p:cNvSpPr>
            <p:nvPr/>
          </p:nvSpPr>
          <p:spPr bwMode="auto">
            <a:xfrm>
              <a:off x="2664" y="2838"/>
              <a:ext cx="122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0938" name="Text Box 67"/>
            <p:cNvSpPr txBox="1">
              <a:spLocks noChangeArrowheads="1"/>
            </p:cNvSpPr>
            <p:nvPr/>
          </p:nvSpPr>
          <p:spPr bwMode="auto">
            <a:xfrm>
              <a:off x="2949"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0928" name="Group 68"/>
          <p:cNvGrpSpPr>
            <a:grpSpLocks/>
          </p:cNvGrpSpPr>
          <p:nvPr/>
        </p:nvGrpSpPr>
        <p:grpSpPr bwMode="auto">
          <a:xfrm>
            <a:off x="3060700" y="3109913"/>
            <a:ext cx="1892300" cy="377825"/>
            <a:chOff x="1928" y="1959"/>
            <a:chExt cx="1192" cy="238"/>
          </a:xfrm>
        </p:grpSpPr>
        <p:sp>
          <p:nvSpPr>
            <p:cNvPr id="80934" name="Freeform 69"/>
            <p:cNvSpPr>
              <a:spLocks noChangeArrowheads="1"/>
            </p:cNvSpPr>
            <p:nvPr/>
          </p:nvSpPr>
          <p:spPr bwMode="auto">
            <a:xfrm>
              <a:off x="1928" y="1959"/>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0935" name="Freeform 70"/>
            <p:cNvSpPr>
              <a:spLocks noChangeArrowheads="1"/>
            </p:cNvSpPr>
            <p:nvPr/>
          </p:nvSpPr>
          <p:spPr bwMode="auto">
            <a:xfrm>
              <a:off x="3084" y="2019"/>
              <a:ext cx="37" cy="121"/>
            </a:xfrm>
            <a:custGeom>
              <a:avLst/>
              <a:gdLst>
                <a:gd name="T0" fmla="*/ 2 w 165"/>
                <a:gd name="T1" fmla="*/ 0 h 532"/>
                <a:gd name="T2" fmla="*/ 0 w 165"/>
                <a:gd name="T3" fmla="*/ 0 h 532"/>
                <a:gd name="T4" fmla="*/ 0 w 165"/>
                <a:gd name="T5" fmla="*/ 6 h 532"/>
                <a:gd name="T6" fmla="*/ 2 w 165"/>
                <a:gd name="T7" fmla="*/ 6 h 532"/>
                <a:gd name="T8" fmla="*/ 2 w 165"/>
                <a:gd name="T9" fmla="*/ 0 h 532"/>
                <a:gd name="T10" fmla="*/ 0 60000 65536"/>
                <a:gd name="T11" fmla="*/ 0 60000 65536"/>
                <a:gd name="T12" fmla="*/ 0 60000 65536"/>
                <a:gd name="T13" fmla="*/ 0 60000 65536"/>
                <a:gd name="T14" fmla="*/ 0 60000 65536"/>
                <a:gd name="T15" fmla="*/ 0 w 165"/>
                <a:gd name="T16" fmla="*/ 0 h 532"/>
                <a:gd name="T17" fmla="*/ 165 w 165"/>
                <a:gd name="T18" fmla="*/ 532 h 532"/>
              </a:gdLst>
              <a:ahLst/>
              <a:cxnLst>
                <a:cxn ang="T10">
                  <a:pos x="T0" y="T1"/>
                </a:cxn>
                <a:cxn ang="T11">
                  <a:pos x="T2" y="T3"/>
                </a:cxn>
                <a:cxn ang="T12">
                  <a:pos x="T4" y="T5"/>
                </a:cxn>
                <a:cxn ang="T13">
                  <a:pos x="T6" y="T7"/>
                </a:cxn>
                <a:cxn ang="T14">
                  <a:pos x="T8" y="T9"/>
                </a:cxn>
              </a:cxnLst>
              <a:rect l="T15" t="T16" r="T17" b="T18"/>
              <a:pathLst>
                <a:path w="165" h="532">
                  <a:moveTo>
                    <a:pt x="164" y="0"/>
                  </a:moveTo>
                  <a:lnTo>
                    <a:pt x="0" y="0"/>
                  </a:lnTo>
                  <a:lnTo>
                    <a:pt x="0" y="531"/>
                  </a:lnTo>
                  <a:lnTo>
                    <a:pt x="164" y="531"/>
                  </a:lnTo>
                  <a:lnTo>
                    <a:pt x="164" y="0"/>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0936" name="Freeform 71"/>
            <p:cNvSpPr>
              <a:spLocks noChangeArrowheads="1"/>
            </p:cNvSpPr>
            <p:nvPr/>
          </p:nvSpPr>
          <p:spPr bwMode="auto">
            <a:xfrm>
              <a:off x="2972" y="2019"/>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noFill/>
            <a:ln w="12600">
              <a:solidFill>
                <a:srgbClr val="000000"/>
              </a:solidFill>
              <a:round/>
              <a:headEnd/>
              <a:tailEnd/>
            </a:ln>
          </p:spPr>
          <p:txBody>
            <a:bodyPr wrap="none" anchor="ctr">
              <a:prstTxWarp prst="textNoShape">
                <a:avLst/>
              </a:prstTxWarp>
            </a:bodyPr>
            <a:lstStyle/>
            <a:p>
              <a:endParaRPr lang="en-US"/>
            </a:p>
          </p:txBody>
        </p:sp>
      </p:grpSp>
      <p:sp>
        <p:nvSpPr>
          <p:cNvPr id="80929" name="AutoShape 72"/>
          <p:cNvSpPr>
            <a:spLocks noChangeArrowheads="1"/>
          </p:cNvSpPr>
          <p:nvPr/>
        </p:nvSpPr>
        <p:spPr bwMode="auto">
          <a:xfrm>
            <a:off x="5468938" y="2644775"/>
            <a:ext cx="1900237"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12600">
            <a:solidFill>
              <a:srgbClr val="000000"/>
            </a:solidFill>
            <a:miter lim="800000"/>
            <a:headEnd/>
            <a:tailEnd/>
          </a:ln>
        </p:spPr>
        <p:txBody>
          <a:bodyPr wrap="none" anchor="ctr">
            <a:prstTxWarp prst="textNoShape">
              <a:avLst/>
            </a:prstTxWarp>
          </a:bodyPr>
          <a:lstStyle/>
          <a:p>
            <a:endParaRPr lang="en-US"/>
          </a:p>
        </p:txBody>
      </p:sp>
      <p:sp>
        <p:nvSpPr>
          <p:cNvPr id="80930" name="AutoShape 73"/>
          <p:cNvSpPr>
            <a:spLocks noChangeArrowheads="1"/>
          </p:cNvSpPr>
          <p:nvPr/>
        </p:nvSpPr>
        <p:spPr bwMode="auto">
          <a:xfrm>
            <a:off x="5453063" y="3109913"/>
            <a:ext cx="1898650"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12600">
            <a:solidFill>
              <a:srgbClr val="000000"/>
            </a:solidFill>
            <a:miter lim="800000"/>
            <a:headEnd/>
            <a:tailEnd/>
          </a:ln>
        </p:spPr>
        <p:txBody>
          <a:bodyPr wrap="none" anchor="ctr">
            <a:prstTxWarp prst="textNoShape">
              <a:avLst/>
            </a:prstTxWarp>
          </a:bodyPr>
          <a:lstStyle/>
          <a:p>
            <a:endParaRPr lang="en-US"/>
          </a:p>
        </p:txBody>
      </p:sp>
      <p:sp>
        <p:nvSpPr>
          <p:cNvPr id="80931" name="Text Box 74"/>
          <p:cNvSpPr txBox="1">
            <a:spLocks noChangeArrowheads="1"/>
          </p:cNvSpPr>
          <p:nvPr/>
        </p:nvSpPr>
        <p:spPr bwMode="auto">
          <a:xfrm>
            <a:off x="5638800" y="5410200"/>
            <a:ext cx="1011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80932" name="Line 77"/>
          <p:cNvSpPr>
            <a:spLocks noChangeShapeType="1"/>
          </p:cNvSpPr>
          <p:nvPr/>
        </p:nvSpPr>
        <p:spPr bwMode="auto">
          <a:xfrm>
            <a:off x="4621213" y="6019800"/>
            <a:ext cx="1403350" cy="76200"/>
          </a:xfrm>
          <a:prstGeom prst="line">
            <a:avLst/>
          </a:prstGeom>
          <a:noFill/>
          <a:ln w="76320">
            <a:solidFill>
              <a:srgbClr val="00FF00"/>
            </a:solidFill>
            <a:prstDash val="sysDot"/>
            <a:miter lim="800000"/>
            <a:headEnd/>
            <a:tailEnd/>
          </a:ln>
        </p:spPr>
        <p:txBody>
          <a:bodyPr>
            <a:prstTxWarp prst="textNoShape">
              <a:avLst/>
            </a:prstTxWarp>
          </a:bodyPr>
          <a:lstStyle/>
          <a:p>
            <a:endParaRPr lang="en-US"/>
          </a:p>
        </p:txBody>
      </p:sp>
      <p:sp>
        <p:nvSpPr>
          <p:cNvPr id="80933" name="Line 78"/>
          <p:cNvSpPr>
            <a:spLocks noChangeShapeType="1"/>
          </p:cNvSpPr>
          <p:nvPr/>
        </p:nvSpPr>
        <p:spPr bwMode="auto">
          <a:xfrm>
            <a:off x="6519863" y="6096000"/>
            <a:ext cx="908050" cy="76200"/>
          </a:xfrm>
          <a:prstGeom prst="line">
            <a:avLst/>
          </a:prstGeom>
          <a:noFill/>
          <a:ln w="76320">
            <a:solidFill>
              <a:srgbClr val="9999FF"/>
            </a:solidFill>
            <a:miter lim="800000"/>
            <a:headEnd/>
            <a:tailEnd/>
          </a:ln>
        </p:spPr>
        <p:txBody>
          <a:bodyPr>
            <a:prstTxWarp prst="textNoShape">
              <a:avLst/>
            </a:prstTxWarp>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
          <p:cNvSpPr>
            <a:spLocks noGrp="1" noChangeArrowheads="1"/>
          </p:cNvSpPr>
          <p:nvPr>
            <p:ph type="title"/>
          </p:nvPr>
        </p:nvSpPr>
        <p:spPr/>
        <p:txBody>
          <a:bodyPr/>
          <a:lstStyle/>
          <a:p>
            <a:r>
              <a:rPr lang="en-GB" smtClean="0"/>
              <a:t>Layer Interaction:</a:t>
            </a:r>
            <a:br>
              <a:rPr lang="en-GB" smtClean="0"/>
            </a:br>
            <a:r>
              <a:rPr lang="en-GB" smtClean="0"/>
              <a:t>The Application Layer</a:t>
            </a:r>
          </a:p>
        </p:txBody>
      </p:sp>
      <p:grpSp>
        <p:nvGrpSpPr>
          <p:cNvPr id="82947" name="Group 2"/>
          <p:cNvGrpSpPr>
            <a:grpSpLocks/>
          </p:cNvGrpSpPr>
          <p:nvPr/>
        </p:nvGrpSpPr>
        <p:grpSpPr bwMode="auto">
          <a:xfrm>
            <a:off x="3074988" y="2644775"/>
            <a:ext cx="1892300" cy="377825"/>
            <a:chOff x="1937" y="1666"/>
            <a:chExt cx="1192" cy="238"/>
          </a:xfrm>
        </p:grpSpPr>
        <p:sp>
          <p:nvSpPr>
            <p:cNvPr id="83021" name="Freeform 3"/>
            <p:cNvSpPr>
              <a:spLocks noChangeArrowheads="1"/>
            </p:cNvSpPr>
            <p:nvPr/>
          </p:nvSpPr>
          <p:spPr bwMode="auto">
            <a:xfrm>
              <a:off x="1937" y="1666"/>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solidFill>
              <a:srgbClr val="FF0000"/>
            </a:solidFill>
            <a:ln w="12600">
              <a:solidFill>
                <a:srgbClr val="000000"/>
              </a:solidFill>
              <a:round/>
              <a:headEnd/>
              <a:tailEnd/>
            </a:ln>
          </p:spPr>
          <p:txBody>
            <a:bodyPr wrap="none" anchor="ctr">
              <a:prstTxWarp prst="textNoShape">
                <a:avLst/>
              </a:prstTxWarp>
            </a:bodyPr>
            <a:lstStyle/>
            <a:p>
              <a:endParaRPr lang="en-US"/>
            </a:p>
          </p:txBody>
        </p:sp>
        <p:sp>
          <p:nvSpPr>
            <p:cNvPr id="83022" name="Freeform 4"/>
            <p:cNvSpPr>
              <a:spLocks noChangeArrowheads="1"/>
            </p:cNvSpPr>
            <p:nvPr/>
          </p:nvSpPr>
          <p:spPr bwMode="auto">
            <a:xfrm>
              <a:off x="3093" y="1726"/>
              <a:ext cx="37" cy="121"/>
            </a:xfrm>
            <a:custGeom>
              <a:avLst/>
              <a:gdLst>
                <a:gd name="T0" fmla="*/ 2 w 164"/>
                <a:gd name="T1" fmla="*/ 0 h 532"/>
                <a:gd name="T2" fmla="*/ 0 w 164"/>
                <a:gd name="T3" fmla="*/ 0 h 532"/>
                <a:gd name="T4" fmla="*/ 0 w 164"/>
                <a:gd name="T5" fmla="*/ 6 h 532"/>
                <a:gd name="T6" fmla="*/ 2 w 164"/>
                <a:gd name="T7" fmla="*/ 6 h 532"/>
                <a:gd name="T8" fmla="*/ 2 w 164"/>
                <a:gd name="T9" fmla="*/ 0 h 532"/>
                <a:gd name="T10" fmla="*/ 0 60000 65536"/>
                <a:gd name="T11" fmla="*/ 0 60000 65536"/>
                <a:gd name="T12" fmla="*/ 0 60000 65536"/>
                <a:gd name="T13" fmla="*/ 0 60000 65536"/>
                <a:gd name="T14" fmla="*/ 0 60000 65536"/>
                <a:gd name="T15" fmla="*/ 0 w 164"/>
                <a:gd name="T16" fmla="*/ 0 h 532"/>
                <a:gd name="T17" fmla="*/ 164 w 164"/>
                <a:gd name="T18" fmla="*/ 532 h 532"/>
              </a:gdLst>
              <a:ahLst/>
              <a:cxnLst>
                <a:cxn ang="T10">
                  <a:pos x="T0" y="T1"/>
                </a:cxn>
                <a:cxn ang="T11">
                  <a:pos x="T2" y="T3"/>
                </a:cxn>
                <a:cxn ang="T12">
                  <a:pos x="T4" y="T5"/>
                </a:cxn>
                <a:cxn ang="T13">
                  <a:pos x="T6" y="T7"/>
                </a:cxn>
                <a:cxn ang="T14">
                  <a:pos x="T8" y="T9"/>
                </a:cxn>
              </a:cxnLst>
              <a:rect l="T15" t="T16" r="T17" b="T18"/>
              <a:pathLst>
                <a:path w="164" h="532">
                  <a:moveTo>
                    <a:pt x="163" y="0"/>
                  </a:moveTo>
                  <a:lnTo>
                    <a:pt x="0" y="0"/>
                  </a:lnTo>
                  <a:lnTo>
                    <a:pt x="0" y="531"/>
                  </a:lnTo>
                  <a:lnTo>
                    <a:pt x="163" y="531"/>
                  </a:lnTo>
                  <a:lnTo>
                    <a:pt x="163" y="0"/>
                  </a:lnTo>
                </a:path>
              </a:pathLst>
            </a:custGeom>
            <a:solidFill>
              <a:srgbClr val="FF0000"/>
            </a:solidFill>
            <a:ln w="12600">
              <a:solidFill>
                <a:srgbClr val="000000"/>
              </a:solidFill>
              <a:round/>
              <a:headEnd/>
              <a:tailEnd/>
            </a:ln>
          </p:spPr>
          <p:txBody>
            <a:bodyPr wrap="none" anchor="ctr">
              <a:prstTxWarp prst="textNoShape">
                <a:avLst/>
              </a:prstTxWarp>
            </a:bodyPr>
            <a:lstStyle/>
            <a:p>
              <a:endParaRPr lang="en-US"/>
            </a:p>
          </p:txBody>
        </p:sp>
        <p:sp>
          <p:nvSpPr>
            <p:cNvPr id="83023" name="Freeform 5"/>
            <p:cNvSpPr>
              <a:spLocks noChangeArrowheads="1"/>
            </p:cNvSpPr>
            <p:nvPr/>
          </p:nvSpPr>
          <p:spPr bwMode="auto">
            <a:xfrm>
              <a:off x="2981" y="1726"/>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solidFill>
              <a:srgbClr val="FF0000"/>
            </a:solidFill>
            <a:ln w="12600">
              <a:solidFill>
                <a:srgbClr val="000000"/>
              </a:solidFill>
              <a:round/>
              <a:headEnd/>
              <a:tailEnd/>
            </a:ln>
          </p:spPr>
          <p:txBody>
            <a:bodyPr wrap="none" anchor="ctr">
              <a:prstTxWarp prst="textNoShape">
                <a:avLst/>
              </a:prstTxWarp>
            </a:bodyPr>
            <a:lstStyle/>
            <a:p>
              <a:endParaRPr lang="en-US"/>
            </a:p>
          </p:txBody>
        </p:sp>
      </p:grpSp>
      <p:sp>
        <p:nvSpPr>
          <p:cNvPr id="82948" name="AutoShape 6"/>
          <p:cNvSpPr>
            <a:spLocks noChangeArrowheads="1"/>
          </p:cNvSpPr>
          <p:nvPr/>
        </p:nvSpPr>
        <p:spPr bwMode="auto">
          <a:xfrm>
            <a:off x="2901950"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82949" name="Oval 7"/>
          <p:cNvSpPr>
            <a:spLocks noChangeArrowheads="1"/>
          </p:cNvSpPr>
          <p:nvPr/>
        </p:nvSpPr>
        <p:spPr bwMode="auto">
          <a:xfrm>
            <a:off x="1485900" y="5791200"/>
            <a:ext cx="1884363" cy="596900"/>
          </a:xfrm>
          <a:prstGeom prst="ellipse">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2950" name="AutoShape 8"/>
          <p:cNvSpPr>
            <a:spLocks noChangeArrowheads="1"/>
          </p:cNvSpPr>
          <p:nvPr/>
        </p:nvSpPr>
        <p:spPr bwMode="auto">
          <a:xfrm>
            <a:off x="7427913" y="5867400"/>
            <a:ext cx="1636712" cy="596900"/>
          </a:xfrm>
          <a:prstGeom prst="roundRect">
            <a:avLst>
              <a:gd name="adj" fmla="val 264"/>
            </a:avLst>
          </a:prstGeom>
          <a:solidFill>
            <a:srgbClr val="FF00FF"/>
          </a:solidFill>
          <a:ln w="12600">
            <a:solidFill>
              <a:srgbClr val="FFFFFF"/>
            </a:solidFill>
            <a:miter lim="800000"/>
            <a:headEnd/>
            <a:tailEnd/>
          </a:ln>
        </p:spPr>
        <p:txBody>
          <a:bodyPr wrap="none" anchor="ctr">
            <a:prstTxWarp prst="textNoShape">
              <a:avLst/>
            </a:prstTxWarp>
          </a:bodyPr>
          <a:lstStyle/>
          <a:p>
            <a:endParaRPr lang="en-US"/>
          </a:p>
        </p:txBody>
      </p:sp>
      <p:sp>
        <p:nvSpPr>
          <p:cNvPr id="82951" name="Oval 9"/>
          <p:cNvSpPr>
            <a:spLocks noChangeArrowheads="1"/>
          </p:cNvSpPr>
          <p:nvPr/>
        </p:nvSpPr>
        <p:spPr bwMode="auto">
          <a:xfrm>
            <a:off x="4125913" y="57912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2952" name="Oval 10"/>
          <p:cNvSpPr>
            <a:spLocks noChangeArrowheads="1"/>
          </p:cNvSpPr>
          <p:nvPr/>
        </p:nvSpPr>
        <p:spPr bwMode="auto">
          <a:xfrm>
            <a:off x="6024563" y="58674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2953" name="Line 11"/>
          <p:cNvSpPr>
            <a:spLocks noChangeShapeType="1"/>
          </p:cNvSpPr>
          <p:nvPr/>
        </p:nvSpPr>
        <p:spPr bwMode="auto">
          <a:xfrm flipV="1">
            <a:off x="3300413" y="6007100"/>
            <a:ext cx="825500" cy="152400"/>
          </a:xfrm>
          <a:prstGeom prst="line">
            <a:avLst/>
          </a:prstGeom>
          <a:noFill/>
          <a:ln w="50760">
            <a:solidFill>
              <a:srgbClr val="FF0000"/>
            </a:solidFill>
            <a:miter lim="800000"/>
            <a:headEnd/>
            <a:tailEnd/>
          </a:ln>
        </p:spPr>
        <p:txBody>
          <a:bodyPr>
            <a:prstTxWarp prst="textNoShape">
              <a:avLst/>
            </a:prstTxWarp>
          </a:bodyPr>
          <a:lstStyle/>
          <a:p>
            <a:endParaRPr lang="en-US"/>
          </a:p>
        </p:txBody>
      </p:sp>
      <p:sp>
        <p:nvSpPr>
          <p:cNvPr id="82954" name="Text Box 12"/>
          <p:cNvSpPr txBox="1">
            <a:spLocks noChangeArrowheads="1"/>
          </p:cNvSpPr>
          <p:nvPr/>
        </p:nvSpPr>
        <p:spPr bwMode="auto">
          <a:xfrm>
            <a:off x="2070100" y="54102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sp>
        <p:nvSpPr>
          <p:cNvPr id="82955" name="Text Box 13"/>
          <p:cNvSpPr txBox="1">
            <a:spLocks noChangeArrowheads="1"/>
          </p:cNvSpPr>
          <p:nvPr/>
        </p:nvSpPr>
        <p:spPr bwMode="auto">
          <a:xfrm>
            <a:off x="3868738" y="5299075"/>
            <a:ext cx="1011237"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82956" name="Text Box 14"/>
          <p:cNvSpPr txBox="1">
            <a:spLocks noChangeArrowheads="1"/>
          </p:cNvSpPr>
          <p:nvPr/>
        </p:nvSpPr>
        <p:spPr bwMode="auto">
          <a:xfrm>
            <a:off x="7845425" y="53340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grpSp>
        <p:nvGrpSpPr>
          <p:cNvPr id="82957" name="Group 15"/>
          <p:cNvGrpSpPr>
            <a:grpSpLocks/>
          </p:cNvGrpSpPr>
          <p:nvPr/>
        </p:nvGrpSpPr>
        <p:grpSpPr bwMode="auto">
          <a:xfrm>
            <a:off x="1346200" y="2644775"/>
            <a:ext cx="1536700" cy="461963"/>
            <a:chOff x="848" y="1666"/>
            <a:chExt cx="968" cy="291"/>
          </a:xfrm>
        </p:grpSpPr>
        <p:sp>
          <p:nvSpPr>
            <p:cNvPr id="83019" name="AutoShape 16"/>
            <p:cNvSpPr>
              <a:spLocks noChangeArrowheads="1"/>
            </p:cNvSpPr>
            <p:nvPr/>
          </p:nvSpPr>
          <p:spPr bwMode="auto">
            <a:xfrm>
              <a:off x="848" y="1666"/>
              <a:ext cx="969" cy="292"/>
            </a:xfrm>
            <a:prstGeom prst="roundRect">
              <a:avLst>
                <a:gd name="adj" fmla="val 338"/>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3020" name="Text Box 17"/>
            <p:cNvSpPr txBox="1">
              <a:spLocks noChangeArrowheads="1"/>
            </p:cNvSpPr>
            <p:nvPr/>
          </p:nvSpPr>
          <p:spPr bwMode="auto">
            <a:xfrm>
              <a:off x="898" y="1666"/>
              <a:ext cx="871" cy="237"/>
            </a:xfrm>
            <a:prstGeom prst="rect">
              <a:avLst/>
            </a:prstGeom>
            <a:solidFill>
              <a:srgbClr val="FF0000"/>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2958" name="Group 18"/>
          <p:cNvGrpSpPr>
            <a:grpSpLocks/>
          </p:cNvGrpSpPr>
          <p:nvPr/>
        </p:nvGrpSpPr>
        <p:grpSpPr bwMode="auto">
          <a:xfrm>
            <a:off x="1325563" y="3109913"/>
            <a:ext cx="1557337" cy="461962"/>
            <a:chOff x="835" y="1959"/>
            <a:chExt cx="981" cy="291"/>
          </a:xfrm>
        </p:grpSpPr>
        <p:sp>
          <p:nvSpPr>
            <p:cNvPr id="83017" name="AutoShape 19"/>
            <p:cNvSpPr>
              <a:spLocks noChangeArrowheads="1"/>
            </p:cNvSpPr>
            <p:nvPr/>
          </p:nvSpPr>
          <p:spPr bwMode="auto">
            <a:xfrm>
              <a:off x="835" y="1959"/>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18" name="Text Box 20"/>
            <p:cNvSpPr txBox="1">
              <a:spLocks noChangeArrowheads="1"/>
            </p:cNvSpPr>
            <p:nvPr/>
          </p:nvSpPr>
          <p:spPr bwMode="auto">
            <a:xfrm>
              <a:off x="854"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2959" name="Group 21"/>
          <p:cNvGrpSpPr>
            <a:grpSpLocks/>
          </p:cNvGrpSpPr>
          <p:nvPr/>
        </p:nvGrpSpPr>
        <p:grpSpPr bwMode="auto">
          <a:xfrm>
            <a:off x="1325563" y="3575050"/>
            <a:ext cx="1557337" cy="461963"/>
            <a:chOff x="835" y="2252"/>
            <a:chExt cx="981" cy="291"/>
          </a:xfrm>
        </p:grpSpPr>
        <p:sp>
          <p:nvSpPr>
            <p:cNvPr id="83015" name="AutoShape 22"/>
            <p:cNvSpPr>
              <a:spLocks noChangeArrowheads="1"/>
            </p:cNvSpPr>
            <p:nvPr/>
          </p:nvSpPr>
          <p:spPr bwMode="auto">
            <a:xfrm>
              <a:off x="835"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16" name="Text Box 23"/>
            <p:cNvSpPr txBox="1">
              <a:spLocks noChangeArrowheads="1"/>
            </p:cNvSpPr>
            <p:nvPr/>
          </p:nvSpPr>
          <p:spPr bwMode="auto">
            <a:xfrm>
              <a:off x="11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2960" name="Group 24"/>
          <p:cNvGrpSpPr>
            <a:grpSpLocks/>
          </p:cNvGrpSpPr>
          <p:nvPr/>
        </p:nvGrpSpPr>
        <p:grpSpPr bwMode="auto">
          <a:xfrm>
            <a:off x="1325563" y="4040188"/>
            <a:ext cx="1557337" cy="461962"/>
            <a:chOff x="835" y="2545"/>
            <a:chExt cx="981" cy="291"/>
          </a:xfrm>
        </p:grpSpPr>
        <p:sp>
          <p:nvSpPr>
            <p:cNvPr id="83013" name="AutoShape 25"/>
            <p:cNvSpPr>
              <a:spLocks noChangeArrowheads="1"/>
            </p:cNvSpPr>
            <p:nvPr/>
          </p:nvSpPr>
          <p:spPr bwMode="auto">
            <a:xfrm>
              <a:off x="835" y="2545"/>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14" name="Text Box 26"/>
            <p:cNvSpPr txBox="1">
              <a:spLocks noChangeArrowheads="1"/>
            </p:cNvSpPr>
            <p:nvPr/>
          </p:nvSpPr>
          <p:spPr bwMode="auto">
            <a:xfrm>
              <a:off x="111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2961" name="Group 27"/>
          <p:cNvGrpSpPr>
            <a:grpSpLocks/>
          </p:cNvGrpSpPr>
          <p:nvPr/>
        </p:nvGrpSpPr>
        <p:grpSpPr bwMode="auto">
          <a:xfrm>
            <a:off x="1325563" y="4505325"/>
            <a:ext cx="2797175" cy="461963"/>
            <a:chOff x="835" y="2838"/>
            <a:chExt cx="1762" cy="291"/>
          </a:xfrm>
        </p:grpSpPr>
        <p:sp>
          <p:nvSpPr>
            <p:cNvPr id="83011" name="AutoShape 28"/>
            <p:cNvSpPr>
              <a:spLocks noChangeArrowheads="1"/>
            </p:cNvSpPr>
            <p:nvPr/>
          </p:nvSpPr>
          <p:spPr bwMode="auto">
            <a:xfrm>
              <a:off x="835" y="2838"/>
              <a:ext cx="176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12" name="Text Box 29"/>
            <p:cNvSpPr txBox="1">
              <a:spLocks noChangeArrowheads="1"/>
            </p:cNvSpPr>
            <p:nvPr/>
          </p:nvSpPr>
          <p:spPr bwMode="auto">
            <a:xfrm>
              <a:off x="1387"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2962" name="Group 30"/>
          <p:cNvGrpSpPr>
            <a:grpSpLocks/>
          </p:cNvGrpSpPr>
          <p:nvPr/>
        </p:nvGrpSpPr>
        <p:grpSpPr bwMode="auto">
          <a:xfrm>
            <a:off x="3397250" y="3575050"/>
            <a:ext cx="1557338" cy="461963"/>
            <a:chOff x="2140" y="2252"/>
            <a:chExt cx="981" cy="291"/>
          </a:xfrm>
        </p:grpSpPr>
        <p:sp>
          <p:nvSpPr>
            <p:cNvPr id="83009" name="AutoShape 31"/>
            <p:cNvSpPr>
              <a:spLocks noChangeArrowheads="1"/>
            </p:cNvSpPr>
            <p:nvPr/>
          </p:nvSpPr>
          <p:spPr bwMode="auto">
            <a:xfrm>
              <a:off x="2140"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10" name="Text Box 32"/>
            <p:cNvSpPr txBox="1">
              <a:spLocks noChangeArrowheads="1"/>
            </p:cNvSpPr>
            <p:nvPr/>
          </p:nvSpPr>
          <p:spPr bwMode="auto">
            <a:xfrm>
              <a:off x="25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2963" name="Group 33"/>
          <p:cNvGrpSpPr>
            <a:grpSpLocks/>
          </p:cNvGrpSpPr>
          <p:nvPr/>
        </p:nvGrpSpPr>
        <p:grpSpPr bwMode="auto">
          <a:xfrm>
            <a:off x="3397250" y="4040188"/>
            <a:ext cx="725488" cy="461962"/>
            <a:chOff x="2140" y="2545"/>
            <a:chExt cx="457" cy="291"/>
          </a:xfrm>
        </p:grpSpPr>
        <p:sp>
          <p:nvSpPr>
            <p:cNvPr id="83007" name="AutoShape 34"/>
            <p:cNvSpPr>
              <a:spLocks noChangeArrowheads="1"/>
            </p:cNvSpPr>
            <p:nvPr/>
          </p:nvSpPr>
          <p:spPr bwMode="auto">
            <a:xfrm>
              <a:off x="2140"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08" name="Text Box 35"/>
            <p:cNvSpPr txBox="1">
              <a:spLocks noChangeArrowheads="1"/>
            </p:cNvSpPr>
            <p:nvPr/>
          </p:nvSpPr>
          <p:spPr bwMode="auto">
            <a:xfrm>
              <a:off x="2159"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2964" name="Group 36"/>
          <p:cNvGrpSpPr>
            <a:grpSpLocks/>
          </p:cNvGrpSpPr>
          <p:nvPr/>
        </p:nvGrpSpPr>
        <p:grpSpPr bwMode="auto">
          <a:xfrm>
            <a:off x="4229100" y="4040188"/>
            <a:ext cx="725488" cy="461962"/>
            <a:chOff x="2664" y="2545"/>
            <a:chExt cx="457" cy="291"/>
          </a:xfrm>
        </p:grpSpPr>
        <p:sp>
          <p:nvSpPr>
            <p:cNvPr id="83005" name="AutoShape 37"/>
            <p:cNvSpPr>
              <a:spLocks noChangeArrowheads="1"/>
            </p:cNvSpPr>
            <p:nvPr/>
          </p:nvSpPr>
          <p:spPr bwMode="auto">
            <a:xfrm>
              <a:off x="2664"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06" name="Text Box 38"/>
            <p:cNvSpPr txBox="1">
              <a:spLocks noChangeArrowheads="1"/>
            </p:cNvSpPr>
            <p:nvPr/>
          </p:nvSpPr>
          <p:spPr bwMode="auto">
            <a:xfrm>
              <a:off x="2685"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2965" name="AutoShape 39"/>
          <p:cNvSpPr>
            <a:spLocks noChangeArrowheads="1"/>
          </p:cNvSpPr>
          <p:nvPr/>
        </p:nvSpPr>
        <p:spPr bwMode="auto">
          <a:xfrm>
            <a:off x="4957763"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2966" name="Group 40"/>
          <p:cNvGrpSpPr>
            <a:grpSpLocks/>
          </p:cNvGrpSpPr>
          <p:nvPr/>
        </p:nvGrpSpPr>
        <p:grpSpPr bwMode="auto">
          <a:xfrm>
            <a:off x="5453063" y="3575050"/>
            <a:ext cx="1558925" cy="461963"/>
            <a:chOff x="3435" y="2252"/>
            <a:chExt cx="982" cy="291"/>
          </a:xfrm>
        </p:grpSpPr>
        <p:sp>
          <p:nvSpPr>
            <p:cNvPr id="83003" name="AutoShape 41"/>
            <p:cNvSpPr>
              <a:spLocks noChangeArrowheads="1"/>
            </p:cNvSpPr>
            <p:nvPr/>
          </p:nvSpPr>
          <p:spPr bwMode="auto">
            <a:xfrm>
              <a:off x="3435"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04" name="Text Box 42"/>
            <p:cNvSpPr txBox="1">
              <a:spLocks noChangeArrowheads="1"/>
            </p:cNvSpPr>
            <p:nvPr/>
          </p:nvSpPr>
          <p:spPr bwMode="auto">
            <a:xfrm>
              <a:off x="37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2967" name="Group 43"/>
          <p:cNvGrpSpPr>
            <a:grpSpLocks/>
          </p:cNvGrpSpPr>
          <p:nvPr/>
        </p:nvGrpSpPr>
        <p:grpSpPr bwMode="auto">
          <a:xfrm>
            <a:off x="5453063" y="4040188"/>
            <a:ext cx="725487" cy="461962"/>
            <a:chOff x="3435" y="2545"/>
            <a:chExt cx="457" cy="291"/>
          </a:xfrm>
        </p:grpSpPr>
        <p:sp>
          <p:nvSpPr>
            <p:cNvPr id="83001" name="AutoShape 44"/>
            <p:cNvSpPr>
              <a:spLocks noChangeArrowheads="1"/>
            </p:cNvSpPr>
            <p:nvPr/>
          </p:nvSpPr>
          <p:spPr bwMode="auto">
            <a:xfrm>
              <a:off x="3435"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02" name="Text Box 45"/>
            <p:cNvSpPr txBox="1">
              <a:spLocks noChangeArrowheads="1"/>
            </p:cNvSpPr>
            <p:nvPr/>
          </p:nvSpPr>
          <p:spPr bwMode="auto">
            <a:xfrm>
              <a:off x="3454"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2968" name="Group 46"/>
          <p:cNvGrpSpPr>
            <a:grpSpLocks/>
          </p:cNvGrpSpPr>
          <p:nvPr/>
        </p:nvGrpSpPr>
        <p:grpSpPr bwMode="auto">
          <a:xfrm>
            <a:off x="6284913" y="4040188"/>
            <a:ext cx="727075" cy="461962"/>
            <a:chOff x="3959" y="2545"/>
            <a:chExt cx="458" cy="291"/>
          </a:xfrm>
        </p:grpSpPr>
        <p:sp>
          <p:nvSpPr>
            <p:cNvPr id="82999" name="AutoShape 47"/>
            <p:cNvSpPr>
              <a:spLocks noChangeArrowheads="1"/>
            </p:cNvSpPr>
            <p:nvPr/>
          </p:nvSpPr>
          <p:spPr bwMode="auto">
            <a:xfrm>
              <a:off x="3959" y="2545"/>
              <a:ext cx="45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3000" name="Text Box 48"/>
            <p:cNvSpPr txBox="1">
              <a:spLocks noChangeArrowheads="1"/>
            </p:cNvSpPr>
            <p:nvPr/>
          </p:nvSpPr>
          <p:spPr bwMode="auto">
            <a:xfrm>
              <a:off x="397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2969" name="AutoShape 49"/>
          <p:cNvSpPr>
            <a:spLocks noChangeArrowheads="1"/>
          </p:cNvSpPr>
          <p:nvPr/>
        </p:nvSpPr>
        <p:spPr bwMode="auto">
          <a:xfrm>
            <a:off x="7015163" y="4040188"/>
            <a:ext cx="493712" cy="381000"/>
          </a:xfrm>
          <a:prstGeom prst="leftRightArrow">
            <a:avLst>
              <a:gd name="adj1" fmla="val 50000"/>
              <a:gd name="adj2" fmla="val 25797"/>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2970" name="Group 50"/>
          <p:cNvGrpSpPr>
            <a:grpSpLocks/>
          </p:cNvGrpSpPr>
          <p:nvPr/>
        </p:nvGrpSpPr>
        <p:grpSpPr bwMode="auto">
          <a:xfrm>
            <a:off x="7524750" y="2644775"/>
            <a:ext cx="1558925" cy="461963"/>
            <a:chOff x="4740" y="1666"/>
            <a:chExt cx="982" cy="291"/>
          </a:xfrm>
        </p:grpSpPr>
        <p:sp>
          <p:nvSpPr>
            <p:cNvPr id="82997" name="AutoShape 51"/>
            <p:cNvSpPr>
              <a:spLocks noChangeArrowheads="1"/>
            </p:cNvSpPr>
            <p:nvPr/>
          </p:nvSpPr>
          <p:spPr bwMode="auto">
            <a:xfrm>
              <a:off x="4740" y="1666"/>
              <a:ext cx="983" cy="292"/>
            </a:xfrm>
            <a:prstGeom prst="roundRect">
              <a:avLst>
                <a:gd name="adj" fmla="val 338"/>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2998" name="Text Box 52"/>
            <p:cNvSpPr txBox="1">
              <a:spLocks noChangeArrowheads="1"/>
            </p:cNvSpPr>
            <p:nvPr/>
          </p:nvSpPr>
          <p:spPr bwMode="auto">
            <a:xfrm>
              <a:off x="4795" y="1666"/>
              <a:ext cx="871" cy="237"/>
            </a:xfrm>
            <a:prstGeom prst="rect">
              <a:avLst/>
            </a:prstGeom>
            <a:solidFill>
              <a:srgbClr val="FF0000"/>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2971" name="Group 53"/>
          <p:cNvGrpSpPr>
            <a:grpSpLocks/>
          </p:cNvGrpSpPr>
          <p:nvPr/>
        </p:nvGrpSpPr>
        <p:grpSpPr bwMode="auto">
          <a:xfrm>
            <a:off x="7524750" y="3109913"/>
            <a:ext cx="1558925" cy="461962"/>
            <a:chOff x="4740" y="1959"/>
            <a:chExt cx="982" cy="291"/>
          </a:xfrm>
        </p:grpSpPr>
        <p:sp>
          <p:nvSpPr>
            <p:cNvPr id="82995" name="AutoShape 54"/>
            <p:cNvSpPr>
              <a:spLocks noChangeArrowheads="1"/>
            </p:cNvSpPr>
            <p:nvPr/>
          </p:nvSpPr>
          <p:spPr bwMode="auto">
            <a:xfrm>
              <a:off x="4740" y="1959"/>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2996" name="Text Box 55"/>
            <p:cNvSpPr txBox="1">
              <a:spLocks noChangeArrowheads="1"/>
            </p:cNvSpPr>
            <p:nvPr/>
          </p:nvSpPr>
          <p:spPr bwMode="auto">
            <a:xfrm>
              <a:off x="4759"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2972" name="Group 56"/>
          <p:cNvGrpSpPr>
            <a:grpSpLocks/>
          </p:cNvGrpSpPr>
          <p:nvPr/>
        </p:nvGrpSpPr>
        <p:grpSpPr bwMode="auto">
          <a:xfrm>
            <a:off x="7524750" y="3575050"/>
            <a:ext cx="1558925" cy="461963"/>
            <a:chOff x="4740" y="2252"/>
            <a:chExt cx="982" cy="291"/>
          </a:xfrm>
        </p:grpSpPr>
        <p:sp>
          <p:nvSpPr>
            <p:cNvPr id="82993" name="AutoShape 57"/>
            <p:cNvSpPr>
              <a:spLocks noChangeArrowheads="1"/>
            </p:cNvSpPr>
            <p:nvPr/>
          </p:nvSpPr>
          <p:spPr bwMode="auto">
            <a:xfrm>
              <a:off x="4740"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2994" name="Text Box 58"/>
            <p:cNvSpPr txBox="1">
              <a:spLocks noChangeArrowheads="1"/>
            </p:cNvSpPr>
            <p:nvPr/>
          </p:nvSpPr>
          <p:spPr bwMode="auto">
            <a:xfrm>
              <a:off x="51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2973" name="Group 59"/>
          <p:cNvGrpSpPr>
            <a:grpSpLocks/>
          </p:cNvGrpSpPr>
          <p:nvPr/>
        </p:nvGrpSpPr>
        <p:grpSpPr bwMode="auto">
          <a:xfrm>
            <a:off x="7524750" y="4040188"/>
            <a:ext cx="1558925" cy="461962"/>
            <a:chOff x="4740" y="2545"/>
            <a:chExt cx="982" cy="291"/>
          </a:xfrm>
        </p:grpSpPr>
        <p:sp>
          <p:nvSpPr>
            <p:cNvPr id="82991" name="AutoShape 60"/>
            <p:cNvSpPr>
              <a:spLocks noChangeArrowheads="1"/>
            </p:cNvSpPr>
            <p:nvPr/>
          </p:nvSpPr>
          <p:spPr bwMode="auto">
            <a:xfrm>
              <a:off x="4740" y="2545"/>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2992" name="Text Box 61"/>
            <p:cNvSpPr txBox="1">
              <a:spLocks noChangeArrowheads="1"/>
            </p:cNvSpPr>
            <p:nvPr/>
          </p:nvSpPr>
          <p:spPr bwMode="auto">
            <a:xfrm>
              <a:off x="5021"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2974" name="Group 62"/>
          <p:cNvGrpSpPr>
            <a:grpSpLocks/>
          </p:cNvGrpSpPr>
          <p:nvPr/>
        </p:nvGrpSpPr>
        <p:grpSpPr bwMode="auto">
          <a:xfrm>
            <a:off x="6284913" y="4505325"/>
            <a:ext cx="2798762" cy="461963"/>
            <a:chOff x="3959" y="2838"/>
            <a:chExt cx="1763" cy="291"/>
          </a:xfrm>
        </p:grpSpPr>
        <p:sp>
          <p:nvSpPr>
            <p:cNvPr id="82989" name="AutoShape 63"/>
            <p:cNvSpPr>
              <a:spLocks noChangeArrowheads="1"/>
            </p:cNvSpPr>
            <p:nvPr/>
          </p:nvSpPr>
          <p:spPr bwMode="auto">
            <a:xfrm>
              <a:off x="3959" y="2838"/>
              <a:ext cx="1764"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2990" name="Text Box 64"/>
            <p:cNvSpPr txBox="1">
              <a:spLocks noChangeArrowheads="1"/>
            </p:cNvSpPr>
            <p:nvPr/>
          </p:nvSpPr>
          <p:spPr bwMode="auto">
            <a:xfrm>
              <a:off x="4511"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2975" name="Group 65"/>
          <p:cNvGrpSpPr>
            <a:grpSpLocks/>
          </p:cNvGrpSpPr>
          <p:nvPr/>
        </p:nvGrpSpPr>
        <p:grpSpPr bwMode="auto">
          <a:xfrm>
            <a:off x="4229100" y="4505325"/>
            <a:ext cx="1949450" cy="461963"/>
            <a:chOff x="2664" y="2838"/>
            <a:chExt cx="1228" cy="291"/>
          </a:xfrm>
        </p:grpSpPr>
        <p:sp>
          <p:nvSpPr>
            <p:cNvPr id="82987" name="AutoShape 66"/>
            <p:cNvSpPr>
              <a:spLocks noChangeArrowheads="1"/>
            </p:cNvSpPr>
            <p:nvPr/>
          </p:nvSpPr>
          <p:spPr bwMode="auto">
            <a:xfrm>
              <a:off x="2664" y="2838"/>
              <a:ext cx="122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2988" name="Text Box 67"/>
            <p:cNvSpPr txBox="1">
              <a:spLocks noChangeArrowheads="1"/>
            </p:cNvSpPr>
            <p:nvPr/>
          </p:nvSpPr>
          <p:spPr bwMode="auto">
            <a:xfrm>
              <a:off x="2949"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2976" name="Group 68"/>
          <p:cNvGrpSpPr>
            <a:grpSpLocks/>
          </p:cNvGrpSpPr>
          <p:nvPr/>
        </p:nvGrpSpPr>
        <p:grpSpPr bwMode="auto">
          <a:xfrm>
            <a:off x="3060700" y="3109913"/>
            <a:ext cx="1892300" cy="377825"/>
            <a:chOff x="1928" y="1959"/>
            <a:chExt cx="1192" cy="238"/>
          </a:xfrm>
        </p:grpSpPr>
        <p:sp>
          <p:nvSpPr>
            <p:cNvPr id="82984" name="Freeform 69"/>
            <p:cNvSpPr>
              <a:spLocks noChangeArrowheads="1"/>
            </p:cNvSpPr>
            <p:nvPr/>
          </p:nvSpPr>
          <p:spPr bwMode="auto">
            <a:xfrm>
              <a:off x="1928" y="1959"/>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2985" name="Freeform 70"/>
            <p:cNvSpPr>
              <a:spLocks noChangeArrowheads="1"/>
            </p:cNvSpPr>
            <p:nvPr/>
          </p:nvSpPr>
          <p:spPr bwMode="auto">
            <a:xfrm>
              <a:off x="3084" y="2019"/>
              <a:ext cx="37" cy="121"/>
            </a:xfrm>
            <a:custGeom>
              <a:avLst/>
              <a:gdLst>
                <a:gd name="T0" fmla="*/ 2 w 165"/>
                <a:gd name="T1" fmla="*/ 0 h 532"/>
                <a:gd name="T2" fmla="*/ 0 w 165"/>
                <a:gd name="T3" fmla="*/ 0 h 532"/>
                <a:gd name="T4" fmla="*/ 0 w 165"/>
                <a:gd name="T5" fmla="*/ 6 h 532"/>
                <a:gd name="T6" fmla="*/ 2 w 165"/>
                <a:gd name="T7" fmla="*/ 6 h 532"/>
                <a:gd name="T8" fmla="*/ 2 w 165"/>
                <a:gd name="T9" fmla="*/ 0 h 532"/>
                <a:gd name="T10" fmla="*/ 0 60000 65536"/>
                <a:gd name="T11" fmla="*/ 0 60000 65536"/>
                <a:gd name="T12" fmla="*/ 0 60000 65536"/>
                <a:gd name="T13" fmla="*/ 0 60000 65536"/>
                <a:gd name="T14" fmla="*/ 0 60000 65536"/>
                <a:gd name="T15" fmla="*/ 0 w 165"/>
                <a:gd name="T16" fmla="*/ 0 h 532"/>
                <a:gd name="T17" fmla="*/ 165 w 165"/>
                <a:gd name="T18" fmla="*/ 532 h 532"/>
              </a:gdLst>
              <a:ahLst/>
              <a:cxnLst>
                <a:cxn ang="T10">
                  <a:pos x="T0" y="T1"/>
                </a:cxn>
                <a:cxn ang="T11">
                  <a:pos x="T2" y="T3"/>
                </a:cxn>
                <a:cxn ang="T12">
                  <a:pos x="T4" y="T5"/>
                </a:cxn>
                <a:cxn ang="T13">
                  <a:pos x="T6" y="T7"/>
                </a:cxn>
                <a:cxn ang="T14">
                  <a:pos x="T8" y="T9"/>
                </a:cxn>
              </a:cxnLst>
              <a:rect l="T15" t="T16" r="T17" b="T18"/>
              <a:pathLst>
                <a:path w="165" h="532">
                  <a:moveTo>
                    <a:pt x="164" y="0"/>
                  </a:moveTo>
                  <a:lnTo>
                    <a:pt x="0" y="0"/>
                  </a:lnTo>
                  <a:lnTo>
                    <a:pt x="0" y="531"/>
                  </a:lnTo>
                  <a:lnTo>
                    <a:pt x="164" y="531"/>
                  </a:lnTo>
                  <a:lnTo>
                    <a:pt x="164" y="0"/>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2986" name="Freeform 71"/>
            <p:cNvSpPr>
              <a:spLocks noChangeArrowheads="1"/>
            </p:cNvSpPr>
            <p:nvPr/>
          </p:nvSpPr>
          <p:spPr bwMode="auto">
            <a:xfrm>
              <a:off x="2972" y="2019"/>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noFill/>
            <a:ln w="12600">
              <a:solidFill>
                <a:srgbClr val="000000"/>
              </a:solidFill>
              <a:round/>
              <a:headEnd/>
              <a:tailEnd/>
            </a:ln>
          </p:spPr>
          <p:txBody>
            <a:bodyPr wrap="none" anchor="ctr">
              <a:prstTxWarp prst="textNoShape">
                <a:avLst/>
              </a:prstTxWarp>
            </a:bodyPr>
            <a:lstStyle/>
            <a:p>
              <a:endParaRPr lang="en-US"/>
            </a:p>
          </p:txBody>
        </p:sp>
      </p:grpSp>
      <p:sp>
        <p:nvSpPr>
          <p:cNvPr id="82977" name="AutoShape 72"/>
          <p:cNvSpPr>
            <a:spLocks noChangeArrowheads="1"/>
          </p:cNvSpPr>
          <p:nvPr/>
        </p:nvSpPr>
        <p:spPr bwMode="auto">
          <a:xfrm>
            <a:off x="5468938" y="2644775"/>
            <a:ext cx="1900237"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12600">
            <a:solidFill>
              <a:srgbClr val="000000"/>
            </a:solidFill>
            <a:miter lim="800000"/>
            <a:headEnd/>
            <a:tailEnd/>
          </a:ln>
        </p:spPr>
        <p:txBody>
          <a:bodyPr wrap="none" anchor="ctr">
            <a:prstTxWarp prst="textNoShape">
              <a:avLst/>
            </a:prstTxWarp>
          </a:bodyPr>
          <a:lstStyle/>
          <a:p>
            <a:endParaRPr lang="en-US"/>
          </a:p>
        </p:txBody>
      </p:sp>
      <p:sp>
        <p:nvSpPr>
          <p:cNvPr id="82978" name="AutoShape 73"/>
          <p:cNvSpPr>
            <a:spLocks noChangeArrowheads="1"/>
          </p:cNvSpPr>
          <p:nvPr/>
        </p:nvSpPr>
        <p:spPr bwMode="auto">
          <a:xfrm>
            <a:off x="5453063" y="3109913"/>
            <a:ext cx="1898650"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12600">
            <a:solidFill>
              <a:srgbClr val="000000"/>
            </a:solidFill>
            <a:miter lim="800000"/>
            <a:headEnd/>
            <a:tailEnd/>
          </a:ln>
        </p:spPr>
        <p:txBody>
          <a:bodyPr wrap="none" anchor="ctr">
            <a:prstTxWarp prst="textNoShape">
              <a:avLst/>
            </a:prstTxWarp>
          </a:bodyPr>
          <a:lstStyle/>
          <a:p>
            <a:endParaRPr lang="en-US"/>
          </a:p>
        </p:txBody>
      </p:sp>
      <p:sp>
        <p:nvSpPr>
          <p:cNvPr id="82979" name="Text Box 74"/>
          <p:cNvSpPr txBox="1">
            <a:spLocks noChangeArrowheads="1"/>
          </p:cNvSpPr>
          <p:nvPr/>
        </p:nvSpPr>
        <p:spPr bwMode="auto">
          <a:xfrm>
            <a:off x="5638800" y="5410200"/>
            <a:ext cx="1011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78884" name="Text Box 75"/>
          <p:cNvSpPr txBox="1">
            <a:spLocks noChangeArrowheads="1"/>
          </p:cNvSpPr>
          <p:nvPr/>
        </p:nvSpPr>
        <p:spPr bwMode="auto">
          <a:xfrm>
            <a:off x="1450975" y="1438275"/>
            <a:ext cx="7723188" cy="1063625"/>
          </a:xfrm>
          <a:prstGeom prst="rect">
            <a:avLst/>
          </a:prstGeom>
          <a:noFill/>
          <a:ln w="9525">
            <a:noFill/>
            <a:round/>
            <a:headEnd/>
            <a:tailEnd/>
          </a:ln>
        </p:spPr>
        <p:txBody>
          <a:bodyPr lIns="90000" tIns="67968" rIns="90000" bIns="46800">
            <a:prstTxWarp prst="textNoShape">
              <a:avLst/>
            </a:prstTxWarp>
            <a:spAutoFit/>
          </a:bodyPr>
          <a:lstStyle/>
          <a:p>
            <a:pPr algn="ctr" eaLnBrk="1">
              <a:lnSpc>
                <a:spcPct val="93000"/>
              </a:lnSpc>
              <a:spcBef>
                <a:spcPts val="1475"/>
              </a:spcBef>
              <a:tabLst>
                <a:tab pos="723900" algn="l"/>
                <a:tab pos="1447800" algn="l"/>
                <a:tab pos="2171700" algn="l"/>
                <a:tab pos="2895600" algn="l"/>
                <a:tab pos="3619500" algn="l"/>
                <a:tab pos="4343400" algn="l"/>
                <a:tab pos="5067300" algn="l"/>
                <a:tab pos="5791200" algn="l"/>
                <a:tab pos="6515100" algn="l"/>
                <a:tab pos="7239000" algn="l"/>
              </a:tabLst>
              <a:defRPr/>
            </a:pPr>
            <a:r>
              <a:rPr lang="en-GB" sz="2200" dirty="0">
                <a:solidFill>
                  <a:srgbClr val="000000"/>
                </a:solidFill>
                <a:latin typeface="+mn-lt"/>
                <a:ea typeface="DejaVu Sans" charset="0"/>
                <a:cs typeface="DejaVu Sans" charset="0"/>
              </a:rPr>
              <a:t>Applications behave as if they can talk to each other, but in reality the application at each side talks to the TCP or UDP service below it.</a:t>
            </a:r>
          </a:p>
        </p:txBody>
      </p:sp>
      <p:sp>
        <p:nvSpPr>
          <p:cNvPr id="78885" name="Text Box 76"/>
          <p:cNvSpPr txBox="1">
            <a:spLocks noChangeArrowheads="1"/>
          </p:cNvSpPr>
          <p:nvPr/>
        </p:nvSpPr>
        <p:spPr bwMode="auto">
          <a:xfrm>
            <a:off x="1236663" y="3143250"/>
            <a:ext cx="7902575" cy="1871663"/>
          </a:xfrm>
          <a:prstGeom prst="rect">
            <a:avLst/>
          </a:prstGeom>
          <a:solidFill>
            <a:srgbClr val="FFFFFF">
              <a:alpha val="74901"/>
            </a:srgbClr>
          </a:solidFill>
          <a:ln w="9525">
            <a:noFill/>
            <a:round/>
            <a:headEnd/>
            <a:tailEnd/>
          </a:ln>
        </p:spPr>
        <p:txBody>
          <a:bodyPr lIns="90000" tIns="67968" rIns="90000" bIns="46800">
            <a:prstTxWarp prst="textNoShape">
              <a:avLst/>
            </a:prstTxWarp>
            <a:spAutoFit/>
          </a:bodyPr>
          <a:lstStyle/>
          <a:p>
            <a:pPr algn="ctr" eaLnBrk="1">
              <a:lnSpc>
                <a:spcPct val="93000"/>
              </a:lnSpc>
              <a:spcBef>
                <a:spcPts val="1475"/>
              </a:spcBef>
              <a:tabLst>
                <a:tab pos="723900" algn="l"/>
                <a:tab pos="1447800" algn="l"/>
                <a:tab pos="2171700" algn="l"/>
                <a:tab pos="2895600" algn="l"/>
                <a:tab pos="3619500" algn="l"/>
                <a:tab pos="4343400" algn="l"/>
                <a:tab pos="5067300" algn="l"/>
                <a:tab pos="5791200" algn="l"/>
                <a:tab pos="6515100" algn="l"/>
                <a:tab pos="7239000" algn="l"/>
              </a:tabLst>
              <a:defRPr/>
            </a:pPr>
            <a:r>
              <a:rPr lang="en-GB" sz="2200" dirty="0">
                <a:solidFill>
                  <a:srgbClr val="000000"/>
                </a:solidFill>
                <a:latin typeface="+mn-lt"/>
                <a:ea typeface="DejaVu Sans" charset="0"/>
                <a:cs typeface="DejaVu Sans" charset="0"/>
              </a:rPr>
              <a:t>The application layer doesn't care about what happens at the lower layers, provided the transport layer carries the application's data safely from end to end.</a:t>
            </a:r>
          </a:p>
        </p:txBody>
      </p:sp>
      <p:sp>
        <p:nvSpPr>
          <p:cNvPr id="82982" name="Line 77"/>
          <p:cNvSpPr>
            <a:spLocks noChangeShapeType="1"/>
          </p:cNvSpPr>
          <p:nvPr/>
        </p:nvSpPr>
        <p:spPr bwMode="auto">
          <a:xfrm>
            <a:off x="4621213" y="6019800"/>
            <a:ext cx="1403350" cy="76200"/>
          </a:xfrm>
          <a:prstGeom prst="line">
            <a:avLst/>
          </a:prstGeom>
          <a:noFill/>
          <a:ln w="76320">
            <a:solidFill>
              <a:srgbClr val="00FF00"/>
            </a:solidFill>
            <a:prstDash val="sysDot"/>
            <a:miter lim="800000"/>
            <a:headEnd/>
            <a:tailEnd/>
          </a:ln>
        </p:spPr>
        <p:txBody>
          <a:bodyPr>
            <a:prstTxWarp prst="textNoShape">
              <a:avLst/>
            </a:prstTxWarp>
          </a:bodyPr>
          <a:lstStyle/>
          <a:p>
            <a:endParaRPr lang="en-US"/>
          </a:p>
        </p:txBody>
      </p:sp>
      <p:sp>
        <p:nvSpPr>
          <p:cNvPr id="82983" name="Line 78"/>
          <p:cNvSpPr>
            <a:spLocks noChangeShapeType="1"/>
          </p:cNvSpPr>
          <p:nvPr/>
        </p:nvSpPr>
        <p:spPr bwMode="auto">
          <a:xfrm>
            <a:off x="6519863" y="6096000"/>
            <a:ext cx="908050" cy="76200"/>
          </a:xfrm>
          <a:prstGeom prst="line">
            <a:avLst/>
          </a:prstGeom>
          <a:noFill/>
          <a:ln w="76320">
            <a:solidFill>
              <a:srgbClr val="9999FF"/>
            </a:solidFill>
            <a:miter lim="800000"/>
            <a:headEnd/>
            <a:tailEnd/>
          </a:ln>
        </p:spPr>
        <p:txBody>
          <a:bodyPr>
            <a:prstTxWarp prst="textNoShape">
              <a:avLst/>
            </a:prstTxWarp>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
          <p:cNvSpPr>
            <a:spLocks noGrp="1" noChangeArrowheads="1"/>
          </p:cNvSpPr>
          <p:nvPr>
            <p:ph type="title"/>
          </p:nvPr>
        </p:nvSpPr>
        <p:spPr/>
        <p:txBody>
          <a:bodyPr/>
          <a:lstStyle/>
          <a:p>
            <a:r>
              <a:rPr lang="en-GB" smtClean="0"/>
              <a:t>Layer Interaction:</a:t>
            </a:r>
            <a:br>
              <a:rPr lang="en-GB" smtClean="0"/>
            </a:br>
            <a:r>
              <a:rPr lang="en-GB" smtClean="0"/>
              <a:t>The Transport Layer</a:t>
            </a:r>
          </a:p>
        </p:txBody>
      </p:sp>
      <p:grpSp>
        <p:nvGrpSpPr>
          <p:cNvPr id="84995" name="Group 2"/>
          <p:cNvGrpSpPr>
            <a:grpSpLocks/>
          </p:cNvGrpSpPr>
          <p:nvPr/>
        </p:nvGrpSpPr>
        <p:grpSpPr bwMode="auto">
          <a:xfrm>
            <a:off x="3074988" y="2644775"/>
            <a:ext cx="1892300" cy="377825"/>
            <a:chOff x="1937" y="1666"/>
            <a:chExt cx="1192" cy="238"/>
          </a:xfrm>
        </p:grpSpPr>
        <p:sp>
          <p:nvSpPr>
            <p:cNvPr id="85069" name="Freeform 3"/>
            <p:cNvSpPr>
              <a:spLocks noChangeArrowheads="1"/>
            </p:cNvSpPr>
            <p:nvPr/>
          </p:nvSpPr>
          <p:spPr bwMode="auto">
            <a:xfrm>
              <a:off x="1937" y="1666"/>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5070" name="Freeform 4"/>
            <p:cNvSpPr>
              <a:spLocks noChangeArrowheads="1"/>
            </p:cNvSpPr>
            <p:nvPr/>
          </p:nvSpPr>
          <p:spPr bwMode="auto">
            <a:xfrm>
              <a:off x="3093" y="1726"/>
              <a:ext cx="37" cy="121"/>
            </a:xfrm>
            <a:custGeom>
              <a:avLst/>
              <a:gdLst>
                <a:gd name="T0" fmla="*/ 2 w 164"/>
                <a:gd name="T1" fmla="*/ 0 h 532"/>
                <a:gd name="T2" fmla="*/ 0 w 164"/>
                <a:gd name="T3" fmla="*/ 0 h 532"/>
                <a:gd name="T4" fmla="*/ 0 w 164"/>
                <a:gd name="T5" fmla="*/ 6 h 532"/>
                <a:gd name="T6" fmla="*/ 2 w 164"/>
                <a:gd name="T7" fmla="*/ 6 h 532"/>
                <a:gd name="T8" fmla="*/ 2 w 164"/>
                <a:gd name="T9" fmla="*/ 0 h 532"/>
                <a:gd name="T10" fmla="*/ 0 60000 65536"/>
                <a:gd name="T11" fmla="*/ 0 60000 65536"/>
                <a:gd name="T12" fmla="*/ 0 60000 65536"/>
                <a:gd name="T13" fmla="*/ 0 60000 65536"/>
                <a:gd name="T14" fmla="*/ 0 60000 65536"/>
                <a:gd name="T15" fmla="*/ 0 w 164"/>
                <a:gd name="T16" fmla="*/ 0 h 532"/>
                <a:gd name="T17" fmla="*/ 164 w 164"/>
                <a:gd name="T18" fmla="*/ 532 h 532"/>
              </a:gdLst>
              <a:ahLst/>
              <a:cxnLst>
                <a:cxn ang="T10">
                  <a:pos x="T0" y="T1"/>
                </a:cxn>
                <a:cxn ang="T11">
                  <a:pos x="T2" y="T3"/>
                </a:cxn>
                <a:cxn ang="T12">
                  <a:pos x="T4" y="T5"/>
                </a:cxn>
                <a:cxn ang="T13">
                  <a:pos x="T6" y="T7"/>
                </a:cxn>
                <a:cxn ang="T14">
                  <a:pos x="T8" y="T9"/>
                </a:cxn>
              </a:cxnLst>
              <a:rect l="T15" t="T16" r="T17" b="T18"/>
              <a:pathLst>
                <a:path w="164" h="532">
                  <a:moveTo>
                    <a:pt x="163" y="0"/>
                  </a:moveTo>
                  <a:lnTo>
                    <a:pt x="0" y="0"/>
                  </a:lnTo>
                  <a:lnTo>
                    <a:pt x="0" y="531"/>
                  </a:lnTo>
                  <a:lnTo>
                    <a:pt x="163" y="531"/>
                  </a:lnTo>
                  <a:lnTo>
                    <a:pt x="163" y="0"/>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5071" name="Freeform 5"/>
            <p:cNvSpPr>
              <a:spLocks noChangeArrowheads="1"/>
            </p:cNvSpPr>
            <p:nvPr/>
          </p:nvSpPr>
          <p:spPr bwMode="auto">
            <a:xfrm>
              <a:off x="2981" y="1726"/>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noFill/>
            <a:ln w="12600">
              <a:solidFill>
                <a:srgbClr val="000000"/>
              </a:solidFill>
              <a:round/>
              <a:headEnd/>
              <a:tailEnd/>
            </a:ln>
          </p:spPr>
          <p:txBody>
            <a:bodyPr wrap="none" anchor="ctr">
              <a:prstTxWarp prst="textNoShape">
                <a:avLst/>
              </a:prstTxWarp>
            </a:bodyPr>
            <a:lstStyle/>
            <a:p>
              <a:endParaRPr lang="en-US"/>
            </a:p>
          </p:txBody>
        </p:sp>
      </p:grpSp>
      <p:sp>
        <p:nvSpPr>
          <p:cNvPr id="84996" name="AutoShape 6"/>
          <p:cNvSpPr>
            <a:spLocks noChangeArrowheads="1"/>
          </p:cNvSpPr>
          <p:nvPr/>
        </p:nvSpPr>
        <p:spPr bwMode="auto">
          <a:xfrm>
            <a:off x="2901950"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84997" name="Oval 7"/>
          <p:cNvSpPr>
            <a:spLocks noChangeArrowheads="1"/>
          </p:cNvSpPr>
          <p:nvPr/>
        </p:nvSpPr>
        <p:spPr bwMode="auto">
          <a:xfrm>
            <a:off x="1485900" y="5791200"/>
            <a:ext cx="1884363" cy="596900"/>
          </a:xfrm>
          <a:prstGeom prst="ellipse">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4998" name="AutoShape 8"/>
          <p:cNvSpPr>
            <a:spLocks noChangeArrowheads="1"/>
          </p:cNvSpPr>
          <p:nvPr/>
        </p:nvSpPr>
        <p:spPr bwMode="auto">
          <a:xfrm>
            <a:off x="7427913" y="5867400"/>
            <a:ext cx="1636712" cy="596900"/>
          </a:xfrm>
          <a:prstGeom prst="roundRect">
            <a:avLst>
              <a:gd name="adj" fmla="val 264"/>
            </a:avLst>
          </a:prstGeom>
          <a:solidFill>
            <a:srgbClr val="FF00FF"/>
          </a:solidFill>
          <a:ln w="12600">
            <a:solidFill>
              <a:srgbClr val="FFFFFF"/>
            </a:solidFill>
            <a:miter lim="800000"/>
            <a:headEnd/>
            <a:tailEnd/>
          </a:ln>
        </p:spPr>
        <p:txBody>
          <a:bodyPr wrap="none" anchor="ctr">
            <a:prstTxWarp prst="textNoShape">
              <a:avLst/>
            </a:prstTxWarp>
          </a:bodyPr>
          <a:lstStyle/>
          <a:p>
            <a:endParaRPr lang="en-US"/>
          </a:p>
        </p:txBody>
      </p:sp>
      <p:sp>
        <p:nvSpPr>
          <p:cNvPr id="84999" name="Oval 9"/>
          <p:cNvSpPr>
            <a:spLocks noChangeArrowheads="1"/>
          </p:cNvSpPr>
          <p:nvPr/>
        </p:nvSpPr>
        <p:spPr bwMode="auto">
          <a:xfrm>
            <a:off x="4125913" y="57912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5000" name="Oval 10"/>
          <p:cNvSpPr>
            <a:spLocks noChangeArrowheads="1"/>
          </p:cNvSpPr>
          <p:nvPr/>
        </p:nvSpPr>
        <p:spPr bwMode="auto">
          <a:xfrm>
            <a:off x="6024563" y="58674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5001" name="Line 11"/>
          <p:cNvSpPr>
            <a:spLocks noChangeShapeType="1"/>
          </p:cNvSpPr>
          <p:nvPr/>
        </p:nvSpPr>
        <p:spPr bwMode="auto">
          <a:xfrm flipV="1">
            <a:off x="3300413" y="6007100"/>
            <a:ext cx="825500" cy="152400"/>
          </a:xfrm>
          <a:prstGeom prst="line">
            <a:avLst/>
          </a:prstGeom>
          <a:noFill/>
          <a:ln w="50760">
            <a:solidFill>
              <a:srgbClr val="FF0000"/>
            </a:solidFill>
            <a:miter lim="800000"/>
            <a:headEnd/>
            <a:tailEnd/>
          </a:ln>
        </p:spPr>
        <p:txBody>
          <a:bodyPr>
            <a:prstTxWarp prst="textNoShape">
              <a:avLst/>
            </a:prstTxWarp>
          </a:bodyPr>
          <a:lstStyle/>
          <a:p>
            <a:endParaRPr lang="en-US"/>
          </a:p>
        </p:txBody>
      </p:sp>
      <p:sp>
        <p:nvSpPr>
          <p:cNvPr id="85002" name="Text Box 12"/>
          <p:cNvSpPr txBox="1">
            <a:spLocks noChangeArrowheads="1"/>
          </p:cNvSpPr>
          <p:nvPr/>
        </p:nvSpPr>
        <p:spPr bwMode="auto">
          <a:xfrm>
            <a:off x="2070100" y="54102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sp>
        <p:nvSpPr>
          <p:cNvPr id="85003" name="Text Box 13"/>
          <p:cNvSpPr txBox="1">
            <a:spLocks noChangeArrowheads="1"/>
          </p:cNvSpPr>
          <p:nvPr/>
        </p:nvSpPr>
        <p:spPr bwMode="auto">
          <a:xfrm>
            <a:off x="3868738" y="5299075"/>
            <a:ext cx="1011237"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85004" name="Text Box 14"/>
          <p:cNvSpPr txBox="1">
            <a:spLocks noChangeArrowheads="1"/>
          </p:cNvSpPr>
          <p:nvPr/>
        </p:nvSpPr>
        <p:spPr bwMode="auto">
          <a:xfrm>
            <a:off x="7845425" y="53340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grpSp>
        <p:nvGrpSpPr>
          <p:cNvPr id="85005" name="Group 15"/>
          <p:cNvGrpSpPr>
            <a:grpSpLocks/>
          </p:cNvGrpSpPr>
          <p:nvPr/>
        </p:nvGrpSpPr>
        <p:grpSpPr bwMode="auto">
          <a:xfrm>
            <a:off x="1341438" y="2644775"/>
            <a:ext cx="1541462" cy="461963"/>
            <a:chOff x="845" y="1666"/>
            <a:chExt cx="971" cy="291"/>
          </a:xfrm>
        </p:grpSpPr>
        <p:sp>
          <p:nvSpPr>
            <p:cNvPr id="85067" name="AutoShape 16"/>
            <p:cNvSpPr>
              <a:spLocks noChangeArrowheads="1"/>
            </p:cNvSpPr>
            <p:nvPr/>
          </p:nvSpPr>
          <p:spPr bwMode="auto">
            <a:xfrm>
              <a:off x="845" y="1666"/>
              <a:ext cx="97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68" name="Text Box 17"/>
            <p:cNvSpPr txBox="1">
              <a:spLocks noChangeArrowheads="1"/>
            </p:cNvSpPr>
            <p:nvPr/>
          </p:nvSpPr>
          <p:spPr bwMode="auto">
            <a:xfrm>
              <a:off x="896" y="1666"/>
              <a:ext cx="871"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5006" name="Group 18"/>
          <p:cNvGrpSpPr>
            <a:grpSpLocks/>
          </p:cNvGrpSpPr>
          <p:nvPr/>
        </p:nvGrpSpPr>
        <p:grpSpPr bwMode="auto">
          <a:xfrm>
            <a:off x="1325563" y="3109913"/>
            <a:ext cx="1557337" cy="461962"/>
            <a:chOff x="835" y="1959"/>
            <a:chExt cx="981" cy="291"/>
          </a:xfrm>
        </p:grpSpPr>
        <p:sp>
          <p:nvSpPr>
            <p:cNvPr id="85065" name="AutoShape 19"/>
            <p:cNvSpPr>
              <a:spLocks noChangeArrowheads="1"/>
            </p:cNvSpPr>
            <p:nvPr/>
          </p:nvSpPr>
          <p:spPr bwMode="auto">
            <a:xfrm>
              <a:off x="835" y="1959"/>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66" name="Text Box 20"/>
            <p:cNvSpPr txBox="1">
              <a:spLocks noChangeArrowheads="1"/>
            </p:cNvSpPr>
            <p:nvPr/>
          </p:nvSpPr>
          <p:spPr bwMode="auto">
            <a:xfrm>
              <a:off x="854"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5007" name="Group 21"/>
          <p:cNvGrpSpPr>
            <a:grpSpLocks/>
          </p:cNvGrpSpPr>
          <p:nvPr/>
        </p:nvGrpSpPr>
        <p:grpSpPr bwMode="auto">
          <a:xfrm>
            <a:off x="1325563" y="3575050"/>
            <a:ext cx="1557337" cy="461963"/>
            <a:chOff x="835" y="2252"/>
            <a:chExt cx="981" cy="291"/>
          </a:xfrm>
        </p:grpSpPr>
        <p:sp>
          <p:nvSpPr>
            <p:cNvPr id="85063" name="AutoShape 22"/>
            <p:cNvSpPr>
              <a:spLocks noChangeArrowheads="1"/>
            </p:cNvSpPr>
            <p:nvPr/>
          </p:nvSpPr>
          <p:spPr bwMode="auto">
            <a:xfrm>
              <a:off x="835"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64" name="Text Box 23"/>
            <p:cNvSpPr txBox="1">
              <a:spLocks noChangeArrowheads="1"/>
            </p:cNvSpPr>
            <p:nvPr/>
          </p:nvSpPr>
          <p:spPr bwMode="auto">
            <a:xfrm>
              <a:off x="11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5008" name="Group 24"/>
          <p:cNvGrpSpPr>
            <a:grpSpLocks/>
          </p:cNvGrpSpPr>
          <p:nvPr/>
        </p:nvGrpSpPr>
        <p:grpSpPr bwMode="auto">
          <a:xfrm>
            <a:off x="1325563" y="4040188"/>
            <a:ext cx="1557337" cy="461962"/>
            <a:chOff x="835" y="2545"/>
            <a:chExt cx="981" cy="291"/>
          </a:xfrm>
        </p:grpSpPr>
        <p:sp>
          <p:nvSpPr>
            <p:cNvPr id="85061" name="AutoShape 25"/>
            <p:cNvSpPr>
              <a:spLocks noChangeArrowheads="1"/>
            </p:cNvSpPr>
            <p:nvPr/>
          </p:nvSpPr>
          <p:spPr bwMode="auto">
            <a:xfrm>
              <a:off x="835" y="2545"/>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62" name="Text Box 26"/>
            <p:cNvSpPr txBox="1">
              <a:spLocks noChangeArrowheads="1"/>
            </p:cNvSpPr>
            <p:nvPr/>
          </p:nvSpPr>
          <p:spPr bwMode="auto">
            <a:xfrm>
              <a:off x="111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5009" name="Group 27"/>
          <p:cNvGrpSpPr>
            <a:grpSpLocks/>
          </p:cNvGrpSpPr>
          <p:nvPr/>
        </p:nvGrpSpPr>
        <p:grpSpPr bwMode="auto">
          <a:xfrm>
            <a:off x="1325563" y="4505325"/>
            <a:ext cx="2797175" cy="461963"/>
            <a:chOff x="835" y="2838"/>
            <a:chExt cx="1762" cy="291"/>
          </a:xfrm>
        </p:grpSpPr>
        <p:sp>
          <p:nvSpPr>
            <p:cNvPr id="85059" name="AutoShape 28"/>
            <p:cNvSpPr>
              <a:spLocks noChangeArrowheads="1"/>
            </p:cNvSpPr>
            <p:nvPr/>
          </p:nvSpPr>
          <p:spPr bwMode="auto">
            <a:xfrm>
              <a:off x="835" y="2838"/>
              <a:ext cx="176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60" name="Text Box 29"/>
            <p:cNvSpPr txBox="1">
              <a:spLocks noChangeArrowheads="1"/>
            </p:cNvSpPr>
            <p:nvPr/>
          </p:nvSpPr>
          <p:spPr bwMode="auto">
            <a:xfrm>
              <a:off x="1387"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5010" name="Group 30"/>
          <p:cNvGrpSpPr>
            <a:grpSpLocks/>
          </p:cNvGrpSpPr>
          <p:nvPr/>
        </p:nvGrpSpPr>
        <p:grpSpPr bwMode="auto">
          <a:xfrm>
            <a:off x="3397250" y="3575050"/>
            <a:ext cx="1557338" cy="461963"/>
            <a:chOff x="2140" y="2252"/>
            <a:chExt cx="981" cy="291"/>
          </a:xfrm>
        </p:grpSpPr>
        <p:sp>
          <p:nvSpPr>
            <p:cNvPr id="85057" name="AutoShape 31"/>
            <p:cNvSpPr>
              <a:spLocks noChangeArrowheads="1"/>
            </p:cNvSpPr>
            <p:nvPr/>
          </p:nvSpPr>
          <p:spPr bwMode="auto">
            <a:xfrm>
              <a:off x="2140"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58" name="Text Box 32"/>
            <p:cNvSpPr txBox="1">
              <a:spLocks noChangeArrowheads="1"/>
            </p:cNvSpPr>
            <p:nvPr/>
          </p:nvSpPr>
          <p:spPr bwMode="auto">
            <a:xfrm>
              <a:off x="25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5011" name="Group 33"/>
          <p:cNvGrpSpPr>
            <a:grpSpLocks/>
          </p:cNvGrpSpPr>
          <p:nvPr/>
        </p:nvGrpSpPr>
        <p:grpSpPr bwMode="auto">
          <a:xfrm>
            <a:off x="3397250" y="4040188"/>
            <a:ext cx="725488" cy="461962"/>
            <a:chOff x="2140" y="2545"/>
            <a:chExt cx="457" cy="291"/>
          </a:xfrm>
        </p:grpSpPr>
        <p:sp>
          <p:nvSpPr>
            <p:cNvPr id="85055" name="AutoShape 34"/>
            <p:cNvSpPr>
              <a:spLocks noChangeArrowheads="1"/>
            </p:cNvSpPr>
            <p:nvPr/>
          </p:nvSpPr>
          <p:spPr bwMode="auto">
            <a:xfrm>
              <a:off x="2140"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56" name="Text Box 35"/>
            <p:cNvSpPr txBox="1">
              <a:spLocks noChangeArrowheads="1"/>
            </p:cNvSpPr>
            <p:nvPr/>
          </p:nvSpPr>
          <p:spPr bwMode="auto">
            <a:xfrm>
              <a:off x="2159"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5012" name="Group 36"/>
          <p:cNvGrpSpPr>
            <a:grpSpLocks/>
          </p:cNvGrpSpPr>
          <p:nvPr/>
        </p:nvGrpSpPr>
        <p:grpSpPr bwMode="auto">
          <a:xfrm>
            <a:off x="4229100" y="4040188"/>
            <a:ext cx="725488" cy="461962"/>
            <a:chOff x="2664" y="2545"/>
            <a:chExt cx="457" cy="291"/>
          </a:xfrm>
        </p:grpSpPr>
        <p:sp>
          <p:nvSpPr>
            <p:cNvPr id="85053" name="AutoShape 37"/>
            <p:cNvSpPr>
              <a:spLocks noChangeArrowheads="1"/>
            </p:cNvSpPr>
            <p:nvPr/>
          </p:nvSpPr>
          <p:spPr bwMode="auto">
            <a:xfrm>
              <a:off x="2664"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54" name="Text Box 38"/>
            <p:cNvSpPr txBox="1">
              <a:spLocks noChangeArrowheads="1"/>
            </p:cNvSpPr>
            <p:nvPr/>
          </p:nvSpPr>
          <p:spPr bwMode="auto">
            <a:xfrm>
              <a:off x="2685"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5013" name="AutoShape 39"/>
          <p:cNvSpPr>
            <a:spLocks noChangeArrowheads="1"/>
          </p:cNvSpPr>
          <p:nvPr/>
        </p:nvSpPr>
        <p:spPr bwMode="auto">
          <a:xfrm>
            <a:off x="4957763"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5014" name="Group 40"/>
          <p:cNvGrpSpPr>
            <a:grpSpLocks/>
          </p:cNvGrpSpPr>
          <p:nvPr/>
        </p:nvGrpSpPr>
        <p:grpSpPr bwMode="auto">
          <a:xfrm>
            <a:off x="5453063" y="3575050"/>
            <a:ext cx="1558925" cy="461963"/>
            <a:chOff x="3435" y="2252"/>
            <a:chExt cx="982" cy="291"/>
          </a:xfrm>
        </p:grpSpPr>
        <p:sp>
          <p:nvSpPr>
            <p:cNvPr id="85051" name="AutoShape 41"/>
            <p:cNvSpPr>
              <a:spLocks noChangeArrowheads="1"/>
            </p:cNvSpPr>
            <p:nvPr/>
          </p:nvSpPr>
          <p:spPr bwMode="auto">
            <a:xfrm>
              <a:off x="3435"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52" name="Text Box 42"/>
            <p:cNvSpPr txBox="1">
              <a:spLocks noChangeArrowheads="1"/>
            </p:cNvSpPr>
            <p:nvPr/>
          </p:nvSpPr>
          <p:spPr bwMode="auto">
            <a:xfrm>
              <a:off x="37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5015" name="Group 43"/>
          <p:cNvGrpSpPr>
            <a:grpSpLocks/>
          </p:cNvGrpSpPr>
          <p:nvPr/>
        </p:nvGrpSpPr>
        <p:grpSpPr bwMode="auto">
          <a:xfrm>
            <a:off x="5453063" y="4040188"/>
            <a:ext cx="725487" cy="461962"/>
            <a:chOff x="3435" y="2545"/>
            <a:chExt cx="457" cy="291"/>
          </a:xfrm>
        </p:grpSpPr>
        <p:sp>
          <p:nvSpPr>
            <p:cNvPr id="85049" name="AutoShape 44"/>
            <p:cNvSpPr>
              <a:spLocks noChangeArrowheads="1"/>
            </p:cNvSpPr>
            <p:nvPr/>
          </p:nvSpPr>
          <p:spPr bwMode="auto">
            <a:xfrm>
              <a:off x="3435"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50" name="Text Box 45"/>
            <p:cNvSpPr txBox="1">
              <a:spLocks noChangeArrowheads="1"/>
            </p:cNvSpPr>
            <p:nvPr/>
          </p:nvSpPr>
          <p:spPr bwMode="auto">
            <a:xfrm>
              <a:off x="3454"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5016" name="Group 46"/>
          <p:cNvGrpSpPr>
            <a:grpSpLocks/>
          </p:cNvGrpSpPr>
          <p:nvPr/>
        </p:nvGrpSpPr>
        <p:grpSpPr bwMode="auto">
          <a:xfrm>
            <a:off x="6284913" y="4040188"/>
            <a:ext cx="727075" cy="461962"/>
            <a:chOff x="3959" y="2545"/>
            <a:chExt cx="458" cy="291"/>
          </a:xfrm>
        </p:grpSpPr>
        <p:sp>
          <p:nvSpPr>
            <p:cNvPr id="85047" name="AutoShape 47"/>
            <p:cNvSpPr>
              <a:spLocks noChangeArrowheads="1"/>
            </p:cNvSpPr>
            <p:nvPr/>
          </p:nvSpPr>
          <p:spPr bwMode="auto">
            <a:xfrm>
              <a:off x="3959" y="2545"/>
              <a:ext cx="45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48" name="Text Box 48"/>
            <p:cNvSpPr txBox="1">
              <a:spLocks noChangeArrowheads="1"/>
            </p:cNvSpPr>
            <p:nvPr/>
          </p:nvSpPr>
          <p:spPr bwMode="auto">
            <a:xfrm>
              <a:off x="397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5017" name="AutoShape 49"/>
          <p:cNvSpPr>
            <a:spLocks noChangeArrowheads="1"/>
          </p:cNvSpPr>
          <p:nvPr/>
        </p:nvSpPr>
        <p:spPr bwMode="auto">
          <a:xfrm>
            <a:off x="7015163" y="4040188"/>
            <a:ext cx="493712" cy="381000"/>
          </a:xfrm>
          <a:prstGeom prst="leftRightArrow">
            <a:avLst>
              <a:gd name="adj1" fmla="val 50000"/>
              <a:gd name="adj2" fmla="val 25797"/>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5018" name="Group 50"/>
          <p:cNvGrpSpPr>
            <a:grpSpLocks/>
          </p:cNvGrpSpPr>
          <p:nvPr/>
        </p:nvGrpSpPr>
        <p:grpSpPr bwMode="auto">
          <a:xfrm>
            <a:off x="7524750" y="2644775"/>
            <a:ext cx="1558925" cy="461963"/>
            <a:chOff x="4740" y="1666"/>
            <a:chExt cx="982" cy="291"/>
          </a:xfrm>
        </p:grpSpPr>
        <p:sp>
          <p:nvSpPr>
            <p:cNvPr id="85045" name="AutoShape 51"/>
            <p:cNvSpPr>
              <a:spLocks noChangeArrowheads="1"/>
            </p:cNvSpPr>
            <p:nvPr/>
          </p:nvSpPr>
          <p:spPr bwMode="auto">
            <a:xfrm>
              <a:off x="4740" y="1666"/>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46" name="Text Box 52"/>
            <p:cNvSpPr txBox="1">
              <a:spLocks noChangeArrowheads="1"/>
            </p:cNvSpPr>
            <p:nvPr/>
          </p:nvSpPr>
          <p:spPr bwMode="auto">
            <a:xfrm>
              <a:off x="4795" y="1666"/>
              <a:ext cx="871"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5019" name="Group 53"/>
          <p:cNvGrpSpPr>
            <a:grpSpLocks/>
          </p:cNvGrpSpPr>
          <p:nvPr/>
        </p:nvGrpSpPr>
        <p:grpSpPr bwMode="auto">
          <a:xfrm>
            <a:off x="7524750" y="3109913"/>
            <a:ext cx="1558925" cy="461962"/>
            <a:chOff x="4740" y="1959"/>
            <a:chExt cx="982" cy="291"/>
          </a:xfrm>
        </p:grpSpPr>
        <p:sp>
          <p:nvSpPr>
            <p:cNvPr id="85043" name="AutoShape 54"/>
            <p:cNvSpPr>
              <a:spLocks noChangeArrowheads="1"/>
            </p:cNvSpPr>
            <p:nvPr/>
          </p:nvSpPr>
          <p:spPr bwMode="auto">
            <a:xfrm>
              <a:off x="4740" y="1959"/>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44" name="Text Box 55"/>
            <p:cNvSpPr txBox="1">
              <a:spLocks noChangeArrowheads="1"/>
            </p:cNvSpPr>
            <p:nvPr/>
          </p:nvSpPr>
          <p:spPr bwMode="auto">
            <a:xfrm>
              <a:off x="4759"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5020" name="Group 56"/>
          <p:cNvGrpSpPr>
            <a:grpSpLocks/>
          </p:cNvGrpSpPr>
          <p:nvPr/>
        </p:nvGrpSpPr>
        <p:grpSpPr bwMode="auto">
          <a:xfrm>
            <a:off x="7524750" y="3575050"/>
            <a:ext cx="1558925" cy="461963"/>
            <a:chOff x="4740" y="2252"/>
            <a:chExt cx="982" cy="291"/>
          </a:xfrm>
        </p:grpSpPr>
        <p:sp>
          <p:nvSpPr>
            <p:cNvPr id="85041" name="AutoShape 57"/>
            <p:cNvSpPr>
              <a:spLocks noChangeArrowheads="1"/>
            </p:cNvSpPr>
            <p:nvPr/>
          </p:nvSpPr>
          <p:spPr bwMode="auto">
            <a:xfrm>
              <a:off x="4740"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42" name="Text Box 58"/>
            <p:cNvSpPr txBox="1">
              <a:spLocks noChangeArrowheads="1"/>
            </p:cNvSpPr>
            <p:nvPr/>
          </p:nvSpPr>
          <p:spPr bwMode="auto">
            <a:xfrm>
              <a:off x="51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5021" name="Group 59"/>
          <p:cNvGrpSpPr>
            <a:grpSpLocks/>
          </p:cNvGrpSpPr>
          <p:nvPr/>
        </p:nvGrpSpPr>
        <p:grpSpPr bwMode="auto">
          <a:xfrm>
            <a:off x="7524750" y="4040188"/>
            <a:ext cx="1558925" cy="461962"/>
            <a:chOff x="4740" y="2545"/>
            <a:chExt cx="982" cy="291"/>
          </a:xfrm>
        </p:grpSpPr>
        <p:sp>
          <p:nvSpPr>
            <p:cNvPr id="85039" name="AutoShape 60"/>
            <p:cNvSpPr>
              <a:spLocks noChangeArrowheads="1"/>
            </p:cNvSpPr>
            <p:nvPr/>
          </p:nvSpPr>
          <p:spPr bwMode="auto">
            <a:xfrm>
              <a:off x="4740" y="2545"/>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40" name="Text Box 61"/>
            <p:cNvSpPr txBox="1">
              <a:spLocks noChangeArrowheads="1"/>
            </p:cNvSpPr>
            <p:nvPr/>
          </p:nvSpPr>
          <p:spPr bwMode="auto">
            <a:xfrm>
              <a:off x="5021"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5022" name="Group 62"/>
          <p:cNvGrpSpPr>
            <a:grpSpLocks/>
          </p:cNvGrpSpPr>
          <p:nvPr/>
        </p:nvGrpSpPr>
        <p:grpSpPr bwMode="auto">
          <a:xfrm>
            <a:off x="6284913" y="4505325"/>
            <a:ext cx="2798762" cy="461963"/>
            <a:chOff x="3959" y="2838"/>
            <a:chExt cx="1763" cy="291"/>
          </a:xfrm>
        </p:grpSpPr>
        <p:sp>
          <p:nvSpPr>
            <p:cNvPr id="85037" name="AutoShape 63"/>
            <p:cNvSpPr>
              <a:spLocks noChangeArrowheads="1"/>
            </p:cNvSpPr>
            <p:nvPr/>
          </p:nvSpPr>
          <p:spPr bwMode="auto">
            <a:xfrm>
              <a:off x="3959" y="2838"/>
              <a:ext cx="1764"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38" name="Text Box 64"/>
            <p:cNvSpPr txBox="1">
              <a:spLocks noChangeArrowheads="1"/>
            </p:cNvSpPr>
            <p:nvPr/>
          </p:nvSpPr>
          <p:spPr bwMode="auto">
            <a:xfrm>
              <a:off x="4511"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5023" name="Group 65"/>
          <p:cNvGrpSpPr>
            <a:grpSpLocks/>
          </p:cNvGrpSpPr>
          <p:nvPr/>
        </p:nvGrpSpPr>
        <p:grpSpPr bwMode="auto">
          <a:xfrm>
            <a:off x="4229100" y="4505325"/>
            <a:ext cx="1949450" cy="461963"/>
            <a:chOff x="2664" y="2838"/>
            <a:chExt cx="1228" cy="291"/>
          </a:xfrm>
        </p:grpSpPr>
        <p:sp>
          <p:nvSpPr>
            <p:cNvPr id="85035" name="AutoShape 66"/>
            <p:cNvSpPr>
              <a:spLocks noChangeArrowheads="1"/>
            </p:cNvSpPr>
            <p:nvPr/>
          </p:nvSpPr>
          <p:spPr bwMode="auto">
            <a:xfrm>
              <a:off x="2664" y="2838"/>
              <a:ext cx="122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5036" name="Text Box 67"/>
            <p:cNvSpPr txBox="1">
              <a:spLocks noChangeArrowheads="1"/>
            </p:cNvSpPr>
            <p:nvPr/>
          </p:nvSpPr>
          <p:spPr bwMode="auto">
            <a:xfrm>
              <a:off x="2949"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5024" name="Group 68"/>
          <p:cNvGrpSpPr>
            <a:grpSpLocks/>
          </p:cNvGrpSpPr>
          <p:nvPr/>
        </p:nvGrpSpPr>
        <p:grpSpPr bwMode="auto">
          <a:xfrm>
            <a:off x="3060700" y="3109913"/>
            <a:ext cx="1892300" cy="377825"/>
            <a:chOff x="1928" y="1959"/>
            <a:chExt cx="1192" cy="238"/>
          </a:xfrm>
        </p:grpSpPr>
        <p:sp>
          <p:nvSpPr>
            <p:cNvPr id="85032" name="Freeform 69"/>
            <p:cNvSpPr>
              <a:spLocks noChangeArrowheads="1"/>
            </p:cNvSpPr>
            <p:nvPr/>
          </p:nvSpPr>
          <p:spPr bwMode="auto">
            <a:xfrm>
              <a:off x="1928" y="1959"/>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solidFill>
              <a:srgbClr val="FF0000"/>
            </a:solidFill>
            <a:ln w="12600">
              <a:solidFill>
                <a:srgbClr val="000000"/>
              </a:solidFill>
              <a:round/>
              <a:headEnd/>
              <a:tailEnd/>
            </a:ln>
          </p:spPr>
          <p:txBody>
            <a:bodyPr wrap="none" anchor="ctr">
              <a:prstTxWarp prst="textNoShape">
                <a:avLst/>
              </a:prstTxWarp>
            </a:bodyPr>
            <a:lstStyle/>
            <a:p>
              <a:endParaRPr lang="en-US"/>
            </a:p>
          </p:txBody>
        </p:sp>
        <p:sp>
          <p:nvSpPr>
            <p:cNvPr id="85033" name="Freeform 70"/>
            <p:cNvSpPr>
              <a:spLocks noChangeArrowheads="1"/>
            </p:cNvSpPr>
            <p:nvPr/>
          </p:nvSpPr>
          <p:spPr bwMode="auto">
            <a:xfrm>
              <a:off x="3084" y="2019"/>
              <a:ext cx="37" cy="121"/>
            </a:xfrm>
            <a:custGeom>
              <a:avLst/>
              <a:gdLst>
                <a:gd name="T0" fmla="*/ 2 w 165"/>
                <a:gd name="T1" fmla="*/ 0 h 532"/>
                <a:gd name="T2" fmla="*/ 0 w 165"/>
                <a:gd name="T3" fmla="*/ 0 h 532"/>
                <a:gd name="T4" fmla="*/ 0 w 165"/>
                <a:gd name="T5" fmla="*/ 6 h 532"/>
                <a:gd name="T6" fmla="*/ 2 w 165"/>
                <a:gd name="T7" fmla="*/ 6 h 532"/>
                <a:gd name="T8" fmla="*/ 2 w 165"/>
                <a:gd name="T9" fmla="*/ 0 h 532"/>
                <a:gd name="T10" fmla="*/ 0 60000 65536"/>
                <a:gd name="T11" fmla="*/ 0 60000 65536"/>
                <a:gd name="T12" fmla="*/ 0 60000 65536"/>
                <a:gd name="T13" fmla="*/ 0 60000 65536"/>
                <a:gd name="T14" fmla="*/ 0 60000 65536"/>
                <a:gd name="T15" fmla="*/ 0 w 165"/>
                <a:gd name="T16" fmla="*/ 0 h 532"/>
                <a:gd name="T17" fmla="*/ 165 w 165"/>
                <a:gd name="T18" fmla="*/ 532 h 532"/>
              </a:gdLst>
              <a:ahLst/>
              <a:cxnLst>
                <a:cxn ang="T10">
                  <a:pos x="T0" y="T1"/>
                </a:cxn>
                <a:cxn ang="T11">
                  <a:pos x="T2" y="T3"/>
                </a:cxn>
                <a:cxn ang="T12">
                  <a:pos x="T4" y="T5"/>
                </a:cxn>
                <a:cxn ang="T13">
                  <a:pos x="T6" y="T7"/>
                </a:cxn>
                <a:cxn ang="T14">
                  <a:pos x="T8" y="T9"/>
                </a:cxn>
              </a:cxnLst>
              <a:rect l="T15" t="T16" r="T17" b="T18"/>
              <a:pathLst>
                <a:path w="165" h="532">
                  <a:moveTo>
                    <a:pt x="164" y="0"/>
                  </a:moveTo>
                  <a:lnTo>
                    <a:pt x="0" y="0"/>
                  </a:lnTo>
                  <a:lnTo>
                    <a:pt x="0" y="531"/>
                  </a:lnTo>
                  <a:lnTo>
                    <a:pt x="164" y="531"/>
                  </a:lnTo>
                  <a:lnTo>
                    <a:pt x="164" y="0"/>
                  </a:lnTo>
                </a:path>
              </a:pathLst>
            </a:custGeom>
            <a:solidFill>
              <a:srgbClr val="FF0000"/>
            </a:solidFill>
            <a:ln w="12600">
              <a:solidFill>
                <a:srgbClr val="000000"/>
              </a:solidFill>
              <a:round/>
              <a:headEnd/>
              <a:tailEnd/>
            </a:ln>
          </p:spPr>
          <p:txBody>
            <a:bodyPr wrap="none" anchor="ctr">
              <a:prstTxWarp prst="textNoShape">
                <a:avLst/>
              </a:prstTxWarp>
            </a:bodyPr>
            <a:lstStyle/>
            <a:p>
              <a:endParaRPr lang="en-US"/>
            </a:p>
          </p:txBody>
        </p:sp>
        <p:sp>
          <p:nvSpPr>
            <p:cNvPr id="85034" name="Freeform 71"/>
            <p:cNvSpPr>
              <a:spLocks noChangeArrowheads="1"/>
            </p:cNvSpPr>
            <p:nvPr/>
          </p:nvSpPr>
          <p:spPr bwMode="auto">
            <a:xfrm>
              <a:off x="2972" y="2019"/>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solidFill>
              <a:srgbClr val="FF0000"/>
            </a:solidFill>
            <a:ln w="12600">
              <a:solidFill>
                <a:srgbClr val="000000"/>
              </a:solidFill>
              <a:round/>
              <a:headEnd/>
              <a:tailEnd/>
            </a:ln>
          </p:spPr>
          <p:txBody>
            <a:bodyPr wrap="none" anchor="ctr">
              <a:prstTxWarp prst="textNoShape">
                <a:avLst/>
              </a:prstTxWarp>
            </a:bodyPr>
            <a:lstStyle/>
            <a:p>
              <a:endParaRPr lang="en-US"/>
            </a:p>
          </p:txBody>
        </p:sp>
      </p:grpSp>
      <p:sp>
        <p:nvSpPr>
          <p:cNvPr id="85025" name="AutoShape 72"/>
          <p:cNvSpPr>
            <a:spLocks noChangeArrowheads="1"/>
          </p:cNvSpPr>
          <p:nvPr/>
        </p:nvSpPr>
        <p:spPr bwMode="auto">
          <a:xfrm>
            <a:off x="5468938" y="2644775"/>
            <a:ext cx="1900237"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12600">
            <a:solidFill>
              <a:srgbClr val="000000"/>
            </a:solidFill>
            <a:miter lim="800000"/>
            <a:headEnd/>
            <a:tailEnd/>
          </a:ln>
        </p:spPr>
        <p:txBody>
          <a:bodyPr wrap="none" anchor="ctr">
            <a:prstTxWarp prst="textNoShape">
              <a:avLst/>
            </a:prstTxWarp>
          </a:bodyPr>
          <a:lstStyle/>
          <a:p>
            <a:endParaRPr lang="en-US"/>
          </a:p>
        </p:txBody>
      </p:sp>
      <p:sp>
        <p:nvSpPr>
          <p:cNvPr id="85026" name="AutoShape 73"/>
          <p:cNvSpPr>
            <a:spLocks noChangeArrowheads="1"/>
          </p:cNvSpPr>
          <p:nvPr/>
        </p:nvSpPr>
        <p:spPr bwMode="auto">
          <a:xfrm>
            <a:off x="5453063" y="3109913"/>
            <a:ext cx="1898650"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12600">
            <a:solidFill>
              <a:srgbClr val="000000"/>
            </a:solidFill>
            <a:miter lim="800000"/>
            <a:headEnd/>
            <a:tailEnd/>
          </a:ln>
        </p:spPr>
        <p:txBody>
          <a:bodyPr wrap="none" anchor="ctr">
            <a:prstTxWarp prst="textNoShape">
              <a:avLst/>
            </a:prstTxWarp>
          </a:bodyPr>
          <a:lstStyle/>
          <a:p>
            <a:endParaRPr lang="en-US"/>
          </a:p>
        </p:txBody>
      </p:sp>
      <p:sp>
        <p:nvSpPr>
          <p:cNvPr id="85027" name="Text Box 74"/>
          <p:cNvSpPr txBox="1">
            <a:spLocks noChangeArrowheads="1"/>
          </p:cNvSpPr>
          <p:nvPr/>
        </p:nvSpPr>
        <p:spPr bwMode="auto">
          <a:xfrm>
            <a:off x="5638800" y="5410200"/>
            <a:ext cx="1011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80932" name="Text Box 75"/>
          <p:cNvSpPr txBox="1">
            <a:spLocks noChangeArrowheads="1"/>
          </p:cNvSpPr>
          <p:nvPr/>
        </p:nvSpPr>
        <p:spPr bwMode="auto">
          <a:xfrm>
            <a:off x="1281113" y="1477963"/>
            <a:ext cx="7880350" cy="1612900"/>
          </a:xfrm>
          <a:prstGeom prst="rect">
            <a:avLst/>
          </a:prstGeom>
          <a:solidFill>
            <a:srgbClr val="FFFFFF">
              <a:alpha val="74901"/>
            </a:srgbClr>
          </a:solidFill>
          <a:ln w="9525">
            <a:noFill/>
            <a:round/>
            <a:headEnd/>
            <a:tailEnd/>
          </a:ln>
        </p:spPr>
        <p:txBody>
          <a:bodyPr lIns="90000" tIns="67968" rIns="90000" bIns="46800">
            <a:prstTxWarp prst="textNoShape">
              <a:avLst/>
            </a:prstTxWarp>
            <a:spAutoFit/>
          </a:bodyPr>
          <a:lstStyle/>
          <a:p>
            <a:pPr algn="ctr" eaLnBrk="1">
              <a:lnSpc>
                <a:spcPct val="88000"/>
              </a:lnSpc>
              <a:spcBef>
                <a:spcPts val="1475"/>
              </a:spcBef>
              <a:tabLst>
                <a:tab pos="723900" algn="l"/>
                <a:tab pos="1447800" algn="l"/>
                <a:tab pos="2171700" algn="l"/>
                <a:tab pos="2895600" algn="l"/>
                <a:tab pos="3619500" algn="l"/>
                <a:tab pos="4343400" algn="l"/>
                <a:tab pos="5067300" algn="l"/>
                <a:tab pos="5791200" algn="l"/>
                <a:tab pos="6515100" algn="l"/>
                <a:tab pos="7239000" algn="l"/>
              </a:tabLst>
              <a:defRPr/>
            </a:pPr>
            <a:r>
              <a:rPr lang="en-GB" sz="2200" dirty="0">
                <a:solidFill>
                  <a:srgbClr val="000000"/>
                </a:solidFill>
                <a:latin typeface="+mn-lt"/>
                <a:ea typeface="DejaVu Sans" charset="0"/>
                <a:cs typeface="DejaVu Sans" charset="0"/>
              </a:rPr>
              <a:t>The transport layer instances at the two ends act as if they are talking to each other, but in reality they are each talking to the IP layer below it.  The transport layer doesn't care about what the application layer is doing above it.</a:t>
            </a:r>
          </a:p>
        </p:txBody>
      </p:sp>
      <p:sp>
        <p:nvSpPr>
          <p:cNvPr id="80933" name="Text Box 76"/>
          <p:cNvSpPr txBox="1">
            <a:spLocks noChangeArrowheads="1"/>
          </p:cNvSpPr>
          <p:nvPr/>
        </p:nvSpPr>
        <p:spPr bwMode="auto">
          <a:xfrm>
            <a:off x="1270000" y="3590925"/>
            <a:ext cx="7859713" cy="1439863"/>
          </a:xfrm>
          <a:prstGeom prst="rect">
            <a:avLst/>
          </a:prstGeom>
          <a:solidFill>
            <a:srgbClr val="FFFFFF">
              <a:alpha val="74901"/>
            </a:srgbClr>
          </a:solidFill>
          <a:ln w="9525">
            <a:noFill/>
            <a:round/>
            <a:headEnd/>
            <a:tailEnd/>
          </a:ln>
        </p:spPr>
        <p:txBody>
          <a:bodyPr lIns="90000" tIns="67968" rIns="90000" bIns="46800">
            <a:prstTxWarp prst="textNoShape">
              <a:avLst/>
            </a:prstTxWarp>
            <a:spAutoFit/>
          </a:bodyPr>
          <a:lstStyle/>
          <a:p>
            <a:pPr algn="ctr" eaLnBrk="1">
              <a:lnSpc>
                <a:spcPct val="93000"/>
              </a:lnSpc>
              <a:spcBef>
                <a:spcPts val="1475"/>
              </a:spcBef>
              <a:tabLst>
                <a:tab pos="723900" algn="l"/>
                <a:tab pos="1447800" algn="l"/>
                <a:tab pos="2171700" algn="l"/>
                <a:tab pos="2895600" algn="l"/>
                <a:tab pos="3619500" algn="l"/>
                <a:tab pos="4343400" algn="l"/>
                <a:tab pos="5067300" algn="l"/>
                <a:tab pos="5791200" algn="l"/>
                <a:tab pos="6515100" algn="l"/>
                <a:tab pos="7239000" algn="l"/>
              </a:tabLst>
              <a:defRPr/>
            </a:pPr>
            <a:r>
              <a:rPr lang="en-GB" sz="2200" dirty="0">
                <a:solidFill>
                  <a:srgbClr val="000000"/>
                </a:solidFill>
                <a:latin typeface="+mn-lt"/>
                <a:ea typeface="DejaVu Sans" charset="0"/>
                <a:cs typeface="DejaVu Sans" charset="0"/>
              </a:rPr>
              <a:t>The transport layer doesn't care what happens in the IP layer or below, as long as the IP layer can move </a:t>
            </a:r>
            <a:r>
              <a:rPr lang="en-GB" sz="2200" dirty="0" err="1">
                <a:solidFill>
                  <a:srgbClr val="000000"/>
                </a:solidFill>
                <a:latin typeface="+mn-lt"/>
                <a:ea typeface="DejaVu Sans" charset="0"/>
                <a:cs typeface="DejaVu Sans" charset="0"/>
              </a:rPr>
              <a:t>datagrams</a:t>
            </a:r>
            <a:r>
              <a:rPr lang="en-GB" sz="2200" dirty="0">
                <a:solidFill>
                  <a:srgbClr val="000000"/>
                </a:solidFill>
                <a:latin typeface="+mn-lt"/>
                <a:ea typeface="DejaVu Sans" charset="0"/>
                <a:cs typeface="DejaVu Sans" charset="0"/>
              </a:rPr>
              <a:t> from one side to the other.</a:t>
            </a:r>
          </a:p>
        </p:txBody>
      </p:sp>
      <p:sp>
        <p:nvSpPr>
          <p:cNvPr id="85030" name="Line 77"/>
          <p:cNvSpPr>
            <a:spLocks noChangeShapeType="1"/>
          </p:cNvSpPr>
          <p:nvPr/>
        </p:nvSpPr>
        <p:spPr bwMode="auto">
          <a:xfrm>
            <a:off x="4621213" y="6019800"/>
            <a:ext cx="1403350" cy="76200"/>
          </a:xfrm>
          <a:prstGeom prst="line">
            <a:avLst/>
          </a:prstGeom>
          <a:noFill/>
          <a:ln w="76320">
            <a:solidFill>
              <a:srgbClr val="00FF00"/>
            </a:solidFill>
            <a:prstDash val="sysDot"/>
            <a:miter lim="800000"/>
            <a:headEnd/>
            <a:tailEnd/>
          </a:ln>
        </p:spPr>
        <p:txBody>
          <a:bodyPr>
            <a:prstTxWarp prst="textNoShape">
              <a:avLst/>
            </a:prstTxWarp>
          </a:bodyPr>
          <a:lstStyle/>
          <a:p>
            <a:endParaRPr lang="en-US"/>
          </a:p>
        </p:txBody>
      </p:sp>
      <p:sp>
        <p:nvSpPr>
          <p:cNvPr id="85031" name="Line 78"/>
          <p:cNvSpPr>
            <a:spLocks noChangeShapeType="1"/>
          </p:cNvSpPr>
          <p:nvPr/>
        </p:nvSpPr>
        <p:spPr bwMode="auto">
          <a:xfrm>
            <a:off x="6519863" y="6096000"/>
            <a:ext cx="908050" cy="76200"/>
          </a:xfrm>
          <a:prstGeom prst="line">
            <a:avLst/>
          </a:prstGeom>
          <a:noFill/>
          <a:ln w="76320">
            <a:solidFill>
              <a:srgbClr val="9999FF"/>
            </a:solidFill>
            <a:miter lim="800000"/>
            <a:headEnd/>
            <a:tailEnd/>
          </a:ln>
        </p:spPr>
        <p:txBody>
          <a:bodyPr>
            <a:prstTxWarp prst="textNoShape">
              <a:avLst/>
            </a:prstTxWarp>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
          <p:cNvSpPr>
            <a:spLocks noGrp="1" noChangeArrowheads="1"/>
          </p:cNvSpPr>
          <p:nvPr>
            <p:ph type="title"/>
          </p:nvPr>
        </p:nvSpPr>
        <p:spPr/>
        <p:txBody>
          <a:bodyPr/>
          <a:lstStyle/>
          <a:p>
            <a:r>
              <a:rPr lang="en-GB" smtClean="0"/>
              <a:t>Layer Interaction:</a:t>
            </a:r>
            <a:br>
              <a:rPr lang="en-GB" smtClean="0"/>
            </a:br>
            <a:r>
              <a:rPr lang="en-GB" smtClean="0"/>
              <a:t>The Network Layer (IP)</a:t>
            </a:r>
          </a:p>
        </p:txBody>
      </p:sp>
      <p:grpSp>
        <p:nvGrpSpPr>
          <p:cNvPr id="87043" name="Group 2"/>
          <p:cNvGrpSpPr>
            <a:grpSpLocks/>
          </p:cNvGrpSpPr>
          <p:nvPr/>
        </p:nvGrpSpPr>
        <p:grpSpPr bwMode="auto">
          <a:xfrm>
            <a:off x="3074988" y="2644775"/>
            <a:ext cx="1892300" cy="377825"/>
            <a:chOff x="1937" y="1666"/>
            <a:chExt cx="1192" cy="238"/>
          </a:xfrm>
        </p:grpSpPr>
        <p:sp>
          <p:nvSpPr>
            <p:cNvPr id="87117" name="Freeform 3"/>
            <p:cNvSpPr>
              <a:spLocks noChangeArrowheads="1"/>
            </p:cNvSpPr>
            <p:nvPr/>
          </p:nvSpPr>
          <p:spPr bwMode="auto">
            <a:xfrm>
              <a:off x="1937" y="1666"/>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7118" name="Freeform 4"/>
            <p:cNvSpPr>
              <a:spLocks noChangeArrowheads="1"/>
            </p:cNvSpPr>
            <p:nvPr/>
          </p:nvSpPr>
          <p:spPr bwMode="auto">
            <a:xfrm>
              <a:off x="3093" y="1726"/>
              <a:ext cx="37" cy="121"/>
            </a:xfrm>
            <a:custGeom>
              <a:avLst/>
              <a:gdLst>
                <a:gd name="T0" fmla="*/ 2 w 164"/>
                <a:gd name="T1" fmla="*/ 0 h 532"/>
                <a:gd name="T2" fmla="*/ 0 w 164"/>
                <a:gd name="T3" fmla="*/ 0 h 532"/>
                <a:gd name="T4" fmla="*/ 0 w 164"/>
                <a:gd name="T5" fmla="*/ 6 h 532"/>
                <a:gd name="T6" fmla="*/ 2 w 164"/>
                <a:gd name="T7" fmla="*/ 6 h 532"/>
                <a:gd name="T8" fmla="*/ 2 w 164"/>
                <a:gd name="T9" fmla="*/ 0 h 532"/>
                <a:gd name="T10" fmla="*/ 0 60000 65536"/>
                <a:gd name="T11" fmla="*/ 0 60000 65536"/>
                <a:gd name="T12" fmla="*/ 0 60000 65536"/>
                <a:gd name="T13" fmla="*/ 0 60000 65536"/>
                <a:gd name="T14" fmla="*/ 0 60000 65536"/>
                <a:gd name="T15" fmla="*/ 0 w 164"/>
                <a:gd name="T16" fmla="*/ 0 h 532"/>
                <a:gd name="T17" fmla="*/ 164 w 164"/>
                <a:gd name="T18" fmla="*/ 532 h 532"/>
              </a:gdLst>
              <a:ahLst/>
              <a:cxnLst>
                <a:cxn ang="T10">
                  <a:pos x="T0" y="T1"/>
                </a:cxn>
                <a:cxn ang="T11">
                  <a:pos x="T2" y="T3"/>
                </a:cxn>
                <a:cxn ang="T12">
                  <a:pos x="T4" y="T5"/>
                </a:cxn>
                <a:cxn ang="T13">
                  <a:pos x="T6" y="T7"/>
                </a:cxn>
                <a:cxn ang="T14">
                  <a:pos x="T8" y="T9"/>
                </a:cxn>
              </a:cxnLst>
              <a:rect l="T15" t="T16" r="T17" b="T18"/>
              <a:pathLst>
                <a:path w="164" h="532">
                  <a:moveTo>
                    <a:pt x="163" y="0"/>
                  </a:moveTo>
                  <a:lnTo>
                    <a:pt x="0" y="0"/>
                  </a:lnTo>
                  <a:lnTo>
                    <a:pt x="0" y="531"/>
                  </a:lnTo>
                  <a:lnTo>
                    <a:pt x="163" y="531"/>
                  </a:lnTo>
                  <a:lnTo>
                    <a:pt x="163" y="0"/>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7119" name="Freeform 5"/>
            <p:cNvSpPr>
              <a:spLocks noChangeArrowheads="1"/>
            </p:cNvSpPr>
            <p:nvPr/>
          </p:nvSpPr>
          <p:spPr bwMode="auto">
            <a:xfrm>
              <a:off x="2981" y="1726"/>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noFill/>
            <a:ln w="12600">
              <a:solidFill>
                <a:srgbClr val="000000"/>
              </a:solidFill>
              <a:round/>
              <a:headEnd/>
              <a:tailEnd/>
            </a:ln>
          </p:spPr>
          <p:txBody>
            <a:bodyPr wrap="none" anchor="ctr">
              <a:prstTxWarp prst="textNoShape">
                <a:avLst/>
              </a:prstTxWarp>
            </a:bodyPr>
            <a:lstStyle/>
            <a:p>
              <a:endParaRPr lang="en-US"/>
            </a:p>
          </p:txBody>
        </p:sp>
      </p:grpSp>
      <p:sp>
        <p:nvSpPr>
          <p:cNvPr id="87044" name="AutoShape 6"/>
          <p:cNvSpPr>
            <a:spLocks noChangeArrowheads="1"/>
          </p:cNvSpPr>
          <p:nvPr/>
        </p:nvSpPr>
        <p:spPr bwMode="auto">
          <a:xfrm>
            <a:off x="2901950"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87045" name="Oval 7"/>
          <p:cNvSpPr>
            <a:spLocks noChangeArrowheads="1"/>
          </p:cNvSpPr>
          <p:nvPr/>
        </p:nvSpPr>
        <p:spPr bwMode="auto">
          <a:xfrm>
            <a:off x="1485900" y="5791200"/>
            <a:ext cx="1884363" cy="596900"/>
          </a:xfrm>
          <a:prstGeom prst="ellipse">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7046" name="AutoShape 8"/>
          <p:cNvSpPr>
            <a:spLocks noChangeArrowheads="1"/>
          </p:cNvSpPr>
          <p:nvPr/>
        </p:nvSpPr>
        <p:spPr bwMode="auto">
          <a:xfrm>
            <a:off x="7427913" y="5867400"/>
            <a:ext cx="1636712" cy="596900"/>
          </a:xfrm>
          <a:prstGeom prst="roundRect">
            <a:avLst>
              <a:gd name="adj" fmla="val 264"/>
            </a:avLst>
          </a:prstGeom>
          <a:solidFill>
            <a:srgbClr val="FF00FF"/>
          </a:solidFill>
          <a:ln w="12600">
            <a:solidFill>
              <a:srgbClr val="FFFFFF"/>
            </a:solidFill>
            <a:miter lim="800000"/>
            <a:headEnd/>
            <a:tailEnd/>
          </a:ln>
        </p:spPr>
        <p:txBody>
          <a:bodyPr wrap="none" anchor="ctr">
            <a:prstTxWarp prst="textNoShape">
              <a:avLst/>
            </a:prstTxWarp>
          </a:bodyPr>
          <a:lstStyle/>
          <a:p>
            <a:endParaRPr lang="en-US"/>
          </a:p>
        </p:txBody>
      </p:sp>
      <p:sp>
        <p:nvSpPr>
          <p:cNvPr id="87047" name="Oval 9"/>
          <p:cNvSpPr>
            <a:spLocks noChangeArrowheads="1"/>
          </p:cNvSpPr>
          <p:nvPr/>
        </p:nvSpPr>
        <p:spPr bwMode="auto">
          <a:xfrm>
            <a:off x="4125913" y="57912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7048" name="Oval 10"/>
          <p:cNvSpPr>
            <a:spLocks noChangeArrowheads="1"/>
          </p:cNvSpPr>
          <p:nvPr/>
        </p:nvSpPr>
        <p:spPr bwMode="auto">
          <a:xfrm>
            <a:off x="6024563" y="58674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7049" name="Line 11"/>
          <p:cNvSpPr>
            <a:spLocks noChangeShapeType="1"/>
          </p:cNvSpPr>
          <p:nvPr/>
        </p:nvSpPr>
        <p:spPr bwMode="auto">
          <a:xfrm flipV="1">
            <a:off x="3300413" y="6007100"/>
            <a:ext cx="825500" cy="152400"/>
          </a:xfrm>
          <a:prstGeom prst="line">
            <a:avLst/>
          </a:prstGeom>
          <a:noFill/>
          <a:ln w="50760">
            <a:solidFill>
              <a:srgbClr val="FF0000"/>
            </a:solidFill>
            <a:miter lim="800000"/>
            <a:headEnd/>
            <a:tailEnd/>
          </a:ln>
        </p:spPr>
        <p:txBody>
          <a:bodyPr>
            <a:prstTxWarp prst="textNoShape">
              <a:avLst/>
            </a:prstTxWarp>
          </a:bodyPr>
          <a:lstStyle/>
          <a:p>
            <a:endParaRPr lang="en-US"/>
          </a:p>
        </p:txBody>
      </p:sp>
      <p:sp>
        <p:nvSpPr>
          <p:cNvPr id="87050" name="Text Box 12"/>
          <p:cNvSpPr txBox="1">
            <a:spLocks noChangeArrowheads="1"/>
          </p:cNvSpPr>
          <p:nvPr/>
        </p:nvSpPr>
        <p:spPr bwMode="auto">
          <a:xfrm>
            <a:off x="2070100" y="54102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sp>
        <p:nvSpPr>
          <p:cNvPr id="87051" name="Text Box 14"/>
          <p:cNvSpPr txBox="1">
            <a:spLocks noChangeArrowheads="1"/>
          </p:cNvSpPr>
          <p:nvPr/>
        </p:nvSpPr>
        <p:spPr bwMode="auto">
          <a:xfrm>
            <a:off x="7845425" y="53340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grpSp>
        <p:nvGrpSpPr>
          <p:cNvPr id="87052" name="Group 15"/>
          <p:cNvGrpSpPr>
            <a:grpSpLocks/>
          </p:cNvGrpSpPr>
          <p:nvPr/>
        </p:nvGrpSpPr>
        <p:grpSpPr bwMode="auto">
          <a:xfrm>
            <a:off x="1341438" y="2644775"/>
            <a:ext cx="1541462" cy="461963"/>
            <a:chOff x="845" y="1666"/>
            <a:chExt cx="971" cy="291"/>
          </a:xfrm>
        </p:grpSpPr>
        <p:sp>
          <p:nvSpPr>
            <p:cNvPr id="87115" name="AutoShape 16"/>
            <p:cNvSpPr>
              <a:spLocks noChangeArrowheads="1"/>
            </p:cNvSpPr>
            <p:nvPr/>
          </p:nvSpPr>
          <p:spPr bwMode="auto">
            <a:xfrm>
              <a:off x="845" y="1666"/>
              <a:ext cx="97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116" name="Text Box 17"/>
            <p:cNvSpPr txBox="1">
              <a:spLocks noChangeArrowheads="1"/>
            </p:cNvSpPr>
            <p:nvPr/>
          </p:nvSpPr>
          <p:spPr bwMode="auto">
            <a:xfrm>
              <a:off x="896" y="1666"/>
              <a:ext cx="871"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7053" name="Group 18"/>
          <p:cNvGrpSpPr>
            <a:grpSpLocks/>
          </p:cNvGrpSpPr>
          <p:nvPr/>
        </p:nvGrpSpPr>
        <p:grpSpPr bwMode="auto">
          <a:xfrm>
            <a:off x="1325563" y="3109913"/>
            <a:ext cx="1557337" cy="461962"/>
            <a:chOff x="835" y="1959"/>
            <a:chExt cx="981" cy="291"/>
          </a:xfrm>
        </p:grpSpPr>
        <p:sp>
          <p:nvSpPr>
            <p:cNvPr id="87113" name="AutoShape 19"/>
            <p:cNvSpPr>
              <a:spLocks noChangeArrowheads="1"/>
            </p:cNvSpPr>
            <p:nvPr/>
          </p:nvSpPr>
          <p:spPr bwMode="auto">
            <a:xfrm>
              <a:off x="835" y="1959"/>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114" name="Text Box 20"/>
            <p:cNvSpPr txBox="1">
              <a:spLocks noChangeArrowheads="1"/>
            </p:cNvSpPr>
            <p:nvPr/>
          </p:nvSpPr>
          <p:spPr bwMode="auto">
            <a:xfrm>
              <a:off x="854"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7054" name="Group 21"/>
          <p:cNvGrpSpPr>
            <a:grpSpLocks/>
          </p:cNvGrpSpPr>
          <p:nvPr/>
        </p:nvGrpSpPr>
        <p:grpSpPr bwMode="auto">
          <a:xfrm>
            <a:off x="1325563" y="3575050"/>
            <a:ext cx="1557337" cy="461963"/>
            <a:chOff x="835" y="2252"/>
            <a:chExt cx="981" cy="291"/>
          </a:xfrm>
        </p:grpSpPr>
        <p:sp>
          <p:nvSpPr>
            <p:cNvPr id="87111" name="AutoShape 22"/>
            <p:cNvSpPr>
              <a:spLocks noChangeArrowheads="1"/>
            </p:cNvSpPr>
            <p:nvPr/>
          </p:nvSpPr>
          <p:spPr bwMode="auto">
            <a:xfrm>
              <a:off x="835"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112" name="Text Box 23"/>
            <p:cNvSpPr txBox="1">
              <a:spLocks noChangeArrowheads="1"/>
            </p:cNvSpPr>
            <p:nvPr/>
          </p:nvSpPr>
          <p:spPr bwMode="auto">
            <a:xfrm>
              <a:off x="11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7055" name="Group 24"/>
          <p:cNvGrpSpPr>
            <a:grpSpLocks/>
          </p:cNvGrpSpPr>
          <p:nvPr/>
        </p:nvGrpSpPr>
        <p:grpSpPr bwMode="auto">
          <a:xfrm>
            <a:off x="1325563" y="4040188"/>
            <a:ext cx="1557337" cy="461962"/>
            <a:chOff x="835" y="2545"/>
            <a:chExt cx="981" cy="291"/>
          </a:xfrm>
        </p:grpSpPr>
        <p:sp>
          <p:nvSpPr>
            <p:cNvPr id="87109" name="AutoShape 25"/>
            <p:cNvSpPr>
              <a:spLocks noChangeArrowheads="1"/>
            </p:cNvSpPr>
            <p:nvPr/>
          </p:nvSpPr>
          <p:spPr bwMode="auto">
            <a:xfrm>
              <a:off x="835" y="2545"/>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110" name="Text Box 26"/>
            <p:cNvSpPr txBox="1">
              <a:spLocks noChangeArrowheads="1"/>
            </p:cNvSpPr>
            <p:nvPr/>
          </p:nvSpPr>
          <p:spPr bwMode="auto">
            <a:xfrm>
              <a:off x="111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7056" name="Group 27"/>
          <p:cNvGrpSpPr>
            <a:grpSpLocks/>
          </p:cNvGrpSpPr>
          <p:nvPr/>
        </p:nvGrpSpPr>
        <p:grpSpPr bwMode="auto">
          <a:xfrm>
            <a:off x="1325563" y="4505325"/>
            <a:ext cx="2797175" cy="461963"/>
            <a:chOff x="835" y="2838"/>
            <a:chExt cx="1762" cy="291"/>
          </a:xfrm>
        </p:grpSpPr>
        <p:sp>
          <p:nvSpPr>
            <p:cNvPr id="87107" name="AutoShape 28"/>
            <p:cNvSpPr>
              <a:spLocks noChangeArrowheads="1"/>
            </p:cNvSpPr>
            <p:nvPr/>
          </p:nvSpPr>
          <p:spPr bwMode="auto">
            <a:xfrm>
              <a:off x="835" y="2838"/>
              <a:ext cx="176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108" name="Text Box 29"/>
            <p:cNvSpPr txBox="1">
              <a:spLocks noChangeArrowheads="1"/>
            </p:cNvSpPr>
            <p:nvPr/>
          </p:nvSpPr>
          <p:spPr bwMode="auto">
            <a:xfrm>
              <a:off x="1387"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7057" name="Group 30"/>
          <p:cNvGrpSpPr>
            <a:grpSpLocks/>
          </p:cNvGrpSpPr>
          <p:nvPr/>
        </p:nvGrpSpPr>
        <p:grpSpPr bwMode="auto">
          <a:xfrm>
            <a:off x="3397250" y="3575050"/>
            <a:ext cx="1557338" cy="461963"/>
            <a:chOff x="2140" y="2252"/>
            <a:chExt cx="981" cy="291"/>
          </a:xfrm>
        </p:grpSpPr>
        <p:sp>
          <p:nvSpPr>
            <p:cNvPr id="87105" name="AutoShape 31"/>
            <p:cNvSpPr>
              <a:spLocks noChangeArrowheads="1"/>
            </p:cNvSpPr>
            <p:nvPr/>
          </p:nvSpPr>
          <p:spPr bwMode="auto">
            <a:xfrm>
              <a:off x="2140"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106" name="Text Box 32"/>
            <p:cNvSpPr txBox="1">
              <a:spLocks noChangeArrowheads="1"/>
            </p:cNvSpPr>
            <p:nvPr/>
          </p:nvSpPr>
          <p:spPr bwMode="auto">
            <a:xfrm>
              <a:off x="25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7058" name="Group 33"/>
          <p:cNvGrpSpPr>
            <a:grpSpLocks/>
          </p:cNvGrpSpPr>
          <p:nvPr/>
        </p:nvGrpSpPr>
        <p:grpSpPr bwMode="auto">
          <a:xfrm>
            <a:off x="3397250" y="4040188"/>
            <a:ext cx="725488" cy="461962"/>
            <a:chOff x="2140" y="2545"/>
            <a:chExt cx="457" cy="291"/>
          </a:xfrm>
        </p:grpSpPr>
        <p:sp>
          <p:nvSpPr>
            <p:cNvPr id="87103" name="AutoShape 34"/>
            <p:cNvSpPr>
              <a:spLocks noChangeArrowheads="1"/>
            </p:cNvSpPr>
            <p:nvPr/>
          </p:nvSpPr>
          <p:spPr bwMode="auto">
            <a:xfrm>
              <a:off x="2140"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104" name="Text Box 35"/>
            <p:cNvSpPr txBox="1">
              <a:spLocks noChangeArrowheads="1"/>
            </p:cNvSpPr>
            <p:nvPr/>
          </p:nvSpPr>
          <p:spPr bwMode="auto">
            <a:xfrm>
              <a:off x="2159"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7059" name="Group 36"/>
          <p:cNvGrpSpPr>
            <a:grpSpLocks/>
          </p:cNvGrpSpPr>
          <p:nvPr/>
        </p:nvGrpSpPr>
        <p:grpSpPr bwMode="auto">
          <a:xfrm>
            <a:off x="4229100" y="4040188"/>
            <a:ext cx="725488" cy="461962"/>
            <a:chOff x="2664" y="2545"/>
            <a:chExt cx="457" cy="291"/>
          </a:xfrm>
        </p:grpSpPr>
        <p:sp>
          <p:nvSpPr>
            <p:cNvPr id="87101" name="AutoShape 37"/>
            <p:cNvSpPr>
              <a:spLocks noChangeArrowheads="1"/>
            </p:cNvSpPr>
            <p:nvPr/>
          </p:nvSpPr>
          <p:spPr bwMode="auto">
            <a:xfrm>
              <a:off x="2664"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102" name="Text Box 38"/>
            <p:cNvSpPr txBox="1">
              <a:spLocks noChangeArrowheads="1"/>
            </p:cNvSpPr>
            <p:nvPr/>
          </p:nvSpPr>
          <p:spPr bwMode="auto">
            <a:xfrm>
              <a:off x="2685"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7060" name="AutoShape 39"/>
          <p:cNvSpPr>
            <a:spLocks noChangeArrowheads="1"/>
          </p:cNvSpPr>
          <p:nvPr/>
        </p:nvSpPr>
        <p:spPr bwMode="auto">
          <a:xfrm>
            <a:off x="4957763"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7061" name="Group 40"/>
          <p:cNvGrpSpPr>
            <a:grpSpLocks/>
          </p:cNvGrpSpPr>
          <p:nvPr/>
        </p:nvGrpSpPr>
        <p:grpSpPr bwMode="auto">
          <a:xfrm>
            <a:off x="5453063" y="3575050"/>
            <a:ext cx="1558925" cy="461963"/>
            <a:chOff x="3435" y="2252"/>
            <a:chExt cx="982" cy="291"/>
          </a:xfrm>
        </p:grpSpPr>
        <p:sp>
          <p:nvSpPr>
            <p:cNvPr id="87099" name="AutoShape 41"/>
            <p:cNvSpPr>
              <a:spLocks noChangeArrowheads="1"/>
            </p:cNvSpPr>
            <p:nvPr/>
          </p:nvSpPr>
          <p:spPr bwMode="auto">
            <a:xfrm>
              <a:off x="3435"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100" name="Text Box 42"/>
            <p:cNvSpPr txBox="1">
              <a:spLocks noChangeArrowheads="1"/>
            </p:cNvSpPr>
            <p:nvPr/>
          </p:nvSpPr>
          <p:spPr bwMode="auto">
            <a:xfrm>
              <a:off x="37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7062" name="Group 43"/>
          <p:cNvGrpSpPr>
            <a:grpSpLocks/>
          </p:cNvGrpSpPr>
          <p:nvPr/>
        </p:nvGrpSpPr>
        <p:grpSpPr bwMode="auto">
          <a:xfrm>
            <a:off x="5453063" y="4040188"/>
            <a:ext cx="725487" cy="461962"/>
            <a:chOff x="3435" y="2545"/>
            <a:chExt cx="457" cy="291"/>
          </a:xfrm>
        </p:grpSpPr>
        <p:sp>
          <p:nvSpPr>
            <p:cNvPr id="87097" name="AutoShape 44"/>
            <p:cNvSpPr>
              <a:spLocks noChangeArrowheads="1"/>
            </p:cNvSpPr>
            <p:nvPr/>
          </p:nvSpPr>
          <p:spPr bwMode="auto">
            <a:xfrm>
              <a:off x="3435" y="2545"/>
              <a:ext cx="458"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098" name="Text Box 45"/>
            <p:cNvSpPr txBox="1">
              <a:spLocks noChangeArrowheads="1"/>
            </p:cNvSpPr>
            <p:nvPr/>
          </p:nvSpPr>
          <p:spPr bwMode="auto">
            <a:xfrm>
              <a:off x="3454"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7063" name="Group 46"/>
          <p:cNvGrpSpPr>
            <a:grpSpLocks/>
          </p:cNvGrpSpPr>
          <p:nvPr/>
        </p:nvGrpSpPr>
        <p:grpSpPr bwMode="auto">
          <a:xfrm>
            <a:off x="6284913" y="4040188"/>
            <a:ext cx="727075" cy="461962"/>
            <a:chOff x="3959" y="2545"/>
            <a:chExt cx="458" cy="291"/>
          </a:xfrm>
        </p:grpSpPr>
        <p:sp>
          <p:nvSpPr>
            <p:cNvPr id="87095" name="AutoShape 47"/>
            <p:cNvSpPr>
              <a:spLocks noChangeArrowheads="1"/>
            </p:cNvSpPr>
            <p:nvPr/>
          </p:nvSpPr>
          <p:spPr bwMode="auto">
            <a:xfrm>
              <a:off x="3959" y="2545"/>
              <a:ext cx="45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096" name="Text Box 48"/>
            <p:cNvSpPr txBox="1">
              <a:spLocks noChangeArrowheads="1"/>
            </p:cNvSpPr>
            <p:nvPr/>
          </p:nvSpPr>
          <p:spPr bwMode="auto">
            <a:xfrm>
              <a:off x="3978"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7064" name="AutoShape 49"/>
          <p:cNvSpPr>
            <a:spLocks noChangeArrowheads="1"/>
          </p:cNvSpPr>
          <p:nvPr/>
        </p:nvSpPr>
        <p:spPr bwMode="auto">
          <a:xfrm>
            <a:off x="7015163" y="4040188"/>
            <a:ext cx="493712" cy="381000"/>
          </a:xfrm>
          <a:prstGeom prst="leftRightArrow">
            <a:avLst>
              <a:gd name="adj1" fmla="val 50000"/>
              <a:gd name="adj2" fmla="val 25797"/>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7065" name="Group 50"/>
          <p:cNvGrpSpPr>
            <a:grpSpLocks/>
          </p:cNvGrpSpPr>
          <p:nvPr/>
        </p:nvGrpSpPr>
        <p:grpSpPr bwMode="auto">
          <a:xfrm>
            <a:off x="7524750" y="2644775"/>
            <a:ext cx="1558925" cy="461963"/>
            <a:chOff x="4740" y="1666"/>
            <a:chExt cx="982" cy="291"/>
          </a:xfrm>
        </p:grpSpPr>
        <p:sp>
          <p:nvSpPr>
            <p:cNvPr id="87093" name="AutoShape 51"/>
            <p:cNvSpPr>
              <a:spLocks noChangeArrowheads="1"/>
            </p:cNvSpPr>
            <p:nvPr/>
          </p:nvSpPr>
          <p:spPr bwMode="auto">
            <a:xfrm>
              <a:off x="4740" y="1666"/>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094" name="Text Box 52"/>
            <p:cNvSpPr txBox="1">
              <a:spLocks noChangeArrowheads="1"/>
            </p:cNvSpPr>
            <p:nvPr/>
          </p:nvSpPr>
          <p:spPr bwMode="auto">
            <a:xfrm>
              <a:off x="4795" y="1666"/>
              <a:ext cx="871"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7066" name="Group 53"/>
          <p:cNvGrpSpPr>
            <a:grpSpLocks/>
          </p:cNvGrpSpPr>
          <p:nvPr/>
        </p:nvGrpSpPr>
        <p:grpSpPr bwMode="auto">
          <a:xfrm>
            <a:off x="7524750" y="3109913"/>
            <a:ext cx="1558925" cy="461962"/>
            <a:chOff x="4740" y="1959"/>
            <a:chExt cx="982" cy="291"/>
          </a:xfrm>
        </p:grpSpPr>
        <p:sp>
          <p:nvSpPr>
            <p:cNvPr id="87091" name="AutoShape 54"/>
            <p:cNvSpPr>
              <a:spLocks noChangeArrowheads="1"/>
            </p:cNvSpPr>
            <p:nvPr/>
          </p:nvSpPr>
          <p:spPr bwMode="auto">
            <a:xfrm>
              <a:off x="4740" y="1959"/>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092" name="Text Box 55"/>
            <p:cNvSpPr txBox="1">
              <a:spLocks noChangeArrowheads="1"/>
            </p:cNvSpPr>
            <p:nvPr/>
          </p:nvSpPr>
          <p:spPr bwMode="auto">
            <a:xfrm>
              <a:off x="4759"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7067" name="Group 56"/>
          <p:cNvGrpSpPr>
            <a:grpSpLocks/>
          </p:cNvGrpSpPr>
          <p:nvPr/>
        </p:nvGrpSpPr>
        <p:grpSpPr bwMode="auto">
          <a:xfrm>
            <a:off x="7524750" y="3575050"/>
            <a:ext cx="1558925" cy="461963"/>
            <a:chOff x="4740" y="2252"/>
            <a:chExt cx="982" cy="291"/>
          </a:xfrm>
        </p:grpSpPr>
        <p:sp>
          <p:nvSpPr>
            <p:cNvPr id="87089" name="AutoShape 57"/>
            <p:cNvSpPr>
              <a:spLocks noChangeArrowheads="1"/>
            </p:cNvSpPr>
            <p:nvPr/>
          </p:nvSpPr>
          <p:spPr bwMode="auto">
            <a:xfrm>
              <a:off x="4740"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090" name="Text Box 58"/>
            <p:cNvSpPr txBox="1">
              <a:spLocks noChangeArrowheads="1"/>
            </p:cNvSpPr>
            <p:nvPr/>
          </p:nvSpPr>
          <p:spPr bwMode="auto">
            <a:xfrm>
              <a:off x="51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7068" name="Group 59"/>
          <p:cNvGrpSpPr>
            <a:grpSpLocks/>
          </p:cNvGrpSpPr>
          <p:nvPr/>
        </p:nvGrpSpPr>
        <p:grpSpPr bwMode="auto">
          <a:xfrm>
            <a:off x="7524750" y="4040188"/>
            <a:ext cx="1558925" cy="461962"/>
            <a:chOff x="4740" y="2545"/>
            <a:chExt cx="982" cy="291"/>
          </a:xfrm>
        </p:grpSpPr>
        <p:sp>
          <p:nvSpPr>
            <p:cNvPr id="87087" name="AutoShape 60"/>
            <p:cNvSpPr>
              <a:spLocks noChangeArrowheads="1"/>
            </p:cNvSpPr>
            <p:nvPr/>
          </p:nvSpPr>
          <p:spPr bwMode="auto">
            <a:xfrm>
              <a:off x="4740" y="2545"/>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088" name="Text Box 61"/>
            <p:cNvSpPr txBox="1">
              <a:spLocks noChangeArrowheads="1"/>
            </p:cNvSpPr>
            <p:nvPr/>
          </p:nvSpPr>
          <p:spPr bwMode="auto">
            <a:xfrm>
              <a:off x="5021"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7069" name="Group 62"/>
          <p:cNvGrpSpPr>
            <a:grpSpLocks/>
          </p:cNvGrpSpPr>
          <p:nvPr/>
        </p:nvGrpSpPr>
        <p:grpSpPr bwMode="auto">
          <a:xfrm>
            <a:off x="6284913" y="4505325"/>
            <a:ext cx="2798762" cy="461963"/>
            <a:chOff x="3959" y="2838"/>
            <a:chExt cx="1763" cy="291"/>
          </a:xfrm>
        </p:grpSpPr>
        <p:sp>
          <p:nvSpPr>
            <p:cNvPr id="87085" name="AutoShape 63"/>
            <p:cNvSpPr>
              <a:spLocks noChangeArrowheads="1"/>
            </p:cNvSpPr>
            <p:nvPr/>
          </p:nvSpPr>
          <p:spPr bwMode="auto">
            <a:xfrm>
              <a:off x="3959" y="2838"/>
              <a:ext cx="1764"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086" name="Text Box 64"/>
            <p:cNvSpPr txBox="1">
              <a:spLocks noChangeArrowheads="1"/>
            </p:cNvSpPr>
            <p:nvPr/>
          </p:nvSpPr>
          <p:spPr bwMode="auto">
            <a:xfrm>
              <a:off x="4511"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7070" name="Group 65"/>
          <p:cNvGrpSpPr>
            <a:grpSpLocks/>
          </p:cNvGrpSpPr>
          <p:nvPr/>
        </p:nvGrpSpPr>
        <p:grpSpPr bwMode="auto">
          <a:xfrm>
            <a:off x="4229100" y="4505325"/>
            <a:ext cx="1949450" cy="461963"/>
            <a:chOff x="2664" y="2838"/>
            <a:chExt cx="1228" cy="291"/>
          </a:xfrm>
        </p:grpSpPr>
        <p:sp>
          <p:nvSpPr>
            <p:cNvPr id="87083" name="AutoShape 66"/>
            <p:cNvSpPr>
              <a:spLocks noChangeArrowheads="1"/>
            </p:cNvSpPr>
            <p:nvPr/>
          </p:nvSpPr>
          <p:spPr bwMode="auto">
            <a:xfrm>
              <a:off x="2664" y="2838"/>
              <a:ext cx="1229"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7084" name="Text Box 67"/>
            <p:cNvSpPr txBox="1">
              <a:spLocks noChangeArrowheads="1"/>
            </p:cNvSpPr>
            <p:nvPr/>
          </p:nvSpPr>
          <p:spPr bwMode="auto">
            <a:xfrm>
              <a:off x="2949" y="2838"/>
              <a:ext cx="6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7071" name="Group 68"/>
          <p:cNvGrpSpPr>
            <a:grpSpLocks/>
          </p:cNvGrpSpPr>
          <p:nvPr/>
        </p:nvGrpSpPr>
        <p:grpSpPr bwMode="auto">
          <a:xfrm>
            <a:off x="3060700" y="3109913"/>
            <a:ext cx="1892300" cy="377825"/>
            <a:chOff x="1928" y="1959"/>
            <a:chExt cx="1192" cy="238"/>
          </a:xfrm>
        </p:grpSpPr>
        <p:sp>
          <p:nvSpPr>
            <p:cNvPr id="87080" name="Freeform 69"/>
            <p:cNvSpPr>
              <a:spLocks noChangeArrowheads="1"/>
            </p:cNvSpPr>
            <p:nvPr/>
          </p:nvSpPr>
          <p:spPr bwMode="auto">
            <a:xfrm>
              <a:off x="1928" y="1959"/>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7081" name="Freeform 70"/>
            <p:cNvSpPr>
              <a:spLocks noChangeArrowheads="1"/>
            </p:cNvSpPr>
            <p:nvPr/>
          </p:nvSpPr>
          <p:spPr bwMode="auto">
            <a:xfrm>
              <a:off x="3084" y="2019"/>
              <a:ext cx="37" cy="121"/>
            </a:xfrm>
            <a:custGeom>
              <a:avLst/>
              <a:gdLst>
                <a:gd name="T0" fmla="*/ 2 w 165"/>
                <a:gd name="T1" fmla="*/ 0 h 532"/>
                <a:gd name="T2" fmla="*/ 0 w 165"/>
                <a:gd name="T3" fmla="*/ 0 h 532"/>
                <a:gd name="T4" fmla="*/ 0 w 165"/>
                <a:gd name="T5" fmla="*/ 6 h 532"/>
                <a:gd name="T6" fmla="*/ 2 w 165"/>
                <a:gd name="T7" fmla="*/ 6 h 532"/>
                <a:gd name="T8" fmla="*/ 2 w 165"/>
                <a:gd name="T9" fmla="*/ 0 h 532"/>
                <a:gd name="T10" fmla="*/ 0 60000 65536"/>
                <a:gd name="T11" fmla="*/ 0 60000 65536"/>
                <a:gd name="T12" fmla="*/ 0 60000 65536"/>
                <a:gd name="T13" fmla="*/ 0 60000 65536"/>
                <a:gd name="T14" fmla="*/ 0 60000 65536"/>
                <a:gd name="T15" fmla="*/ 0 w 165"/>
                <a:gd name="T16" fmla="*/ 0 h 532"/>
                <a:gd name="T17" fmla="*/ 165 w 165"/>
                <a:gd name="T18" fmla="*/ 532 h 532"/>
              </a:gdLst>
              <a:ahLst/>
              <a:cxnLst>
                <a:cxn ang="T10">
                  <a:pos x="T0" y="T1"/>
                </a:cxn>
                <a:cxn ang="T11">
                  <a:pos x="T2" y="T3"/>
                </a:cxn>
                <a:cxn ang="T12">
                  <a:pos x="T4" y="T5"/>
                </a:cxn>
                <a:cxn ang="T13">
                  <a:pos x="T6" y="T7"/>
                </a:cxn>
                <a:cxn ang="T14">
                  <a:pos x="T8" y="T9"/>
                </a:cxn>
              </a:cxnLst>
              <a:rect l="T15" t="T16" r="T17" b="T18"/>
              <a:pathLst>
                <a:path w="165" h="532">
                  <a:moveTo>
                    <a:pt x="164" y="0"/>
                  </a:moveTo>
                  <a:lnTo>
                    <a:pt x="0" y="0"/>
                  </a:lnTo>
                  <a:lnTo>
                    <a:pt x="0" y="531"/>
                  </a:lnTo>
                  <a:lnTo>
                    <a:pt x="164" y="531"/>
                  </a:lnTo>
                  <a:lnTo>
                    <a:pt x="164" y="0"/>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7082" name="Freeform 71"/>
            <p:cNvSpPr>
              <a:spLocks noChangeArrowheads="1"/>
            </p:cNvSpPr>
            <p:nvPr/>
          </p:nvSpPr>
          <p:spPr bwMode="auto">
            <a:xfrm>
              <a:off x="2972" y="2019"/>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noFill/>
            <a:ln w="12600">
              <a:solidFill>
                <a:srgbClr val="000000"/>
              </a:solidFill>
              <a:round/>
              <a:headEnd/>
              <a:tailEnd/>
            </a:ln>
          </p:spPr>
          <p:txBody>
            <a:bodyPr wrap="none" anchor="ctr">
              <a:prstTxWarp prst="textNoShape">
                <a:avLst/>
              </a:prstTxWarp>
            </a:bodyPr>
            <a:lstStyle/>
            <a:p>
              <a:endParaRPr lang="en-US"/>
            </a:p>
          </p:txBody>
        </p:sp>
      </p:grpSp>
      <p:sp>
        <p:nvSpPr>
          <p:cNvPr id="87072" name="AutoShape 72"/>
          <p:cNvSpPr>
            <a:spLocks noChangeArrowheads="1"/>
          </p:cNvSpPr>
          <p:nvPr/>
        </p:nvSpPr>
        <p:spPr bwMode="auto">
          <a:xfrm>
            <a:off x="5468938" y="2644775"/>
            <a:ext cx="1900237"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12600">
            <a:solidFill>
              <a:srgbClr val="000000"/>
            </a:solidFill>
            <a:miter lim="800000"/>
            <a:headEnd/>
            <a:tailEnd/>
          </a:ln>
        </p:spPr>
        <p:txBody>
          <a:bodyPr wrap="none" anchor="ctr">
            <a:prstTxWarp prst="textNoShape">
              <a:avLst/>
            </a:prstTxWarp>
          </a:bodyPr>
          <a:lstStyle/>
          <a:p>
            <a:endParaRPr lang="en-US"/>
          </a:p>
        </p:txBody>
      </p:sp>
      <p:sp>
        <p:nvSpPr>
          <p:cNvPr id="87073" name="AutoShape 73"/>
          <p:cNvSpPr>
            <a:spLocks noChangeArrowheads="1"/>
          </p:cNvSpPr>
          <p:nvPr/>
        </p:nvSpPr>
        <p:spPr bwMode="auto">
          <a:xfrm>
            <a:off x="5453063" y="3109913"/>
            <a:ext cx="1898650"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12600">
            <a:solidFill>
              <a:srgbClr val="000000"/>
            </a:solidFill>
            <a:miter lim="800000"/>
            <a:headEnd/>
            <a:tailEnd/>
          </a:ln>
        </p:spPr>
        <p:txBody>
          <a:bodyPr wrap="none" anchor="ctr">
            <a:prstTxWarp prst="textNoShape">
              <a:avLst/>
            </a:prstTxWarp>
          </a:bodyPr>
          <a:lstStyle/>
          <a:p>
            <a:endParaRPr lang="en-US"/>
          </a:p>
        </p:txBody>
      </p:sp>
      <p:sp>
        <p:nvSpPr>
          <p:cNvPr id="87074" name="Text Box 74"/>
          <p:cNvSpPr txBox="1">
            <a:spLocks noChangeArrowheads="1"/>
          </p:cNvSpPr>
          <p:nvPr/>
        </p:nvSpPr>
        <p:spPr bwMode="auto">
          <a:xfrm>
            <a:off x="5638800" y="5410200"/>
            <a:ext cx="1011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82980" name="Text Box 75"/>
          <p:cNvSpPr txBox="1">
            <a:spLocks noChangeArrowheads="1"/>
          </p:cNvSpPr>
          <p:nvPr/>
        </p:nvSpPr>
        <p:spPr bwMode="auto">
          <a:xfrm>
            <a:off x="1258888" y="4038600"/>
            <a:ext cx="7924800" cy="1008063"/>
          </a:xfrm>
          <a:prstGeom prst="rect">
            <a:avLst/>
          </a:prstGeom>
          <a:solidFill>
            <a:srgbClr val="FFFFFF">
              <a:alpha val="74901"/>
            </a:srgbClr>
          </a:solidFill>
          <a:ln w="9525">
            <a:noFill/>
            <a:round/>
            <a:headEnd/>
            <a:tailEnd/>
          </a:ln>
        </p:spPr>
        <p:txBody>
          <a:bodyPr lIns="90000" tIns="67968" rIns="90000" bIns="46800">
            <a:prstTxWarp prst="textNoShape">
              <a:avLst/>
            </a:prstTxWarp>
            <a:spAutoFit/>
          </a:bodyPr>
          <a:lstStyle/>
          <a:p>
            <a:pPr algn="ctr" eaLnBrk="1">
              <a:lnSpc>
                <a:spcPct val="93000"/>
              </a:lnSpc>
              <a:spcBef>
                <a:spcPts val="1475"/>
              </a:spcBef>
              <a:tabLst>
                <a:tab pos="723900" algn="l"/>
                <a:tab pos="1447800" algn="l"/>
                <a:tab pos="2171700" algn="l"/>
                <a:tab pos="2895600" algn="l"/>
                <a:tab pos="3619500" algn="l"/>
                <a:tab pos="4343400" algn="l"/>
                <a:tab pos="5067300" algn="l"/>
                <a:tab pos="5791200" algn="l"/>
                <a:tab pos="6515100" algn="l"/>
                <a:tab pos="7239000" algn="l"/>
              </a:tabLst>
              <a:defRPr/>
            </a:pPr>
            <a:r>
              <a:rPr lang="en-GB" sz="2200" dirty="0">
                <a:solidFill>
                  <a:srgbClr val="000000"/>
                </a:solidFill>
                <a:latin typeface="+mn-lt"/>
                <a:ea typeface="DejaVu Sans" charset="0"/>
                <a:cs typeface="DejaVu Sans" charset="0"/>
              </a:rPr>
              <a:t>The IP layer works forwards messages hop by hop from one side to the other side.</a:t>
            </a:r>
          </a:p>
        </p:txBody>
      </p:sp>
      <p:sp>
        <p:nvSpPr>
          <p:cNvPr id="82981" name="Text Box 76"/>
          <p:cNvSpPr txBox="1">
            <a:spLocks noChangeArrowheads="1"/>
          </p:cNvSpPr>
          <p:nvPr/>
        </p:nvSpPr>
        <p:spPr bwMode="auto">
          <a:xfrm>
            <a:off x="1258888" y="1943100"/>
            <a:ext cx="7935912" cy="1638300"/>
          </a:xfrm>
          <a:prstGeom prst="rect">
            <a:avLst/>
          </a:prstGeom>
          <a:solidFill>
            <a:srgbClr val="FFFFFF">
              <a:alpha val="74901"/>
            </a:srgbClr>
          </a:solidFill>
          <a:ln w="9525">
            <a:noFill/>
            <a:round/>
            <a:headEnd/>
            <a:tailEnd/>
          </a:ln>
        </p:spPr>
        <p:txBody>
          <a:bodyPr lIns="90000" tIns="67968" rIns="90000" bIns="46800">
            <a:prstTxWarp prst="textNoShape">
              <a:avLst/>
            </a:prstTxWarp>
            <a:spAutoFit/>
          </a:bodyPr>
          <a:lstStyle/>
          <a:p>
            <a:pPr algn="ctr" eaLnBrk="1">
              <a:lnSpc>
                <a:spcPct val="93000"/>
              </a:lnSpc>
              <a:spcBef>
                <a:spcPts val="1475"/>
              </a:spcBef>
              <a:tabLst>
                <a:tab pos="723900" algn="l"/>
                <a:tab pos="1447800" algn="l"/>
                <a:tab pos="2171700" algn="l"/>
                <a:tab pos="2895600" algn="l"/>
                <a:tab pos="3619500" algn="l"/>
                <a:tab pos="4343400" algn="l"/>
                <a:tab pos="5067300" algn="l"/>
                <a:tab pos="5791200" algn="l"/>
                <a:tab pos="6515100" algn="l"/>
                <a:tab pos="7239000" algn="l"/>
              </a:tabLst>
              <a:defRPr/>
            </a:pPr>
            <a:r>
              <a:rPr lang="en-GB" sz="2200" dirty="0">
                <a:solidFill>
                  <a:srgbClr val="000000"/>
                </a:solidFill>
                <a:latin typeface="+mn-lt"/>
                <a:ea typeface="DejaVu Sans" charset="0"/>
                <a:cs typeface="DejaVu Sans" charset="0"/>
              </a:rPr>
              <a:t>The IP layer has to know a lot about the topology of the network (which host is connected to which router, which routers are connected to each other), but it doesn't care about what happens at the upper layers.</a:t>
            </a:r>
          </a:p>
        </p:txBody>
      </p:sp>
      <p:sp>
        <p:nvSpPr>
          <p:cNvPr id="87077" name="Line 77"/>
          <p:cNvSpPr>
            <a:spLocks noChangeShapeType="1"/>
          </p:cNvSpPr>
          <p:nvPr/>
        </p:nvSpPr>
        <p:spPr bwMode="auto">
          <a:xfrm>
            <a:off x="4621213" y="6019800"/>
            <a:ext cx="1403350" cy="76200"/>
          </a:xfrm>
          <a:prstGeom prst="line">
            <a:avLst/>
          </a:prstGeom>
          <a:noFill/>
          <a:ln w="76320">
            <a:solidFill>
              <a:srgbClr val="00FF00"/>
            </a:solidFill>
            <a:prstDash val="sysDot"/>
            <a:miter lim="800000"/>
            <a:headEnd/>
            <a:tailEnd/>
          </a:ln>
        </p:spPr>
        <p:txBody>
          <a:bodyPr>
            <a:prstTxWarp prst="textNoShape">
              <a:avLst/>
            </a:prstTxWarp>
          </a:bodyPr>
          <a:lstStyle/>
          <a:p>
            <a:endParaRPr lang="en-US"/>
          </a:p>
        </p:txBody>
      </p:sp>
      <p:sp>
        <p:nvSpPr>
          <p:cNvPr id="87078" name="Line 78"/>
          <p:cNvSpPr>
            <a:spLocks noChangeShapeType="1"/>
          </p:cNvSpPr>
          <p:nvPr/>
        </p:nvSpPr>
        <p:spPr bwMode="auto">
          <a:xfrm>
            <a:off x="6519863" y="6096000"/>
            <a:ext cx="908050" cy="76200"/>
          </a:xfrm>
          <a:prstGeom prst="line">
            <a:avLst/>
          </a:prstGeom>
          <a:noFill/>
          <a:ln w="76320">
            <a:solidFill>
              <a:srgbClr val="9999FF"/>
            </a:solidFill>
            <a:miter lim="800000"/>
            <a:headEnd/>
            <a:tailEnd/>
          </a:ln>
        </p:spPr>
        <p:txBody>
          <a:bodyPr>
            <a:prstTxWarp prst="textNoShape">
              <a:avLst/>
            </a:prstTxWarp>
          </a:bodyPr>
          <a:lstStyle/>
          <a:p>
            <a:endParaRPr lang="en-US"/>
          </a:p>
        </p:txBody>
      </p:sp>
      <p:sp>
        <p:nvSpPr>
          <p:cNvPr id="87079" name="Text Box 13"/>
          <p:cNvSpPr txBox="1">
            <a:spLocks noChangeArrowheads="1"/>
          </p:cNvSpPr>
          <p:nvPr/>
        </p:nvSpPr>
        <p:spPr bwMode="auto">
          <a:xfrm>
            <a:off x="3868738" y="5299075"/>
            <a:ext cx="1011237"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
          <p:cNvSpPr>
            <a:spLocks noGrp="1" noChangeArrowheads="1"/>
          </p:cNvSpPr>
          <p:nvPr>
            <p:ph type="title"/>
          </p:nvPr>
        </p:nvSpPr>
        <p:spPr/>
        <p:txBody>
          <a:bodyPr/>
          <a:lstStyle/>
          <a:p>
            <a:r>
              <a:rPr lang="en-GB" smtClean="0"/>
              <a:t>Layer Interaction:</a:t>
            </a:r>
            <a:br>
              <a:rPr lang="en-GB" smtClean="0"/>
            </a:br>
            <a:r>
              <a:rPr lang="en-GB" smtClean="0"/>
              <a:t>Link and Physical Layers</a:t>
            </a:r>
          </a:p>
        </p:txBody>
      </p:sp>
      <p:grpSp>
        <p:nvGrpSpPr>
          <p:cNvPr id="89091" name="Group 2"/>
          <p:cNvGrpSpPr>
            <a:grpSpLocks/>
          </p:cNvGrpSpPr>
          <p:nvPr/>
        </p:nvGrpSpPr>
        <p:grpSpPr bwMode="auto">
          <a:xfrm>
            <a:off x="3074988" y="2644775"/>
            <a:ext cx="1892300" cy="377825"/>
            <a:chOff x="1937" y="1666"/>
            <a:chExt cx="1192" cy="238"/>
          </a:xfrm>
        </p:grpSpPr>
        <p:sp>
          <p:nvSpPr>
            <p:cNvPr id="89164" name="Freeform 3"/>
            <p:cNvSpPr>
              <a:spLocks noChangeArrowheads="1"/>
            </p:cNvSpPr>
            <p:nvPr/>
          </p:nvSpPr>
          <p:spPr bwMode="auto">
            <a:xfrm>
              <a:off x="1937" y="1666"/>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9165" name="Freeform 4"/>
            <p:cNvSpPr>
              <a:spLocks noChangeArrowheads="1"/>
            </p:cNvSpPr>
            <p:nvPr/>
          </p:nvSpPr>
          <p:spPr bwMode="auto">
            <a:xfrm>
              <a:off x="3093" y="1726"/>
              <a:ext cx="37" cy="121"/>
            </a:xfrm>
            <a:custGeom>
              <a:avLst/>
              <a:gdLst>
                <a:gd name="T0" fmla="*/ 2 w 164"/>
                <a:gd name="T1" fmla="*/ 0 h 532"/>
                <a:gd name="T2" fmla="*/ 0 w 164"/>
                <a:gd name="T3" fmla="*/ 0 h 532"/>
                <a:gd name="T4" fmla="*/ 0 w 164"/>
                <a:gd name="T5" fmla="*/ 6 h 532"/>
                <a:gd name="T6" fmla="*/ 2 w 164"/>
                <a:gd name="T7" fmla="*/ 6 h 532"/>
                <a:gd name="T8" fmla="*/ 2 w 164"/>
                <a:gd name="T9" fmla="*/ 0 h 532"/>
                <a:gd name="T10" fmla="*/ 0 60000 65536"/>
                <a:gd name="T11" fmla="*/ 0 60000 65536"/>
                <a:gd name="T12" fmla="*/ 0 60000 65536"/>
                <a:gd name="T13" fmla="*/ 0 60000 65536"/>
                <a:gd name="T14" fmla="*/ 0 60000 65536"/>
                <a:gd name="T15" fmla="*/ 0 w 164"/>
                <a:gd name="T16" fmla="*/ 0 h 532"/>
                <a:gd name="T17" fmla="*/ 164 w 164"/>
                <a:gd name="T18" fmla="*/ 532 h 532"/>
              </a:gdLst>
              <a:ahLst/>
              <a:cxnLst>
                <a:cxn ang="T10">
                  <a:pos x="T0" y="T1"/>
                </a:cxn>
                <a:cxn ang="T11">
                  <a:pos x="T2" y="T3"/>
                </a:cxn>
                <a:cxn ang="T12">
                  <a:pos x="T4" y="T5"/>
                </a:cxn>
                <a:cxn ang="T13">
                  <a:pos x="T6" y="T7"/>
                </a:cxn>
                <a:cxn ang="T14">
                  <a:pos x="T8" y="T9"/>
                </a:cxn>
              </a:cxnLst>
              <a:rect l="T15" t="T16" r="T17" b="T18"/>
              <a:pathLst>
                <a:path w="164" h="532">
                  <a:moveTo>
                    <a:pt x="163" y="0"/>
                  </a:moveTo>
                  <a:lnTo>
                    <a:pt x="0" y="0"/>
                  </a:lnTo>
                  <a:lnTo>
                    <a:pt x="0" y="531"/>
                  </a:lnTo>
                  <a:lnTo>
                    <a:pt x="163" y="531"/>
                  </a:lnTo>
                  <a:lnTo>
                    <a:pt x="163" y="0"/>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9166" name="Freeform 5"/>
            <p:cNvSpPr>
              <a:spLocks noChangeArrowheads="1"/>
            </p:cNvSpPr>
            <p:nvPr/>
          </p:nvSpPr>
          <p:spPr bwMode="auto">
            <a:xfrm>
              <a:off x="2981" y="1726"/>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noFill/>
            <a:ln w="12600">
              <a:solidFill>
                <a:srgbClr val="000000"/>
              </a:solidFill>
              <a:round/>
              <a:headEnd/>
              <a:tailEnd/>
            </a:ln>
          </p:spPr>
          <p:txBody>
            <a:bodyPr wrap="none" anchor="ctr">
              <a:prstTxWarp prst="textNoShape">
                <a:avLst/>
              </a:prstTxWarp>
            </a:bodyPr>
            <a:lstStyle/>
            <a:p>
              <a:endParaRPr lang="en-US"/>
            </a:p>
          </p:txBody>
        </p:sp>
      </p:grpSp>
      <p:sp>
        <p:nvSpPr>
          <p:cNvPr id="89092" name="AutoShape 6"/>
          <p:cNvSpPr>
            <a:spLocks noChangeArrowheads="1"/>
          </p:cNvSpPr>
          <p:nvPr/>
        </p:nvSpPr>
        <p:spPr bwMode="auto">
          <a:xfrm>
            <a:off x="2901950"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89093" name="Oval 7"/>
          <p:cNvSpPr>
            <a:spLocks noChangeArrowheads="1"/>
          </p:cNvSpPr>
          <p:nvPr/>
        </p:nvSpPr>
        <p:spPr bwMode="auto">
          <a:xfrm>
            <a:off x="1485900" y="5791200"/>
            <a:ext cx="1884363" cy="596900"/>
          </a:xfrm>
          <a:prstGeom prst="ellipse">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9094" name="AutoShape 8"/>
          <p:cNvSpPr>
            <a:spLocks noChangeArrowheads="1"/>
          </p:cNvSpPr>
          <p:nvPr/>
        </p:nvSpPr>
        <p:spPr bwMode="auto">
          <a:xfrm>
            <a:off x="7427913" y="5867400"/>
            <a:ext cx="1636712" cy="596900"/>
          </a:xfrm>
          <a:prstGeom prst="roundRect">
            <a:avLst>
              <a:gd name="adj" fmla="val 264"/>
            </a:avLst>
          </a:prstGeom>
          <a:solidFill>
            <a:srgbClr val="FF00FF"/>
          </a:solidFill>
          <a:ln w="12600">
            <a:solidFill>
              <a:srgbClr val="FFFFFF"/>
            </a:solidFill>
            <a:miter lim="800000"/>
            <a:headEnd/>
            <a:tailEnd/>
          </a:ln>
        </p:spPr>
        <p:txBody>
          <a:bodyPr wrap="none" anchor="ctr">
            <a:prstTxWarp prst="textNoShape">
              <a:avLst/>
            </a:prstTxWarp>
          </a:bodyPr>
          <a:lstStyle/>
          <a:p>
            <a:endParaRPr lang="en-US"/>
          </a:p>
        </p:txBody>
      </p:sp>
      <p:sp>
        <p:nvSpPr>
          <p:cNvPr id="89095" name="Oval 9"/>
          <p:cNvSpPr>
            <a:spLocks noChangeArrowheads="1"/>
          </p:cNvSpPr>
          <p:nvPr/>
        </p:nvSpPr>
        <p:spPr bwMode="auto">
          <a:xfrm>
            <a:off x="4125913" y="57912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9096" name="Oval 10"/>
          <p:cNvSpPr>
            <a:spLocks noChangeArrowheads="1"/>
          </p:cNvSpPr>
          <p:nvPr/>
        </p:nvSpPr>
        <p:spPr bwMode="auto">
          <a:xfrm>
            <a:off x="6024563" y="5867400"/>
            <a:ext cx="481012" cy="444500"/>
          </a:xfrm>
          <a:prstGeom prst="ellipse">
            <a:avLst/>
          </a:prstGeom>
          <a:solidFill>
            <a:srgbClr val="FFFF00"/>
          </a:solidFill>
          <a:ln w="12600">
            <a:solidFill>
              <a:srgbClr val="FFFFFF"/>
            </a:solidFill>
            <a:miter lim="800000"/>
            <a:headEnd/>
            <a:tailEnd/>
          </a:ln>
        </p:spPr>
        <p:txBody>
          <a:bodyPr wrap="none" anchor="ctr">
            <a:prstTxWarp prst="textNoShape">
              <a:avLst/>
            </a:prstTxWarp>
          </a:bodyPr>
          <a:lstStyle/>
          <a:p>
            <a:endParaRPr lang="en-US"/>
          </a:p>
        </p:txBody>
      </p:sp>
      <p:sp>
        <p:nvSpPr>
          <p:cNvPr id="89097" name="Line 11"/>
          <p:cNvSpPr>
            <a:spLocks noChangeShapeType="1"/>
          </p:cNvSpPr>
          <p:nvPr/>
        </p:nvSpPr>
        <p:spPr bwMode="auto">
          <a:xfrm flipV="1">
            <a:off x="3300413" y="6007100"/>
            <a:ext cx="825500" cy="152400"/>
          </a:xfrm>
          <a:prstGeom prst="line">
            <a:avLst/>
          </a:prstGeom>
          <a:noFill/>
          <a:ln w="50760">
            <a:solidFill>
              <a:srgbClr val="FF0000"/>
            </a:solidFill>
            <a:miter lim="800000"/>
            <a:headEnd/>
            <a:tailEnd/>
          </a:ln>
        </p:spPr>
        <p:txBody>
          <a:bodyPr>
            <a:prstTxWarp prst="textNoShape">
              <a:avLst/>
            </a:prstTxWarp>
          </a:bodyPr>
          <a:lstStyle/>
          <a:p>
            <a:endParaRPr lang="en-US"/>
          </a:p>
        </p:txBody>
      </p:sp>
      <p:sp>
        <p:nvSpPr>
          <p:cNvPr id="89098" name="Text Box 12"/>
          <p:cNvSpPr txBox="1">
            <a:spLocks noChangeArrowheads="1"/>
          </p:cNvSpPr>
          <p:nvPr/>
        </p:nvSpPr>
        <p:spPr bwMode="auto">
          <a:xfrm>
            <a:off x="2070100" y="54102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sp>
        <p:nvSpPr>
          <p:cNvPr id="89099" name="Text Box 13"/>
          <p:cNvSpPr txBox="1">
            <a:spLocks noChangeArrowheads="1"/>
          </p:cNvSpPr>
          <p:nvPr/>
        </p:nvSpPr>
        <p:spPr bwMode="auto">
          <a:xfrm>
            <a:off x="3868738" y="5299075"/>
            <a:ext cx="1011237"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89100" name="Text Box 14"/>
          <p:cNvSpPr txBox="1">
            <a:spLocks noChangeArrowheads="1"/>
          </p:cNvSpPr>
          <p:nvPr/>
        </p:nvSpPr>
        <p:spPr bwMode="auto">
          <a:xfrm>
            <a:off x="7845425" y="5334000"/>
            <a:ext cx="757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Host</a:t>
            </a:r>
          </a:p>
        </p:txBody>
      </p:sp>
      <p:grpSp>
        <p:nvGrpSpPr>
          <p:cNvPr id="89101" name="Group 15"/>
          <p:cNvGrpSpPr>
            <a:grpSpLocks/>
          </p:cNvGrpSpPr>
          <p:nvPr/>
        </p:nvGrpSpPr>
        <p:grpSpPr bwMode="auto">
          <a:xfrm>
            <a:off x="1341438" y="2644775"/>
            <a:ext cx="1541462" cy="461963"/>
            <a:chOff x="845" y="1666"/>
            <a:chExt cx="971" cy="291"/>
          </a:xfrm>
        </p:grpSpPr>
        <p:sp>
          <p:nvSpPr>
            <p:cNvPr id="89162" name="AutoShape 16"/>
            <p:cNvSpPr>
              <a:spLocks noChangeArrowheads="1"/>
            </p:cNvSpPr>
            <p:nvPr/>
          </p:nvSpPr>
          <p:spPr bwMode="auto">
            <a:xfrm>
              <a:off x="845" y="1666"/>
              <a:ext cx="97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9163" name="Text Box 17"/>
            <p:cNvSpPr txBox="1">
              <a:spLocks noChangeArrowheads="1"/>
            </p:cNvSpPr>
            <p:nvPr/>
          </p:nvSpPr>
          <p:spPr bwMode="auto">
            <a:xfrm>
              <a:off x="896" y="1666"/>
              <a:ext cx="871"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9102" name="Group 18"/>
          <p:cNvGrpSpPr>
            <a:grpSpLocks/>
          </p:cNvGrpSpPr>
          <p:nvPr/>
        </p:nvGrpSpPr>
        <p:grpSpPr bwMode="auto">
          <a:xfrm>
            <a:off x="1325563" y="3109913"/>
            <a:ext cx="1557337" cy="461962"/>
            <a:chOff x="835" y="1959"/>
            <a:chExt cx="981" cy="291"/>
          </a:xfrm>
        </p:grpSpPr>
        <p:sp>
          <p:nvSpPr>
            <p:cNvPr id="89160" name="AutoShape 19"/>
            <p:cNvSpPr>
              <a:spLocks noChangeArrowheads="1"/>
            </p:cNvSpPr>
            <p:nvPr/>
          </p:nvSpPr>
          <p:spPr bwMode="auto">
            <a:xfrm>
              <a:off x="835" y="1959"/>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9161" name="Text Box 20"/>
            <p:cNvSpPr txBox="1">
              <a:spLocks noChangeArrowheads="1"/>
            </p:cNvSpPr>
            <p:nvPr/>
          </p:nvSpPr>
          <p:spPr bwMode="auto">
            <a:xfrm>
              <a:off x="854"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9103" name="Group 21"/>
          <p:cNvGrpSpPr>
            <a:grpSpLocks/>
          </p:cNvGrpSpPr>
          <p:nvPr/>
        </p:nvGrpSpPr>
        <p:grpSpPr bwMode="auto">
          <a:xfrm>
            <a:off x="1325563" y="3575050"/>
            <a:ext cx="1557337" cy="461963"/>
            <a:chOff x="835" y="2252"/>
            <a:chExt cx="981" cy="291"/>
          </a:xfrm>
        </p:grpSpPr>
        <p:sp>
          <p:nvSpPr>
            <p:cNvPr id="89158" name="AutoShape 22"/>
            <p:cNvSpPr>
              <a:spLocks noChangeArrowheads="1"/>
            </p:cNvSpPr>
            <p:nvPr/>
          </p:nvSpPr>
          <p:spPr bwMode="auto">
            <a:xfrm>
              <a:off x="835"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9159" name="Text Box 23"/>
            <p:cNvSpPr txBox="1">
              <a:spLocks noChangeArrowheads="1"/>
            </p:cNvSpPr>
            <p:nvPr/>
          </p:nvSpPr>
          <p:spPr bwMode="auto">
            <a:xfrm>
              <a:off x="11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9104" name="Group 24"/>
          <p:cNvGrpSpPr>
            <a:grpSpLocks/>
          </p:cNvGrpSpPr>
          <p:nvPr/>
        </p:nvGrpSpPr>
        <p:grpSpPr bwMode="auto">
          <a:xfrm>
            <a:off x="1325563" y="4040188"/>
            <a:ext cx="1557337" cy="461962"/>
            <a:chOff x="835" y="2545"/>
            <a:chExt cx="981" cy="291"/>
          </a:xfrm>
        </p:grpSpPr>
        <p:sp>
          <p:nvSpPr>
            <p:cNvPr id="89156" name="AutoShape 25"/>
            <p:cNvSpPr>
              <a:spLocks noChangeArrowheads="1"/>
            </p:cNvSpPr>
            <p:nvPr/>
          </p:nvSpPr>
          <p:spPr bwMode="auto">
            <a:xfrm>
              <a:off x="835" y="2545"/>
              <a:ext cx="982" cy="292"/>
            </a:xfrm>
            <a:prstGeom prst="roundRect">
              <a:avLst>
                <a:gd name="adj" fmla="val 338"/>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9157" name="Text Box 26"/>
            <p:cNvSpPr txBox="1">
              <a:spLocks noChangeArrowheads="1"/>
            </p:cNvSpPr>
            <p:nvPr/>
          </p:nvSpPr>
          <p:spPr bwMode="auto">
            <a:xfrm>
              <a:off x="1118" y="2545"/>
              <a:ext cx="417" cy="237"/>
            </a:xfrm>
            <a:prstGeom prst="rect">
              <a:avLst/>
            </a:prstGeom>
            <a:solidFill>
              <a:srgbClr val="FF0000"/>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9105" name="Group 27"/>
          <p:cNvGrpSpPr>
            <a:grpSpLocks/>
          </p:cNvGrpSpPr>
          <p:nvPr/>
        </p:nvGrpSpPr>
        <p:grpSpPr bwMode="auto">
          <a:xfrm>
            <a:off x="1325563" y="4505325"/>
            <a:ext cx="2797175" cy="461963"/>
            <a:chOff x="835" y="2838"/>
            <a:chExt cx="1762" cy="291"/>
          </a:xfrm>
        </p:grpSpPr>
        <p:sp>
          <p:nvSpPr>
            <p:cNvPr id="89154" name="AutoShape 28"/>
            <p:cNvSpPr>
              <a:spLocks noChangeArrowheads="1"/>
            </p:cNvSpPr>
            <p:nvPr/>
          </p:nvSpPr>
          <p:spPr bwMode="auto">
            <a:xfrm>
              <a:off x="835" y="2838"/>
              <a:ext cx="1763" cy="292"/>
            </a:xfrm>
            <a:prstGeom prst="roundRect">
              <a:avLst>
                <a:gd name="adj" fmla="val 338"/>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9155" name="Text Box 29"/>
            <p:cNvSpPr txBox="1">
              <a:spLocks noChangeArrowheads="1"/>
            </p:cNvSpPr>
            <p:nvPr/>
          </p:nvSpPr>
          <p:spPr bwMode="auto">
            <a:xfrm>
              <a:off x="1387" y="2838"/>
              <a:ext cx="657" cy="237"/>
            </a:xfrm>
            <a:prstGeom prst="rect">
              <a:avLst/>
            </a:prstGeom>
            <a:solidFill>
              <a:srgbClr val="FF0000"/>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9106" name="Group 30"/>
          <p:cNvGrpSpPr>
            <a:grpSpLocks/>
          </p:cNvGrpSpPr>
          <p:nvPr/>
        </p:nvGrpSpPr>
        <p:grpSpPr bwMode="auto">
          <a:xfrm>
            <a:off x="3397250" y="3575050"/>
            <a:ext cx="1557338" cy="461963"/>
            <a:chOff x="2140" y="2252"/>
            <a:chExt cx="981" cy="291"/>
          </a:xfrm>
        </p:grpSpPr>
        <p:sp>
          <p:nvSpPr>
            <p:cNvPr id="89152" name="AutoShape 31"/>
            <p:cNvSpPr>
              <a:spLocks noChangeArrowheads="1"/>
            </p:cNvSpPr>
            <p:nvPr/>
          </p:nvSpPr>
          <p:spPr bwMode="auto">
            <a:xfrm>
              <a:off x="2140" y="2252"/>
              <a:ext cx="982"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9153" name="Text Box 32"/>
            <p:cNvSpPr txBox="1">
              <a:spLocks noChangeArrowheads="1"/>
            </p:cNvSpPr>
            <p:nvPr/>
          </p:nvSpPr>
          <p:spPr bwMode="auto">
            <a:xfrm>
              <a:off x="25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9107" name="Group 33"/>
          <p:cNvGrpSpPr>
            <a:grpSpLocks/>
          </p:cNvGrpSpPr>
          <p:nvPr/>
        </p:nvGrpSpPr>
        <p:grpSpPr bwMode="auto">
          <a:xfrm>
            <a:off x="3397250" y="4040188"/>
            <a:ext cx="725488" cy="461962"/>
            <a:chOff x="2140" y="2545"/>
            <a:chExt cx="457" cy="291"/>
          </a:xfrm>
        </p:grpSpPr>
        <p:sp>
          <p:nvSpPr>
            <p:cNvPr id="89150" name="AutoShape 34"/>
            <p:cNvSpPr>
              <a:spLocks noChangeArrowheads="1"/>
            </p:cNvSpPr>
            <p:nvPr/>
          </p:nvSpPr>
          <p:spPr bwMode="auto">
            <a:xfrm>
              <a:off x="2140" y="2545"/>
              <a:ext cx="458" cy="292"/>
            </a:xfrm>
            <a:prstGeom prst="roundRect">
              <a:avLst>
                <a:gd name="adj" fmla="val 338"/>
              </a:avLst>
            </a:prstGeom>
            <a:solidFill>
              <a:srgbClr val="FF0000"/>
            </a:solidFill>
            <a:ln w="12600">
              <a:solidFill>
                <a:srgbClr val="FFFFFF"/>
              </a:solidFill>
              <a:miter lim="800000"/>
              <a:headEnd/>
              <a:tailEnd/>
            </a:ln>
          </p:spPr>
          <p:txBody>
            <a:bodyPr wrap="none" anchor="ctr">
              <a:prstTxWarp prst="textNoShape">
                <a:avLst/>
              </a:prstTxWarp>
            </a:bodyPr>
            <a:lstStyle/>
            <a:p>
              <a:endParaRPr lang="en-US"/>
            </a:p>
          </p:txBody>
        </p:sp>
        <p:sp>
          <p:nvSpPr>
            <p:cNvPr id="89151" name="Text Box 35"/>
            <p:cNvSpPr txBox="1">
              <a:spLocks noChangeArrowheads="1"/>
            </p:cNvSpPr>
            <p:nvPr/>
          </p:nvSpPr>
          <p:spPr bwMode="auto">
            <a:xfrm>
              <a:off x="2159" y="2545"/>
              <a:ext cx="417" cy="237"/>
            </a:xfrm>
            <a:prstGeom prst="rect">
              <a:avLst/>
            </a:prstGeom>
            <a:solidFill>
              <a:srgbClr val="FF0000"/>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9108" name="Group 36"/>
          <p:cNvGrpSpPr>
            <a:grpSpLocks/>
          </p:cNvGrpSpPr>
          <p:nvPr/>
        </p:nvGrpSpPr>
        <p:grpSpPr bwMode="auto">
          <a:xfrm>
            <a:off x="4229100" y="4040188"/>
            <a:ext cx="725488" cy="461962"/>
            <a:chOff x="2664" y="2545"/>
            <a:chExt cx="457" cy="291"/>
          </a:xfrm>
        </p:grpSpPr>
        <p:sp>
          <p:nvSpPr>
            <p:cNvPr id="89148" name="AutoShape 37"/>
            <p:cNvSpPr>
              <a:spLocks noChangeArrowheads="1"/>
            </p:cNvSpPr>
            <p:nvPr/>
          </p:nvSpPr>
          <p:spPr bwMode="auto">
            <a:xfrm>
              <a:off x="2664" y="2545"/>
              <a:ext cx="458" cy="292"/>
            </a:xfrm>
            <a:prstGeom prst="roundRect">
              <a:avLst>
                <a:gd name="adj" fmla="val 338"/>
              </a:avLst>
            </a:prstGeom>
            <a:solidFill>
              <a:srgbClr val="00FF00"/>
            </a:solidFill>
            <a:ln w="12600">
              <a:solidFill>
                <a:srgbClr val="FFFFFF"/>
              </a:solidFill>
              <a:miter lim="800000"/>
              <a:headEnd/>
              <a:tailEnd/>
            </a:ln>
          </p:spPr>
          <p:txBody>
            <a:bodyPr wrap="none" anchor="ctr">
              <a:prstTxWarp prst="textNoShape">
                <a:avLst/>
              </a:prstTxWarp>
            </a:bodyPr>
            <a:lstStyle/>
            <a:p>
              <a:endParaRPr lang="en-US"/>
            </a:p>
          </p:txBody>
        </p:sp>
        <p:sp>
          <p:nvSpPr>
            <p:cNvPr id="89149" name="Text Box 38"/>
            <p:cNvSpPr txBox="1">
              <a:spLocks noChangeArrowheads="1"/>
            </p:cNvSpPr>
            <p:nvPr/>
          </p:nvSpPr>
          <p:spPr bwMode="auto">
            <a:xfrm>
              <a:off x="2685" y="2545"/>
              <a:ext cx="41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9109" name="AutoShape 39"/>
          <p:cNvSpPr>
            <a:spLocks noChangeArrowheads="1"/>
          </p:cNvSpPr>
          <p:nvPr/>
        </p:nvSpPr>
        <p:spPr bwMode="auto">
          <a:xfrm>
            <a:off x="4957763" y="4040188"/>
            <a:ext cx="495300" cy="381000"/>
          </a:xfrm>
          <a:prstGeom prst="leftRightArrow">
            <a:avLst>
              <a:gd name="adj1" fmla="val 50000"/>
              <a:gd name="adj2" fmla="val 25880"/>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9110" name="Group 40"/>
          <p:cNvGrpSpPr>
            <a:grpSpLocks/>
          </p:cNvGrpSpPr>
          <p:nvPr/>
        </p:nvGrpSpPr>
        <p:grpSpPr bwMode="auto">
          <a:xfrm>
            <a:off x="5453063" y="3575050"/>
            <a:ext cx="1558925" cy="461963"/>
            <a:chOff x="3435" y="2252"/>
            <a:chExt cx="982" cy="291"/>
          </a:xfrm>
        </p:grpSpPr>
        <p:sp>
          <p:nvSpPr>
            <p:cNvPr id="89146" name="AutoShape 41"/>
            <p:cNvSpPr>
              <a:spLocks noChangeArrowheads="1"/>
            </p:cNvSpPr>
            <p:nvPr/>
          </p:nvSpPr>
          <p:spPr bwMode="auto">
            <a:xfrm>
              <a:off x="3435"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9147" name="Text Box 42"/>
            <p:cNvSpPr txBox="1">
              <a:spLocks noChangeArrowheads="1"/>
            </p:cNvSpPr>
            <p:nvPr/>
          </p:nvSpPr>
          <p:spPr bwMode="auto">
            <a:xfrm>
              <a:off x="3798"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9111" name="Group 43"/>
          <p:cNvGrpSpPr>
            <a:grpSpLocks/>
          </p:cNvGrpSpPr>
          <p:nvPr/>
        </p:nvGrpSpPr>
        <p:grpSpPr bwMode="auto">
          <a:xfrm>
            <a:off x="5453063" y="4040188"/>
            <a:ext cx="725487" cy="461962"/>
            <a:chOff x="3435" y="2545"/>
            <a:chExt cx="457" cy="291"/>
          </a:xfrm>
        </p:grpSpPr>
        <p:sp>
          <p:nvSpPr>
            <p:cNvPr id="89144" name="AutoShape 44"/>
            <p:cNvSpPr>
              <a:spLocks noChangeArrowheads="1"/>
            </p:cNvSpPr>
            <p:nvPr/>
          </p:nvSpPr>
          <p:spPr bwMode="auto">
            <a:xfrm>
              <a:off x="3435" y="2545"/>
              <a:ext cx="458" cy="292"/>
            </a:xfrm>
            <a:prstGeom prst="roundRect">
              <a:avLst>
                <a:gd name="adj" fmla="val 338"/>
              </a:avLst>
            </a:prstGeom>
            <a:solidFill>
              <a:srgbClr val="00FF00"/>
            </a:solidFill>
            <a:ln w="12600">
              <a:solidFill>
                <a:srgbClr val="FFFFFF"/>
              </a:solidFill>
              <a:miter lim="800000"/>
              <a:headEnd/>
              <a:tailEnd/>
            </a:ln>
          </p:spPr>
          <p:txBody>
            <a:bodyPr wrap="none" anchor="ctr">
              <a:prstTxWarp prst="textNoShape">
                <a:avLst/>
              </a:prstTxWarp>
            </a:bodyPr>
            <a:lstStyle/>
            <a:p>
              <a:endParaRPr lang="en-US"/>
            </a:p>
          </p:txBody>
        </p:sp>
        <p:sp>
          <p:nvSpPr>
            <p:cNvPr id="89145" name="Text Box 45"/>
            <p:cNvSpPr txBox="1">
              <a:spLocks noChangeArrowheads="1"/>
            </p:cNvSpPr>
            <p:nvPr/>
          </p:nvSpPr>
          <p:spPr bwMode="auto">
            <a:xfrm>
              <a:off x="3454" y="2545"/>
              <a:ext cx="417" cy="237"/>
            </a:xfrm>
            <a:prstGeom prst="rect">
              <a:avLst/>
            </a:prstGeom>
            <a:solidFill>
              <a:srgbClr val="00FF00"/>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9112" name="Group 46"/>
          <p:cNvGrpSpPr>
            <a:grpSpLocks/>
          </p:cNvGrpSpPr>
          <p:nvPr/>
        </p:nvGrpSpPr>
        <p:grpSpPr bwMode="auto">
          <a:xfrm>
            <a:off x="6284913" y="4040188"/>
            <a:ext cx="727075" cy="461962"/>
            <a:chOff x="3959" y="2545"/>
            <a:chExt cx="458" cy="291"/>
          </a:xfrm>
        </p:grpSpPr>
        <p:sp>
          <p:nvSpPr>
            <p:cNvPr id="89142" name="AutoShape 47"/>
            <p:cNvSpPr>
              <a:spLocks noChangeArrowheads="1"/>
            </p:cNvSpPr>
            <p:nvPr/>
          </p:nvSpPr>
          <p:spPr bwMode="auto">
            <a:xfrm>
              <a:off x="3959" y="2545"/>
              <a:ext cx="459" cy="292"/>
            </a:xfrm>
            <a:prstGeom prst="roundRect">
              <a:avLst>
                <a:gd name="adj" fmla="val 338"/>
              </a:avLst>
            </a:prstGeom>
            <a:solidFill>
              <a:srgbClr val="9999FF"/>
            </a:solidFill>
            <a:ln w="12600">
              <a:solidFill>
                <a:srgbClr val="FFFFFF"/>
              </a:solidFill>
              <a:miter lim="800000"/>
              <a:headEnd/>
              <a:tailEnd/>
            </a:ln>
          </p:spPr>
          <p:txBody>
            <a:bodyPr wrap="none" anchor="ctr">
              <a:prstTxWarp prst="textNoShape">
                <a:avLst/>
              </a:prstTxWarp>
            </a:bodyPr>
            <a:lstStyle/>
            <a:p>
              <a:endParaRPr lang="en-US"/>
            </a:p>
          </p:txBody>
        </p:sp>
        <p:sp>
          <p:nvSpPr>
            <p:cNvPr id="89143" name="Text Box 48"/>
            <p:cNvSpPr txBox="1">
              <a:spLocks noChangeArrowheads="1"/>
            </p:cNvSpPr>
            <p:nvPr/>
          </p:nvSpPr>
          <p:spPr bwMode="auto">
            <a:xfrm>
              <a:off x="3978" y="2545"/>
              <a:ext cx="417" cy="237"/>
            </a:xfrm>
            <a:prstGeom prst="rect">
              <a:avLst/>
            </a:prstGeom>
            <a:solidFill>
              <a:srgbClr val="9999FF"/>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sp>
        <p:nvSpPr>
          <p:cNvPr id="89113" name="AutoShape 49"/>
          <p:cNvSpPr>
            <a:spLocks noChangeArrowheads="1"/>
          </p:cNvSpPr>
          <p:nvPr/>
        </p:nvSpPr>
        <p:spPr bwMode="auto">
          <a:xfrm>
            <a:off x="7015163" y="4040188"/>
            <a:ext cx="493712" cy="381000"/>
          </a:xfrm>
          <a:prstGeom prst="leftRightArrow">
            <a:avLst>
              <a:gd name="adj1" fmla="val 50000"/>
              <a:gd name="adj2" fmla="val 25797"/>
            </a:avLst>
          </a:prstGeom>
          <a:noFill/>
          <a:ln w="12600">
            <a:solidFill>
              <a:srgbClr val="000000"/>
            </a:solidFill>
            <a:miter lim="800000"/>
            <a:headEnd/>
            <a:tailEnd/>
          </a:ln>
        </p:spPr>
        <p:txBody>
          <a:bodyPr wrap="none" anchor="ctr">
            <a:prstTxWarp prst="textNoShape">
              <a:avLst/>
            </a:prstTxWarp>
          </a:bodyPr>
          <a:lstStyle/>
          <a:p>
            <a:endParaRPr lang="en-US"/>
          </a:p>
        </p:txBody>
      </p:sp>
      <p:grpSp>
        <p:nvGrpSpPr>
          <p:cNvPr id="89114" name="Group 50"/>
          <p:cNvGrpSpPr>
            <a:grpSpLocks/>
          </p:cNvGrpSpPr>
          <p:nvPr/>
        </p:nvGrpSpPr>
        <p:grpSpPr bwMode="auto">
          <a:xfrm>
            <a:off x="7524750" y="2644775"/>
            <a:ext cx="1558925" cy="461963"/>
            <a:chOff x="4740" y="1666"/>
            <a:chExt cx="982" cy="291"/>
          </a:xfrm>
        </p:grpSpPr>
        <p:sp>
          <p:nvSpPr>
            <p:cNvPr id="89140" name="AutoShape 51"/>
            <p:cNvSpPr>
              <a:spLocks noChangeArrowheads="1"/>
            </p:cNvSpPr>
            <p:nvPr/>
          </p:nvSpPr>
          <p:spPr bwMode="auto">
            <a:xfrm>
              <a:off x="4740" y="1666"/>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9141" name="Text Box 52"/>
            <p:cNvSpPr txBox="1">
              <a:spLocks noChangeArrowheads="1"/>
            </p:cNvSpPr>
            <p:nvPr/>
          </p:nvSpPr>
          <p:spPr bwMode="auto">
            <a:xfrm>
              <a:off x="4795" y="1666"/>
              <a:ext cx="871"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Application</a:t>
              </a:r>
            </a:p>
          </p:txBody>
        </p:sp>
      </p:grpSp>
      <p:grpSp>
        <p:nvGrpSpPr>
          <p:cNvPr id="89115" name="Group 53"/>
          <p:cNvGrpSpPr>
            <a:grpSpLocks/>
          </p:cNvGrpSpPr>
          <p:nvPr/>
        </p:nvGrpSpPr>
        <p:grpSpPr bwMode="auto">
          <a:xfrm>
            <a:off x="7524750" y="3109913"/>
            <a:ext cx="1558925" cy="461962"/>
            <a:chOff x="4740" y="1959"/>
            <a:chExt cx="982" cy="291"/>
          </a:xfrm>
        </p:grpSpPr>
        <p:sp>
          <p:nvSpPr>
            <p:cNvPr id="89138" name="AutoShape 54"/>
            <p:cNvSpPr>
              <a:spLocks noChangeArrowheads="1"/>
            </p:cNvSpPr>
            <p:nvPr/>
          </p:nvSpPr>
          <p:spPr bwMode="auto">
            <a:xfrm>
              <a:off x="4740" y="1959"/>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9139" name="Text Box 55"/>
            <p:cNvSpPr txBox="1">
              <a:spLocks noChangeArrowheads="1"/>
            </p:cNvSpPr>
            <p:nvPr/>
          </p:nvSpPr>
          <p:spPr bwMode="auto">
            <a:xfrm>
              <a:off x="4759" y="1959"/>
              <a:ext cx="944"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 pos="1447800" algn="l"/>
                </a:tabLst>
              </a:pPr>
              <a:r>
                <a:rPr lang="en-GB" sz="2000">
                  <a:solidFill>
                    <a:srgbClr val="FFFFFF"/>
                  </a:solidFill>
                  <a:ea typeface="DejaVu Sans" charset="0"/>
                  <a:cs typeface="DejaVu Sans" charset="0"/>
                </a:rPr>
                <a:t>TCP or UDP</a:t>
              </a:r>
            </a:p>
          </p:txBody>
        </p:sp>
      </p:grpSp>
      <p:grpSp>
        <p:nvGrpSpPr>
          <p:cNvPr id="89116" name="Group 56"/>
          <p:cNvGrpSpPr>
            <a:grpSpLocks/>
          </p:cNvGrpSpPr>
          <p:nvPr/>
        </p:nvGrpSpPr>
        <p:grpSpPr bwMode="auto">
          <a:xfrm>
            <a:off x="7524750" y="3575050"/>
            <a:ext cx="1558925" cy="461963"/>
            <a:chOff x="4740" y="2252"/>
            <a:chExt cx="982" cy="291"/>
          </a:xfrm>
        </p:grpSpPr>
        <p:sp>
          <p:nvSpPr>
            <p:cNvPr id="89136" name="AutoShape 57"/>
            <p:cNvSpPr>
              <a:spLocks noChangeArrowheads="1"/>
            </p:cNvSpPr>
            <p:nvPr/>
          </p:nvSpPr>
          <p:spPr bwMode="auto">
            <a:xfrm>
              <a:off x="4740" y="2252"/>
              <a:ext cx="983" cy="292"/>
            </a:xfrm>
            <a:prstGeom prst="roundRect">
              <a:avLst>
                <a:gd name="adj" fmla="val 338"/>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89137" name="Text Box 58"/>
            <p:cNvSpPr txBox="1">
              <a:spLocks noChangeArrowheads="1"/>
            </p:cNvSpPr>
            <p:nvPr/>
          </p:nvSpPr>
          <p:spPr bwMode="auto">
            <a:xfrm>
              <a:off x="5103" y="2252"/>
              <a:ext cx="257" cy="237"/>
            </a:xfrm>
            <a:prstGeom prst="rect">
              <a:avLst/>
            </a:prstGeom>
            <a:no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IP</a:t>
              </a:r>
            </a:p>
          </p:txBody>
        </p:sp>
      </p:grpSp>
      <p:grpSp>
        <p:nvGrpSpPr>
          <p:cNvPr id="89117" name="Group 59"/>
          <p:cNvGrpSpPr>
            <a:grpSpLocks/>
          </p:cNvGrpSpPr>
          <p:nvPr/>
        </p:nvGrpSpPr>
        <p:grpSpPr bwMode="auto">
          <a:xfrm>
            <a:off x="7524750" y="4040188"/>
            <a:ext cx="1558925" cy="461962"/>
            <a:chOff x="4740" y="2545"/>
            <a:chExt cx="982" cy="291"/>
          </a:xfrm>
        </p:grpSpPr>
        <p:sp>
          <p:nvSpPr>
            <p:cNvPr id="89134" name="AutoShape 60"/>
            <p:cNvSpPr>
              <a:spLocks noChangeArrowheads="1"/>
            </p:cNvSpPr>
            <p:nvPr/>
          </p:nvSpPr>
          <p:spPr bwMode="auto">
            <a:xfrm>
              <a:off x="4740" y="2545"/>
              <a:ext cx="983" cy="292"/>
            </a:xfrm>
            <a:prstGeom prst="roundRect">
              <a:avLst>
                <a:gd name="adj" fmla="val 338"/>
              </a:avLst>
            </a:prstGeom>
            <a:solidFill>
              <a:srgbClr val="9999FF"/>
            </a:solidFill>
            <a:ln w="12600">
              <a:solidFill>
                <a:srgbClr val="FFFFFF"/>
              </a:solidFill>
              <a:miter lim="800000"/>
              <a:headEnd/>
              <a:tailEnd/>
            </a:ln>
          </p:spPr>
          <p:txBody>
            <a:bodyPr wrap="none" anchor="ctr">
              <a:prstTxWarp prst="textNoShape">
                <a:avLst/>
              </a:prstTxWarp>
            </a:bodyPr>
            <a:lstStyle/>
            <a:p>
              <a:endParaRPr lang="en-US"/>
            </a:p>
          </p:txBody>
        </p:sp>
        <p:sp>
          <p:nvSpPr>
            <p:cNvPr id="89135" name="Text Box 61"/>
            <p:cNvSpPr txBox="1">
              <a:spLocks noChangeArrowheads="1"/>
            </p:cNvSpPr>
            <p:nvPr/>
          </p:nvSpPr>
          <p:spPr bwMode="auto">
            <a:xfrm>
              <a:off x="5021" y="2545"/>
              <a:ext cx="417" cy="237"/>
            </a:xfrm>
            <a:prstGeom prst="rect">
              <a:avLst/>
            </a:prstGeom>
            <a:solidFill>
              <a:srgbClr val="9999FF"/>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pPr>
              <a:r>
                <a:rPr lang="en-GB" sz="2000">
                  <a:solidFill>
                    <a:srgbClr val="FFFFFF"/>
                  </a:solidFill>
                  <a:ea typeface="DejaVu Sans" charset="0"/>
                  <a:cs typeface="DejaVu Sans" charset="0"/>
                </a:rPr>
                <a:t>Link</a:t>
              </a:r>
            </a:p>
          </p:txBody>
        </p:sp>
      </p:grpSp>
      <p:grpSp>
        <p:nvGrpSpPr>
          <p:cNvPr id="89118" name="Group 62"/>
          <p:cNvGrpSpPr>
            <a:grpSpLocks/>
          </p:cNvGrpSpPr>
          <p:nvPr/>
        </p:nvGrpSpPr>
        <p:grpSpPr bwMode="auto">
          <a:xfrm>
            <a:off x="6284913" y="4505325"/>
            <a:ext cx="2798762" cy="461963"/>
            <a:chOff x="3959" y="2838"/>
            <a:chExt cx="1763" cy="291"/>
          </a:xfrm>
        </p:grpSpPr>
        <p:sp>
          <p:nvSpPr>
            <p:cNvPr id="89132" name="AutoShape 63"/>
            <p:cNvSpPr>
              <a:spLocks noChangeArrowheads="1"/>
            </p:cNvSpPr>
            <p:nvPr/>
          </p:nvSpPr>
          <p:spPr bwMode="auto">
            <a:xfrm>
              <a:off x="3959" y="2838"/>
              <a:ext cx="1764" cy="292"/>
            </a:xfrm>
            <a:prstGeom prst="roundRect">
              <a:avLst>
                <a:gd name="adj" fmla="val 338"/>
              </a:avLst>
            </a:prstGeom>
            <a:solidFill>
              <a:srgbClr val="9999FF"/>
            </a:solidFill>
            <a:ln w="12600">
              <a:solidFill>
                <a:srgbClr val="FFFFFF"/>
              </a:solidFill>
              <a:miter lim="800000"/>
              <a:headEnd/>
              <a:tailEnd/>
            </a:ln>
          </p:spPr>
          <p:txBody>
            <a:bodyPr wrap="none" anchor="ctr">
              <a:prstTxWarp prst="textNoShape">
                <a:avLst/>
              </a:prstTxWarp>
            </a:bodyPr>
            <a:lstStyle/>
            <a:p>
              <a:endParaRPr lang="en-US"/>
            </a:p>
          </p:txBody>
        </p:sp>
        <p:sp>
          <p:nvSpPr>
            <p:cNvPr id="89133" name="Text Box 64"/>
            <p:cNvSpPr txBox="1">
              <a:spLocks noChangeArrowheads="1"/>
            </p:cNvSpPr>
            <p:nvPr/>
          </p:nvSpPr>
          <p:spPr bwMode="auto">
            <a:xfrm>
              <a:off x="4511" y="2838"/>
              <a:ext cx="657" cy="237"/>
            </a:xfrm>
            <a:prstGeom prst="rect">
              <a:avLst/>
            </a:prstGeom>
            <a:solidFill>
              <a:srgbClr val="9999FF"/>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9119" name="Group 65"/>
          <p:cNvGrpSpPr>
            <a:grpSpLocks/>
          </p:cNvGrpSpPr>
          <p:nvPr/>
        </p:nvGrpSpPr>
        <p:grpSpPr bwMode="auto">
          <a:xfrm>
            <a:off x="4229100" y="4505325"/>
            <a:ext cx="1949450" cy="461963"/>
            <a:chOff x="2664" y="2838"/>
            <a:chExt cx="1228" cy="291"/>
          </a:xfrm>
        </p:grpSpPr>
        <p:sp>
          <p:nvSpPr>
            <p:cNvPr id="89130" name="AutoShape 66"/>
            <p:cNvSpPr>
              <a:spLocks noChangeArrowheads="1"/>
            </p:cNvSpPr>
            <p:nvPr/>
          </p:nvSpPr>
          <p:spPr bwMode="auto">
            <a:xfrm>
              <a:off x="2664" y="2838"/>
              <a:ext cx="1229" cy="292"/>
            </a:xfrm>
            <a:prstGeom prst="roundRect">
              <a:avLst>
                <a:gd name="adj" fmla="val 338"/>
              </a:avLst>
            </a:prstGeom>
            <a:solidFill>
              <a:srgbClr val="00FF00"/>
            </a:solidFill>
            <a:ln w="12600">
              <a:solidFill>
                <a:srgbClr val="FFFFFF"/>
              </a:solidFill>
              <a:miter lim="800000"/>
              <a:headEnd/>
              <a:tailEnd/>
            </a:ln>
          </p:spPr>
          <p:txBody>
            <a:bodyPr wrap="none" anchor="ctr">
              <a:prstTxWarp prst="textNoShape">
                <a:avLst/>
              </a:prstTxWarp>
            </a:bodyPr>
            <a:lstStyle/>
            <a:p>
              <a:endParaRPr lang="en-US"/>
            </a:p>
          </p:txBody>
        </p:sp>
        <p:sp>
          <p:nvSpPr>
            <p:cNvPr id="89131" name="Text Box 67"/>
            <p:cNvSpPr txBox="1">
              <a:spLocks noChangeArrowheads="1"/>
            </p:cNvSpPr>
            <p:nvPr/>
          </p:nvSpPr>
          <p:spPr bwMode="auto">
            <a:xfrm>
              <a:off x="2949" y="2838"/>
              <a:ext cx="657" cy="237"/>
            </a:xfrm>
            <a:prstGeom prst="rect">
              <a:avLst/>
            </a:prstGeom>
            <a:solidFill>
              <a:srgbClr val="00FF00"/>
            </a:solidFill>
            <a:ln w="9525">
              <a:noFill/>
              <a:round/>
              <a:headEnd/>
              <a:tailEnd/>
            </a:ln>
          </p:spPr>
          <p:txBody>
            <a:bodyPr wrap="none" lIns="90000" tIns="64440" rIns="90000" bIns="46800" anchorCtr="1">
              <a:prstTxWarp prst="textNoShape">
                <a:avLst/>
              </a:prstTxWarp>
              <a:spAutoFit/>
            </a:bodyPr>
            <a:lstStyle/>
            <a:p>
              <a:pPr eaLnBrk="1">
                <a:lnSpc>
                  <a:spcPct val="93000"/>
                </a:lnSpc>
                <a:spcBef>
                  <a:spcPts val="1225"/>
                </a:spcBef>
                <a:tabLst>
                  <a:tab pos="723900" algn="l"/>
                </a:tabLst>
              </a:pPr>
              <a:r>
                <a:rPr lang="en-GB" sz="2000">
                  <a:solidFill>
                    <a:srgbClr val="FFFFFF"/>
                  </a:solidFill>
                  <a:ea typeface="DejaVu Sans" charset="0"/>
                  <a:cs typeface="DejaVu Sans" charset="0"/>
                </a:rPr>
                <a:t>Physical</a:t>
              </a:r>
            </a:p>
          </p:txBody>
        </p:sp>
      </p:grpSp>
      <p:grpSp>
        <p:nvGrpSpPr>
          <p:cNvPr id="89120" name="Group 68"/>
          <p:cNvGrpSpPr>
            <a:grpSpLocks/>
          </p:cNvGrpSpPr>
          <p:nvPr/>
        </p:nvGrpSpPr>
        <p:grpSpPr bwMode="auto">
          <a:xfrm>
            <a:off x="3060700" y="3109913"/>
            <a:ext cx="1892300" cy="377825"/>
            <a:chOff x="1928" y="1959"/>
            <a:chExt cx="1192" cy="238"/>
          </a:xfrm>
        </p:grpSpPr>
        <p:sp>
          <p:nvSpPr>
            <p:cNvPr id="89127" name="Freeform 69"/>
            <p:cNvSpPr>
              <a:spLocks noChangeArrowheads="1"/>
            </p:cNvSpPr>
            <p:nvPr/>
          </p:nvSpPr>
          <p:spPr bwMode="auto">
            <a:xfrm>
              <a:off x="1928" y="1959"/>
              <a:ext cx="1007" cy="239"/>
            </a:xfrm>
            <a:custGeom>
              <a:avLst/>
              <a:gdLst>
                <a:gd name="T0" fmla="*/ 52 w 4449"/>
                <a:gd name="T1" fmla="*/ 3 h 1063"/>
                <a:gd name="T2" fmla="*/ 15 w 4449"/>
                <a:gd name="T3" fmla="*/ 3 h 1063"/>
                <a:gd name="T4" fmla="*/ 15 w 4449"/>
                <a:gd name="T5" fmla="*/ 0 h 1063"/>
                <a:gd name="T6" fmla="*/ 0 w 4449"/>
                <a:gd name="T7" fmla="*/ 6 h 1063"/>
                <a:gd name="T8" fmla="*/ 15 w 4449"/>
                <a:gd name="T9" fmla="*/ 12 h 1063"/>
                <a:gd name="T10" fmla="*/ 15 w 4449"/>
                <a:gd name="T11" fmla="*/ 9 h 1063"/>
                <a:gd name="T12" fmla="*/ 52 w 4449"/>
                <a:gd name="T13" fmla="*/ 9 h 1063"/>
                <a:gd name="T14" fmla="*/ 52 w 4449"/>
                <a:gd name="T15" fmla="*/ 3 h 1063"/>
                <a:gd name="T16" fmla="*/ 0 60000 65536"/>
                <a:gd name="T17" fmla="*/ 0 60000 65536"/>
                <a:gd name="T18" fmla="*/ 0 60000 65536"/>
                <a:gd name="T19" fmla="*/ 0 60000 65536"/>
                <a:gd name="T20" fmla="*/ 0 60000 65536"/>
                <a:gd name="T21" fmla="*/ 0 60000 65536"/>
                <a:gd name="T22" fmla="*/ 0 60000 65536"/>
                <a:gd name="T23" fmla="*/ 0 60000 65536"/>
                <a:gd name="T24" fmla="*/ 0 w 4449"/>
                <a:gd name="T25" fmla="*/ 0 h 1063"/>
                <a:gd name="T26" fmla="*/ 4449 w 4449"/>
                <a:gd name="T27" fmla="*/ 1063 h 106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49" h="1063">
                  <a:moveTo>
                    <a:pt x="4448" y="265"/>
                  </a:moveTo>
                  <a:lnTo>
                    <a:pt x="1318" y="265"/>
                  </a:lnTo>
                  <a:lnTo>
                    <a:pt x="1318" y="0"/>
                  </a:lnTo>
                  <a:lnTo>
                    <a:pt x="0" y="531"/>
                  </a:lnTo>
                  <a:lnTo>
                    <a:pt x="1318" y="1062"/>
                  </a:lnTo>
                  <a:lnTo>
                    <a:pt x="1318" y="796"/>
                  </a:lnTo>
                  <a:lnTo>
                    <a:pt x="4448" y="796"/>
                  </a:lnTo>
                  <a:lnTo>
                    <a:pt x="4448" y="265"/>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9128" name="Freeform 70"/>
            <p:cNvSpPr>
              <a:spLocks noChangeArrowheads="1"/>
            </p:cNvSpPr>
            <p:nvPr/>
          </p:nvSpPr>
          <p:spPr bwMode="auto">
            <a:xfrm>
              <a:off x="3084" y="2019"/>
              <a:ext cx="37" cy="121"/>
            </a:xfrm>
            <a:custGeom>
              <a:avLst/>
              <a:gdLst>
                <a:gd name="T0" fmla="*/ 2 w 165"/>
                <a:gd name="T1" fmla="*/ 0 h 532"/>
                <a:gd name="T2" fmla="*/ 0 w 165"/>
                <a:gd name="T3" fmla="*/ 0 h 532"/>
                <a:gd name="T4" fmla="*/ 0 w 165"/>
                <a:gd name="T5" fmla="*/ 6 h 532"/>
                <a:gd name="T6" fmla="*/ 2 w 165"/>
                <a:gd name="T7" fmla="*/ 6 h 532"/>
                <a:gd name="T8" fmla="*/ 2 w 165"/>
                <a:gd name="T9" fmla="*/ 0 h 532"/>
                <a:gd name="T10" fmla="*/ 0 60000 65536"/>
                <a:gd name="T11" fmla="*/ 0 60000 65536"/>
                <a:gd name="T12" fmla="*/ 0 60000 65536"/>
                <a:gd name="T13" fmla="*/ 0 60000 65536"/>
                <a:gd name="T14" fmla="*/ 0 60000 65536"/>
                <a:gd name="T15" fmla="*/ 0 w 165"/>
                <a:gd name="T16" fmla="*/ 0 h 532"/>
                <a:gd name="T17" fmla="*/ 165 w 165"/>
                <a:gd name="T18" fmla="*/ 532 h 532"/>
              </a:gdLst>
              <a:ahLst/>
              <a:cxnLst>
                <a:cxn ang="T10">
                  <a:pos x="T0" y="T1"/>
                </a:cxn>
                <a:cxn ang="T11">
                  <a:pos x="T2" y="T3"/>
                </a:cxn>
                <a:cxn ang="T12">
                  <a:pos x="T4" y="T5"/>
                </a:cxn>
                <a:cxn ang="T13">
                  <a:pos x="T6" y="T7"/>
                </a:cxn>
                <a:cxn ang="T14">
                  <a:pos x="T8" y="T9"/>
                </a:cxn>
              </a:cxnLst>
              <a:rect l="T15" t="T16" r="T17" b="T18"/>
              <a:pathLst>
                <a:path w="165" h="532">
                  <a:moveTo>
                    <a:pt x="164" y="0"/>
                  </a:moveTo>
                  <a:lnTo>
                    <a:pt x="0" y="0"/>
                  </a:lnTo>
                  <a:lnTo>
                    <a:pt x="0" y="531"/>
                  </a:lnTo>
                  <a:lnTo>
                    <a:pt x="164" y="531"/>
                  </a:lnTo>
                  <a:lnTo>
                    <a:pt x="164" y="0"/>
                  </a:lnTo>
                </a:path>
              </a:pathLst>
            </a:custGeom>
            <a:noFill/>
            <a:ln w="12600">
              <a:solidFill>
                <a:srgbClr val="000000"/>
              </a:solidFill>
              <a:round/>
              <a:headEnd/>
              <a:tailEnd/>
            </a:ln>
          </p:spPr>
          <p:txBody>
            <a:bodyPr wrap="none" anchor="ctr">
              <a:prstTxWarp prst="textNoShape">
                <a:avLst/>
              </a:prstTxWarp>
            </a:bodyPr>
            <a:lstStyle/>
            <a:p>
              <a:endParaRPr lang="en-US"/>
            </a:p>
          </p:txBody>
        </p:sp>
        <p:sp>
          <p:nvSpPr>
            <p:cNvPr id="89129" name="Freeform 71"/>
            <p:cNvSpPr>
              <a:spLocks noChangeArrowheads="1"/>
            </p:cNvSpPr>
            <p:nvPr/>
          </p:nvSpPr>
          <p:spPr bwMode="auto">
            <a:xfrm>
              <a:off x="2972" y="2019"/>
              <a:ext cx="75" cy="121"/>
            </a:xfrm>
            <a:custGeom>
              <a:avLst/>
              <a:gdLst>
                <a:gd name="T0" fmla="*/ 4 w 330"/>
                <a:gd name="T1" fmla="*/ 0 h 532"/>
                <a:gd name="T2" fmla="*/ 0 w 330"/>
                <a:gd name="T3" fmla="*/ 0 h 532"/>
                <a:gd name="T4" fmla="*/ 0 w 330"/>
                <a:gd name="T5" fmla="*/ 6 h 532"/>
                <a:gd name="T6" fmla="*/ 4 w 330"/>
                <a:gd name="T7" fmla="*/ 6 h 532"/>
                <a:gd name="T8" fmla="*/ 4 w 330"/>
                <a:gd name="T9" fmla="*/ 0 h 532"/>
                <a:gd name="T10" fmla="*/ 0 60000 65536"/>
                <a:gd name="T11" fmla="*/ 0 60000 65536"/>
                <a:gd name="T12" fmla="*/ 0 60000 65536"/>
                <a:gd name="T13" fmla="*/ 0 60000 65536"/>
                <a:gd name="T14" fmla="*/ 0 60000 65536"/>
                <a:gd name="T15" fmla="*/ 0 w 330"/>
                <a:gd name="T16" fmla="*/ 0 h 532"/>
                <a:gd name="T17" fmla="*/ 330 w 330"/>
                <a:gd name="T18" fmla="*/ 532 h 532"/>
              </a:gdLst>
              <a:ahLst/>
              <a:cxnLst>
                <a:cxn ang="T10">
                  <a:pos x="T0" y="T1"/>
                </a:cxn>
                <a:cxn ang="T11">
                  <a:pos x="T2" y="T3"/>
                </a:cxn>
                <a:cxn ang="T12">
                  <a:pos x="T4" y="T5"/>
                </a:cxn>
                <a:cxn ang="T13">
                  <a:pos x="T6" y="T7"/>
                </a:cxn>
                <a:cxn ang="T14">
                  <a:pos x="T8" y="T9"/>
                </a:cxn>
              </a:cxnLst>
              <a:rect l="T15" t="T16" r="T17" b="T18"/>
              <a:pathLst>
                <a:path w="330" h="532">
                  <a:moveTo>
                    <a:pt x="329" y="0"/>
                  </a:moveTo>
                  <a:lnTo>
                    <a:pt x="0" y="0"/>
                  </a:lnTo>
                  <a:lnTo>
                    <a:pt x="0" y="531"/>
                  </a:lnTo>
                  <a:lnTo>
                    <a:pt x="329" y="531"/>
                  </a:lnTo>
                  <a:lnTo>
                    <a:pt x="329" y="0"/>
                  </a:lnTo>
                </a:path>
              </a:pathLst>
            </a:custGeom>
            <a:noFill/>
            <a:ln w="12600">
              <a:solidFill>
                <a:srgbClr val="000000"/>
              </a:solidFill>
              <a:round/>
              <a:headEnd/>
              <a:tailEnd/>
            </a:ln>
          </p:spPr>
          <p:txBody>
            <a:bodyPr wrap="none" anchor="ctr">
              <a:prstTxWarp prst="textNoShape">
                <a:avLst/>
              </a:prstTxWarp>
            </a:bodyPr>
            <a:lstStyle/>
            <a:p>
              <a:endParaRPr lang="en-US"/>
            </a:p>
          </p:txBody>
        </p:sp>
      </p:grpSp>
      <p:sp>
        <p:nvSpPr>
          <p:cNvPr id="89121" name="AutoShape 72"/>
          <p:cNvSpPr>
            <a:spLocks noChangeArrowheads="1"/>
          </p:cNvSpPr>
          <p:nvPr/>
        </p:nvSpPr>
        <p:spPr bwMode="auto">
          <a:xfrm>
            <a:off x="5468938" y="2644775"/>
            <a:ext cx="1900237"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12600">
            <a:solidFill>
              <a:srgbClr val="000000"/>
            </a:solidFill>
            <a:miter lim="800000"/>
            <a:headEnd/>
            <a:tailEnd/>
          </a:ln>
        </p:spPr>
        <p:txBody>
          <a:bodyPr wrap="none" anchor="ctr">
            <a:prstTxWarp prst="textNoShape">
              <a:avLst/>
            </a:prstTxWarp>
          </a:bodyPr>
          <a:lstStyle/>
          <a:p>
            <a:endParaRPr lang="en-US"/>
          </a:p>
        </p:txBody>
      </p:sp>
      <p:sp>
        <p:nvSpPr>
          <p:cNvPr id="89122" name="AutoShape 73"/>
          <p:cNvSpPr>
            <a:spLocks noChangeArrowheads="1"/>
          </p:cNvSpPr>
          <p:nvPr/>
        </p:nvSpPr>
        <p:spPr bwMode="auto">
          <a:xfrm>
            <a:off x="5453063" y="3109913"/>
            <a:ext cx="1898650" cy="384175"/>
          </a:xfrm>
          <a:custGeom>
            <a:avLst/>
            <a:gdLst>
              <a:gd name="T0" fmla="*/ 2147483647 w 21600"/>
              <a:gd name="T1" fmla="*/ 0 h 21600"/>
              <a:gd name="T2" fmla="*/ 0 w 21600"/>
              <a:gd name="T3" fmla="*/ 1080752573 h 21600"/>
              <a:gd name="T4" fmla="*/ 2147483647 w 21600"/>
              <a:gd name="T5" fmla="*/ 2147483647 h 21600"/>
              <a:gd name="T6" fmla="*/ 2147483647 w 21600"/>
              <a:gd name="T7" fmla="*/ 1080752573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12600">
            <a:solidFill>
              <a:srgbClr val="000000"/>
            </a:solidFill>
            <a:miter lim="800000"/>
            <a:headEnd/>
            <a:tailEnd/>
          </a:ln>
        </p:spPr>
        <p:txBody>
          <a:bodyPr wrap="none" anchor="ctr">
            <a:prstTxWarp prst="textNoShape">
              <a:avLst/>
            </a:prstTxWarp>
          </a:bodyPr>
          <a:lstStyle/>
          <a:p>
            <a:endParaRPr lang="en-US"/>
          </a:p>
        </p:txBody>
      </p:sp>
      <p:sp>
        <p:nvSpPr>
          <p:cNvPr id="89123" name="Text Box 74"/>
          <p:cNvSpPr txBox="1">
            <a:spLocks noChangeArrowheads="1"/>
          </p:cNvSpPr>
          <p:nvPr/>
        </p:nvSpPr>
        <p:spPr bwMode="auto">
          <a:xfrm>
            <a:off x="5638800" y="5410200"/>
            <a:ext cx="1011238" cy="430213"/>
          </a:xfrm>
          <a:prstGeom prst="rect">
            <a:avLst/>
          </a:prstGeom>
          <a:noFill/>
          <a:ln w="9525">
            <a:noFill/>
            <a:round/>
            <a:headEnd/>
            <a:tailEnd/>
          </a:ln>
        </p:spPr>
        <p:txBody>
          <a:bodyPr wrap="none" lIns="90000" tIns="67968" rIns="90000" bIns="46800">
            <a:prstTxWarp prst="textNoShape">
              <a:avLst/>
            </a:prstTxWarp>
            <a:spAutoFit/>
          </a:bodyPr>
          <a:lstStyle/>
          <a:p>
            <a:pPr eaLnBrk="1">
              <a:lnSpc>
                <a:spcPct val="93000"/>
              </a:lnSpc>
              <a:tabLst>
                <a:tab pos="723900" algn="l"/>
              </a:tabLst>
            </a:pPr>
            <a:r>
              <a:rPr lang="en-GB">
                <a:solidFill>
                  <a:srgbClr val="000000"/>
                </a:solidFill>
                <a:ea typeface="DejaVu Sans" charset="0"/>
                <a:cs typeface="DejaVu Sans" charset="0"/>
              </a:rPr>
              <a:t>Router</a:t>
            </a:r>
          </a:p>
        </p:txBody>
      </p:sp>
      <p:sp>
        <p:nvSpPr>
          <p:cNvPr id="89124" name="Text Box 75"/>
          <p:cNvSpPr txBox="1">
            <a:spLocks noChangeArrowheads="1"/>
          </p:cNvSpPr>
          <p:nvPr/>
        </p:nvSpPr>
        <p:spPr bwMode="auto">
          <a:xfrm>
            <a:off x="1270000" y="2209800"/>
            <a:ext cx="7935913" cy="1800225"/>
          </a:xfrm>
          <a:prstGeom prst="rect">
            <a:avLst/>
          </a:prstGeom>
          <a:solidFill>
            <a:srgbClr val="FFFFFF">
              <a:alpha val="74901"/>
            </a:srgbClr>
          </a:solidFill>
          <a:ln w="9525">
            <a:noFill/>
            <a:round/>
            <a:headEnd/>
            <a:tailEnd/>
          </a:ln>
        </p:spPr>
        <p:txBody>
          <a:bodyPr lIns="90000" tIns="67968" rIns="90000" bIns="46800">
            <a:prstTxWarp prst="textNoShape">
              <a:avLst/>
            </a:prstTxWarp>
            <a:spAutoFit/>
          </a:bodyPr>
          <a:lstStyle/>
          <a:p>
            <a:pPr algn="ctr" eaLnBrk="1">
              <a:lnSpc>
                <a:spcPct val="93000"/>
              </a:lnSpc>
              <a:spcBef>
                <a:spcPts val="1475"/>
              </a:spcBef>
              <a:tabLst>
                <a:tab pos="723900" algn="l"/>
                <a:tab pos="1447800" algn="l"/>
                <a:tab pos="2171700" algn="l"/>
                <a:tab pos="2895600" algn="l"/>
                <a:tab pos="3619500" algn="l"/>
                <a:tab pos="4343400" algn="l"/>
                <a:tab pos="5067300" algn="l"/>
                <a:tab pos="5791200" algn="l"/>
                <a:tab pos="6515100" algn="l"/>
                <a:tab pos="7239000" algn="l"/>
              </a:tabLst>
            </a:pPr>
            <a:r>
              <a:rPr lang="en-GB" sz="2200">
                <a:solidFill>
                  <a:srgbClr val="000000"/>
                </a:solidFill>
                <a:latin typeface="Verdana" charset="0"/>
                <a:ea typeface="DejaVu Sans" charset="0"/>
              </a:rPr>
              <a:t>The link layer doesn't care what happens above it, but it is very closely tied to the physical layer below it.</a:t>
            </a:r>
          </a:p>
          <a:p>
            <a:pPr algn="ctr" eaLnBrk="1">
              <a:lnSpc>
                <a:spcPct val="93000"/>
              </a:lnSpc>
              <a:spcBef>
                <a:spcPts val="1475"/>
              </a:spcBef>
              <a:tabLst>
                <a:tab pos="723900" algn="l"/>
                <a:tab pos="1447800" algn="l"/>
                <a:tab pos="2171700" algn="l"/>
                <a:tab pos="2895600" algn="l"/>
                <a:tab pos="3619500" algn="l"/>
                <a:tab pos="4343400" algn="l"/>
                <a:tab pos="5067300" algn="l"/>
                <a:tab pos="5791200" algn="l"/>
                <a:tab pos="6515100" algn="l"/>
                <a:tab pos="7239000" algn="l"/>
              </a:tabLst>
            </a:pPr>
            <a:r>
              <a:rPr lang="en-GB" sz="2200">
                <a:solidFill>
                  <a:srgbClr val="000000"/>
                </a:solidFill>
                <a:latin typeface="Verdana" charset="0"/>
                <a:ea typeface="DejaVu Sans" charset="0"/>
              </a:rPr>
              <a:t>All links are independent of each other, and have no way of communicating with each other.</a:t>
            </a:r>
          </a:p>
        </p:txBody>
      </p:sp>
      <p:sp>
        <p:nvSpPr>
          <p:cNvPr id="89125" name="Line 76"/>
          <p:cNvSpPr>
            <a:spLocks noChangeShapeType="1"/>
          </p:cNvSpPr>
          <p:nvPr/>
        </p:nvSpPr>
        <p:spPr bwMode="auto">
          <a:xfrm>
            <a:off x="4621213" y="6019800"/>
            <a:ext cx="1403350" cy="76200"/>
          </a:xfrm>
          <a:prstGeom prst="line">
            <a:avLst/>
          </a:prstGeom>
          <a:noFill/>
          <a:ln w="76320">
            <a:solidFill>
              <a:srgbClr val="00FF00"/>
            </a:solidFill>
            <a:prstDash val="sysDot"/>
            <a:miter lim="800000"/>
            <a:headEnd/>
            <a:tailEnd/>
          </a:ln>
        </p:spPr>
        <p:txBody>
          <a:bodyPr>
            <a:prstTxWarp prst="textNoShape">
              <a:avLst/>
            </a:prstTxWarp>
          </a:bodyPr>
          <a:lstStyle/>
          <a:p>
            <a:endParaRPr lang="en-US"/>
          </a:p>
        </p:txBody>
      </p:sp>
      <p:sp>
        <p:nvSpPr>
          <p:cNvPr id="89126" name="Line 77"/>
          <p:cNvSpPr>
            <a:spLocks noChangeShapeType="1"/>
          </p:cNvSpPr>
          <p:nvPr/>
        </p:nvSpPr>
        <p:spPr bwMode="auto">
          <a:xfrm>
            <a:off x="6519863" y="6096000"/>
            <a:ext cx="908050" cy="76200"/>
          </a:xfrm>
          <a:prstGeom prst="line">
            <a:avLst/>
          </a:prstGeom>
          <a:noFill/>
          <a:ln w="76320">
            <a:solidFill>
              <a:srgbClr val="9999FF"/>
            </a:solidFill>
            <a:miter lim="800000"/>
            <a:headEnd/>
            <a:tailEnd/>
          </a:ln>
        </p:spPr>
        <p:txBody>
          <a:bodyPr>
            <a:prstTxWarp prst="textNoShape">
              <a:avLst/>
            </a:prstTxWarp>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90" name="Rectangle 2"/>
          <p:cNvSpPr>
            <a:spLocks noGrp="1" noChangeArrowheads="1"/>
          </p:cNvSpPr>
          <p:nvPr>
            <p:ph type="title"/>
          </p:nvPr>
        </p:nvSpPr>
        <p:spPr/>
        <p:txBody>
          <a:bodyPr/>
          <a:lstStyle/>
          <a:p>
            <a:r>
              <a:rPr lang="en-US" smtClean="0"/>
              <a:t>Layering: physical communication </a:t>
            </a:r>
          </a:p>
        </p:txBody>
      </p:sp>
      <p:grpSp>
        <p:nvGrpSpPr>
          <p:cNvPr id="93191" name="Group 3"/>
          <p:cNvGrpSpPr>
            <a:grpSpLocks/>
          </p:cNvGrpSpPr>
          <p:nvPr/>
        </p:nvGrpSpPr>
        <p:grpSpPr bwMode="auto">
          <a:xfrm>
            <a:off x="1876425" y="2055813"/>
            <a:ext cx="6477000" cy="4497387"/>
            <a:chOff x="1091" y="1052"/>
            <a:chExt cx="3768" cy="2833"/>
          </a:xfrm>
        </p:grpSpPr>
        <p:sp>
          <p:nvSpPr>
            <p:cNvPr id="93244" name="Freeform 4"/>
            <p:cNvSpPr>
              <a:spLocks/>
            </p:cNvSpPr>
            <p:nvPr/>
          </p:nvSpPr>
          <p:spPr bwMode="auto">
            <a:xfrm>
              <a:off x="1091" y="1052"/>
              <a:ext cx="3768" cy="2833"/>
            </a:xfrm>
            <a:custGeom>
              <a:avLst/>
              <a:gdLst>
                <a:gd name="T0" fmla="*/ 12232 w 1340"/>
                <a:gd name="T1" fmla="*/ 566 h 1191"/>
                <a:gd name="T2" fmla="*/ 1828 w 1340"/>
                <a:gd name="T3" fmla="*/ 809 h 1191"/>
                <a:gd name="T4" fmla="*/ 1288 w 1340"/>
                <a:gd name="T5" fmla="*/ 5409 h 1191"/>
                <a:gd name="T6" fmla="*/ 624 w 1340"/>
                <a:gd name="T7" fmla="*/ 9693 h 1191"/>
                <a:gd name="T8" fmla="*/ 2491 w 1340"/>
                <a:gd name="T9" fmla="*/ 11705 h 1191"/>
                <a:gd name="T10" fmla="*/ 11962 w 1340"/>
                <a:gd name="T11" fmla="*/ 11791 h 1191"/>
                <a:gd name="T12" fmla="*/ 14231 w 1340"/>
                <a:gd name="T13" fmla="*/ 15181 h 1191"/>
                <a:gd name="T14" fmla="*/ 27436 w 1340"/>
                <a:gd name="T15" fmla="*/ 14779 h 1191"/>
                <a:gd name="T16" fmla="*/ 28370 w 1340"/>
                <a:gd name="T17" fmla="*/ 7671 h 1191"/>
                <a:gd name="T18" fmla="*/ 26772 w 1340"/>
                <a:gd name="T19" fmla="*/ 4605 h 1191"/>
                <a:gd name="T20" fmla="*/ 16897 w 1340"/>
                <a:gd name="T21" fmla="*/ 3875 h 1191"/>
                <a:gd name="T22" fmla="*/ 12232 w 1340"/>
                <a:gd name="T23" fmla="*/ 566 h 11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40"/>
                <a:gd name="T37" fmla="*/ 0 h 1191"/>
                <a:gd name="T38" fmla="*/ 1340 w 1340"/>
                <a:gd name="T39" fmla="*/ 1191 h 11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40" h="1191">
                  <a:moveTo>
                    <a:pt x="550" y="42"/>
                  </a:moveTo>
                  <a:cubicBezTo>
                    <a:pt x="437" y="4"/>
                    <a:pt x="164" y="0"/>
                    <a:pt x="82" y="60"/>
                  </a:cubicBezTo>
                  <a:cubicBezTo>
                    <a:pt x="0" y="120"/>
                    <a:pt x="67" y="292"/>
                    <a:pt x="58" y="402"/>
                  </a:cubicBezTo>
                  <a:cubicBezTo>
                    <a:pt x="49" y="512"/>
                    <a:pt x="19" y="642"/>
                    <a:pt x="28" y="720"/>
                  </a:cubicBezTo>
                  <a:cubicBezTo>
                    <a:pt x="37" y="798"/>
                    <a:pt x="27" y="844"/>
                    <a:pt x="112" y="870"/>
                  </a:cubicBezTo>
                  <a:cubicBezTo>
                    <a:pt x="197" y="896"/>
                    <a:pt x="450" y="833"/>
                    <a:pt x="538" y="876"/>
                  </a:cubicBezTo>
                  <a:cubicBezTo>
                    <a:pt x="626" y="919"/>
                    <a:pt x="524" y="1091"/>
                    <a:pt x="640" y="1128"/>
                  </a:cubicBezTo>
                  <a:cubicBezTo>
                    <a:pt x="756" y="1165"/>
                    <a:pt x="1128" y="1191"/>
                    <a:pt x="1234" y="1098"/>
                  </a:cubicBezTo>
                  <a:cubicBezTo>
                    <a:pt x="1340" y="1005"/>
                    <a:pt x="1281" y="696"/>
                    <a:pt x="1276" y="570"/>
                  </a:cubicBezTo>
                  <a:cubicBezTo>
                    <a:pt x="1271" y="444"/>
                    <a:pt x="1290" y="389"/>
                    <a:pt x="1204" y="342"/>
                  </a:cubicBezTo>
                  <a:cubicBezTo>
                    <a:pt x="1118" y="295"/>
                    <a:pt x="868" y="338"/>
                    <a:pt x="760" y="288"/>
                  </a:cubicBezTo>
                  <a:cubicBezTo>
                    <a:pt x="652" y="238"/>
                    <a:pt x="663" y="80"/>
                    <a:pt x="550" y="42"/>
                  </a:cubicBezTo>
                  <a:close/>
                </a:path>
              </a:pathLst>
            </a:custGeom>
            <a:solidFill>
              <a:srgbClr val="FFFF00"/>
            </a:solidFill>
            <a:ln w="9525">
              <a:noFill/>
              <a:round/>
              <a:headEnd/>
              <a:tailEnd/>
            </a:ln>
          </p:spPr>
          <p:txBody>
            <a:bodyPr wrap="none" anchor="ctr">
              <a:prstTxWarp prst="textNoShape">
                <a:avLst/>
              </a:prstTxWarp>
            </a:bodyPr>
            <a:lstStyle/>
            <a:p>
              <a:endParaRPr lang="en-US">
                <a:solidFill>
                  <a:srgbClr val="000000"/>
                </a:solidFill>
              </a:endParaRPr>
            </a:p>
          </p:txBody>
        </p:sp>
        <p:grpSp>
          <p:nvGrpSpPr>
            <p:cNvPr id="93245" name="Group 5"/>
            <p:cNvGrpSpPr>
              <a:grpSpLocks/>
            </p:cNvGrpSpPr>
            <p:nvPr/>
          </p:nvGrpSpPr>
          <p:grpSpPr bwMode="auto">
            <a:xfrm>
              <a:off x="1319" y="1275"/>
              <a:ext cx="1480" cy="738"/>
              <a:chOff x="1319" y="1275"/>
              <a:chExt cx="1480" cy="738"/>
            </a:xfrm>
          </p:grpSpPr>
          <p:graphicFrame>
            <p:nvGraphicFramePr>
              <p:cNvPr id="93188" name="Object 4"/>
              <p:cNvGraphicFramePr>
                <a:graphicFrameLocks noChangeAspect="1"/>
              </p:cNvGraphicFramePr>
              <p:nvPr/>
            </p:nvGraphicFramePr>
            <p:xfrm>
              <a:off x="1319" y="1275"/>
              <a:ext cx="840" cy="568"/>
            </p:xfrm>
            <a:graphic>
              <a:graphicData uri="http://schemas.openxmlformats.org/presentationml/2006/ole">
                <mc:AlternateContent xmlns:mc="http://schemas.openxmlformats.org/markup-compatibility/2006">
                  <mc:Choice xmlns:v="urn:schemas-microsoft-com:vml" Requires="v">
                    <p:oleObj spid="_x0000_s93195" name="ClipArt" r:id="rId3" imgW="1305000" imgH="1085760" progId="">
                      <p:embed/>
                    </p:oleObj>
                  </mc:Choice>
                  <mc:Fallback>
                    <p:oleObj name="ClipArt" r:id="rId3" imgW="1305000" imgH="1085760" progId="">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9" y="1275"/>
                            <a:ext cx="840" cy="56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189" name="Object 5"/>
              <p:cNvGraphicFramePr>
                <a:graphicFrameLocks noChangeAspect="1"/>
              </p:cNvGraphicFramePr>
              <p:nvPr/>
            </p:nvGraphicFramePr>
            <p:xfrm>
              <a:off x="2235" y="1486"/>
              <a:ext cx="564" cy="527"/>
            </p:xfrm>
            <a:graphic>
              <a:graphicData uri="http://schemas.openxmlformats.org/presentationml/2006/ole">
                <mc:AlternateContent xmlns:mc="http://schemas.openxmlformats.org/markup-compatibility/2006">
                  <mc:Choice xmlns:v="urn:schemas-microsoft-com:vml" Requires="v">
                    <p:oleObj spid="_x0000_s93196" name="ClipArt" r:id="rId5" imgW="676440" imgH="485640" progId="">
                      <p:embed/>
                    </p:oleObj>
                  </mc:Choice>
                  <mc:Fallback>
                    <p:oleObj name="ClipArt" r:id="rId5" imgW="676440" imgH="485640" progId="">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5" y="1486"/>
                            <a:ext cx="564" cy="52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3294" name="Line 8"/>
              <p:cNvSpPr>
                <a:spLocks noChangeShapeType="1"/>
              </p:cNvSpPr>
              <p:nvPr/>
            </p:nvSpPr>
            <p:spPr bwMode="auto">
              <a:xfrm flipV="1">
                <a:off x="2139" y="1706"/>
                <a:ext cx="230" cy="4"/>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grpSp>
          <p:nvGrpSpPr>
            <p:cNvPr id="93246" name="Group 9"/>
            <p:cNvGrpSpPr>
              <a:grpSpLocks/>
            </p:cNvGrpSpPr>
            <p:nvPr/>
          </p:nvGrpSpPr>
          <p:grpSpPr bwMode="auto">
            <a:xfrm>
              <a:off x="1319" y="2336"/>
              <a:ext cx="1480" cy="733"/>
              <a:chOff x="1319" y="2336"/>
              <a:chExt cx="1480" cy="733"/>
            </a:xfrm>
          </p:grpSpPr>
          <p:graphicFrame>
            <p:nvGraphicFramePr>
              <p:cNvPr id="93186" name="Object 2"/>
              <p:cNvGraphicFramePr>
                <a:graphicFrameLocks noChangeAspect="1"/>
              </p:cNvGraphicFramePr>
              <p:nvPr/>
            </p:nvGraphicFramePr>
            <p:xfrm>
              <a:off x="1319" y="2336"/>
              <a:ext cx="840" cy="569"/>
            </p:xfrm>
            <a:graphic>
              <a:graphicData uri="http://schemas.openxmlformats.org/presentationml/2006/ole">
                <mc:AlternateContent xmlns:mc="http://schemas.openxmlformats.org/markup-compatibility/2006">
                  <mc:Choice xmlns:v="urn:schemas-microsoft-com:vml" Requires="v">
                    <p:oleObj spid="_x0000_s93197" name="ClipArt" r:id="rId7" imgW="1305000" imgH="1085760" progId="">
                      <p:embed/>
                    </p:oleObj>
                  </mc:Choice>
                  <mc:Fallback>
                    <p:oleObj name="ClipArt" r:id="rId7" imgW="1305000" imgH="108576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9" y="2336"/>
                            <a:ext cx="840" cy="5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187" name="Object 3"/>
              <p:cNvGraphicFramePr>
                <a:graphicFrameLocks noChangeAspect="1"/>
              </p:cNvGraphicFramePr>
              <p:nvPr/>
            </p:nvGraphicFramePr>
            <p:xfrm>
              <a:off x="2235" y="2547"/>
              <a:ext cx="564" cy="522"/>
            </p:xfrm>
            <a:graphic>
              <a:graphicData uri="http://schemas.openxmlformats.org/presentationml/2006/ole">
                <mc:AlternateContent xmlns:mc="http://schemas.openxmlformats.org/markup-compatibility/2006">
                  <mc:Choice xmlns:v="urn:schemas-microsoft-com:vml" Requires="v">
                    <p:oleObj spid="_x0000_s93198" name="ClipArt" r:id="rId8" imgW="676440" imgH="485640" progId="">
                      <p:embed/>
                    </p:oleObj>
                  </mc:Choice>
                  <mc:Fallback>
                    <p:oleObj name="ClipArt" r:id="rId8" imgW="676440" imgH="485640" progId="">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5" y="2547"/>
                            <a:ext cx="564" cy="5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3293" name="Line 12"/>
              <p:cNvSpPr>
                <a:spLocks noChangeShapeType="1"/>
              </p:cNvSpPr>
              <p:nvPr/>
            </p:nvSpPr>
            <p:spPr bwMode="auto">
              <a:xfrm flipV="1">
                <a:off x="2139" y="2767"/>
                <a:ext cx="230" cy="5"/>
              </a:xfrm>
              <a:prstGeom prst="line">
                <a:avLst/>
              </a:prstGeom>
              <a:noFill/>
              <a:ln w="57150">
                <a:solidFill>
                  <a:schemeClr val="tx1"/>
                </a:solidFill>
                <a:round/>
                <a:headEnd/>
                <a:tailEnd/>
              </a:ln>
            </p:spPr>
            <p:txBody>
              <a:bodyPr wrap="none" anchor="ctr">
                <a:prstTxWarp prst="textNoShape">
                  <a:avLst/>
                </a:prstTxWarp>
              </a:bodyPr>
              <a:lstStyle/>
              <a:p>
                <a:endParaRPr lang="en-US"/>
              </a:p>
            </p:txBody>
          </p:sp>
        </p:grpSp>
        <p:grpSp>
          <p:nvGrpSpPr>
            <p:cNvPr id="93247" name="Group 13"/>
            <p:cNvGrpSpPr>
              <a:grpSpLocks/>
            </p:cNvGrpSpPr>
            <p:nvPr/>
          </p:nvGrpSpPr>
          <p:grpSpPr bwMode="auto">
            <a:xfrm>
              <a:off x="2397" y="1939"/>
              <a:ext cx="105" cy="382"/>
              <a:chOff x="3842" y="406"/>
              <a:chExt cx="51" cy="167"/>
            </a:xfrm>
          </p:grpSpPr>
          <p:sp>
            <p:nvSpPr>
              <p:cNvPr id="93290" name="Oval 14"/>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solidFill>
                    <a:srgbClr val="000000"/>
                  </a:solidFill>
                </a:endParaRPr>
              </a:p>
            </p:txBody>
          </p:sp>
          <p:sp>
            <p:nvSpPr>
              <p:cNvPr id="93291" name="Oval 15"/>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solidFill>
                    <a:srgbClr val="000000"/>
                  </a:solidFill>
                </a:endParaRPr>
              </a:p>
            </p:txBody>
          </p:sp>
          <p:sp>
            <p:nvSpPr>
              <p:cNvPr id="93292" name="Oval 16"/>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solidFill>
                    <a:srgbClr val="000000"/>
                  </a:solidFill>
                </a:endParaRPr>
              </a:p>
            </p:txBody>
          </p:sp>
        </p:grpSp>
        <p:grpSp>
          <p:nvGrpSpPr>
            <p:cNvPr id="93248" name="Group 17"/>
            <p:cNvGrpSpPr>
              <a:grpSpLocks/>
            </p:cNvGrpSpPr>
            <p:nvPr/>
          </p:nvGrpSpPr>
          <p:grpSpPr bwMode="auto">
            <a:xfrm>
              <a:off x="3027" y="2854"/>
              <a:ext cx="423" cy="705"/>
              <a:chOff x="4180" y="783"/>
              <a:chExt cx="150" cy="307"/>
            </a:xfrm>
          </p:grpSpPr>
          <p:sp>
            <p:nvSpPr>
              <p:cNvPr id="93282" name="AutoShape 18"/>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solidFill>
                    <a:srgbClr val="000000"/>
                  </a:solidFill>
                </a:endParaRPr>
              </a:p>
            </p:txBody>
          </p:sp>
          <p:sp>
            <p:nvSpPr>
              <p:cNvPr id="93283" name="Rectangle 19"/>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solidFill>
                    <a:srgbClr val="000000"/>
                  </a:solidFill>
                </a:endParaRPr>
              </a:p>
            </p:txBody>
          </p:sp>
          <p:sp>
            <p:nvSpPr>
              <p:cNvPr id="93284" name="Rectangle 20"/>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rgbClr val="000000"/>
                  </a:solidFill>
                </a:endParaRPr>
              </a:p>
            </p:txBody>
          </p:sp>
          <p:sp>
            <p:nvSpPr>
              <p:cNvPr id="93285" name="AutoShape 21"/>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rgbClr val="000000"/>
                  </a:solidFill>
                </a:endParaRPr>
              </a:p>
            </p:txBody>
          </p:sp>
          <p:sp>
            <p:nvSpPr>
              <p:cNvPr id="93286" name="Line 22"/>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93287" name="Line 23"/>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93288" name="Rectangle 24"/>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solidFill>
                    <a:srgbClr val="000000"/>
                  </a:solidFill>
                </a:endParaRPr>
              </a:p>
            </p:txBody>
          </p:sp>
          <p:sp>
            <p:nvSpPr>
              <p:cNvPr id="93289" name="Rectangle 25"/>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solidFill>
                    <a:srgbClr val="000000"/>
                  </a:solidFill>
                </a:endParaRPr>
              </a:p>
            </p:txBody>
          </p:sp>
        </p:grpSp>
        <p:grpSp>
          <p:nvGrpSpPr>
            <p:cNvPr id="93249" name="Group 26"/>
            <p:cNvGrpSpPr>
              <a:grpSpLocks/>
            </p:cNvGrpSpPr>
            <p:nvPr/>
          </p:nvGrpSpPr>
          <p:grpSpPr bwMode="auto">
            <a:xfrm rot="-5400000">
              <a:off x="3667" y="2965"/>
              <a:ext cx="145" cy="471"/>
              <a:chOff x="3842" y="406"/>
              <a:chExt cx="51" cy="167"/>
            </a:xfrm>
          </p:grpSpPr>
          <p:sp>
            <p:nvSpPr>
              <p:cNvPr id="93279" name="Oval 27"/>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solidFill>
                    <a:srgbClr val="000000"/>
                  </a:solidFill>
                </a:endParaRPr>
              </a:p>
            </p:txBody>
          </p:sp>
          <p:sp>
            <p:nvSpPr>
              <p:cNvPr id="93280" name="Oval 28"/>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solidFill>
                    <a:srgbClr val="000000"/>
                  </a:solidFill>
                </a:endParaRPr>
              </a:p>
            </p:txBody>
          </p:sp>
          <p:sp>
            <p:nvSpPr>
              <p:cNvPr id="93281" name="Oval 29"/>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solidFill>
                    <a:srgbClr val="000000"/>
                  </a:solidFill>
                </a:endParaRPr>
              </a:p>
            </p:txBody>
          </p:sp>
        </p:grpSp>
        <p:sp>
          <p:nvSpPr>
            <p:cNvPr id="93250" name="Line 30"/>
            <p:cNvSpPr>
              <a:spLocks noChangeShapeType="1"/>
            </p:cNvSpPr>
            <p:nvPr/>
          </p:nvSpPr>
          <p:spPr bwMode="auto">
            <a:xfrm>
              <a:off x="3302" y="2690"/>
              <a:ext cx="1000" cy="2"/>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51" name="Line 31"/>
            <p:cNvSpPr>
              <a:spLocks noChangeShapeType="1"/>
            </p:cNvSpPr>
            <p:nvPr/>
          </p:nvSpPr>
          <p:spPr bwMode="auto">
            <a:xfrm>
              <a:off x="3309" y="2684"/>
              <a:ext cx="3" cy="17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52" name="Line 32"/>
            <p:cNvSpPr>
              <a:spLocks noChangeShapeType="1"/>
            </p:cNvSpPr>
            <p:nvPr/>
          </p:nvSpPr>
          <p:spPr bwMode="auto">
            <a:xfrm>
              <a:off x="4309" y="2681"/>
              <a:ext cx="3" cy="147"/>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93253" name="Line 33"/>
            <p:cNvSpPr>
              <a:spLocks noChangeShapeType="1"/>
            </p:cNvSpPr>
            <p:nvPr/>
          </p:nvSpPr>
          <p:spPr bwMode="auto">
            <a:xfrm>
              <a:off x="2697" y="1727"/>
              <a:ext cx="583" cy="473"/>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54" name="Line 34"/>
            <p:cNvSpPr>
              <a:spLocks noChangeShapeType="1"/>
            </p:cNvSpPr>
            <p:nvPr/>
          </p:nvSpPr>
          <p:spPr bwMode="auto">
            <a:xfrm flipV="1">
              <a:off x="2722" y="2237"/>
              <a:ext cx="558" cy="588"/>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55" name="Line 35"/>
            <p:cNvSpPr>
              <a:spLocks noChangeShapeType="1"/>
            </p:cNvSpPr>
            <p:nvPr/>
          </p:nvSpPr>
          <p:spPr bwMode="auto">
            <a:xfrm flipV="1">
              <a:off x="3786" y="2390"/>
              <a:ext cx="3" cy="291"/>
            </a:xfrm>
            <a:prstGeom prst="line">
              <a:avLst/>
            </a:prstGeom>
            <a:noFill/>
            <a:ln w="38100">
              <a:solidFill>
                <a:schemeClr val="tx1"/>
              </a:solidFill>
              <a:round/>
              <a:headEnd/>
              <a:tailEnd/>
            </a:ln>
          </p:spPr>
          <p:txBody>
            <a:bodyPr wrap="none" anchor="ctr">
              <a:prstTxWarp prst="textNoShape">
                <a:avLst/>
              </a:prstTxWarp>
            </a:bodyPr>
            <a:lstStyle/>
            <a:p>
              <a:endParaRPr lang="en-US"/>
            </a:p>
          </p:txBody>
        </p:sp>
        <p:grpSp>
          <p:nvGrpSpPr>
            <p:cNvPr id="93256" name="Group 36"/>
            <p:cNvGrpSpPr>
              <a:grpSpLocks/>
            </p:cNvGrpSpPr>
            <p:nvPr/>
          </p:nvGrpSpPr>
          <p:grpSpPr bwMode="auto">
            <a:xfrm>
              <a:off x="4046" y="2831"/>
              <a:ext cx="423" cy="705"/>
              <a:chOff x="4180" y="783"/>
              <a:chExt cx="150" cy="307"/>
            </a:xfrm>
          </p:grpSpPr>
          <p:sp>
            <p:nvSpPr>
              <p:cNvPr id="93271" name="AutoShape 37"/>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solidFill>
                    <a:srgbClr val="000000"/>
                  </a:solidFill>
                </a:endParaRPr>
              </a:p>
            </p:txBody>
          </p:sp>
          <p:sp>
            <p:nvSpPr>
              <p:cNvPr id="93272" name="Rectangle 38"/>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solidFill>
                    <a:srgbClr val="000000"/>
                  </a:solidFill>
                </a:endParaRPr>
              </a:p>
            </p:txBody>
          </p:sp>
          <p:sp>
            <p:nvSpPr>
              <p:cNvPr id="93273" name="Rectangle 39"/>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rgbClr val="000000"/>
                  </a:solidFill>
                </a:endParaRPr>
              </a:p>
            </p:txBody>
          </p:sp>
          <p:sp>
            <p:nvSpPr>
              <p:cNvPr id="93274" name="AutoShape 40"/>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rgbClr val="000000"/>
                  </a:solidFill>
                </a:endParaRPr>
              </a:p>
            </p:txBody>
          </p:sp>
          <p:sp>
            <p:nvSpPr>
              <p:cNvPr id="93275" name="Line 41"/>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93276" name="Line 42"/>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93277" name="Rectangle 43"/>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solidFill>
                    <a:srgbClr val="000000"/>
                  </a:solidFill>
                </a:endParaRPr>
              </a:p>
            </p:txBody>
          </p:sp>
          <p:sp>
            <p:nvSpPr>
              <p:cNvPr id="93278" name="Rectangle 44"/>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solidFill>
                    <a:srgbClr val="000000"/>
                  </a:solidFill>
                </a:endParaRPr>
              </a:p>
            </p:txBody>
          </p:sp>
        </p:grpSp>
        <p:grpSp>
          <p:nvGrpSpPr>
            <p:cNvPr id="93257" name="Group 45"/>
            <p:cNvGrpSpPr>
              <a:grpSpLocks/>
            </p:cNvGrpSpPr>
            <p:nvPr/>
          </p:nvGrpSpPr>
          <p:grpSpPr bwMode="auto">
            <a:xfrm>
              <a:off x="3251" y="1991"/>
              <a:ext cx="1013" cy="416"/>
              <a:chOff x="3600" y="219"/>
              <a:chExt cx="360" cy="175"/>
            </a:xfrm>
          </p:grpSpPr>
          <p:sp>
            <p:nvSpPr>
              <p:cNvPr id="93258" name="Oval 46"/>
              <p:cNvSpPr>
                <a:spLocks noChangeArrowheads="1"/>
              </p:cNvSpPr>
              <p:nvPr/>
            </p:nvSpPr>
            <p:spPr bwMode="auto">
              <a:xfrm>
                <a:off x="3603" y="297"/>
                <a:ext cx="357" cy="97"/>
              </a:xfrm>
              <a:prstGeom prst="ellipse">
                <a:avLst/>
              </a:prstGeom>
              <a:solidFill>
                <a:schemeClr val="hlink"/>
              </a:solidFill>
              <a:ln w="38100">
                <a:solidFill>
                  <a:schemeClr val="tx1"/>
                </a:solidFill>
                <a:round/>
                <a:headEnd/>
                <a:tailEnd/>
              </a:ln>
            </p:spPr>
            <p:txBody>
              <a:bodyPr wrap="none" anchor="ctr">
                <a:prstTxWarp prst="textNoShape">
                  <a:avLst/>
                </a:prstTxWarp>
              </a:bodyPr>
              <a:lstStyle/>
              <a:p>
                <a:endParaRPr lang="en-US">
                  <a:solidFill>
                    <a:srgbClr val="000000"/>
                  </a:solidFill>
                </a:endParaRPr>
              </a:p>
            </p:txBody>
          </p:sp>
          <p:sp>
            <p:nvSpPr>
              <p:cNvPr id="93259" name="Line 47"/>
              <p:cNvSpPr>
                <a:spLocks noChangeShapeType="1"/>
              </p:cNvSpPr>
              <p:nvPr/>
            </p:nvSpPr>
            <p:spPr bwMode="auto">
              <a:xfrm>
                <a:off x="3603" y="289"/>
                <a:ext cx="0" cy="6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60" name="Line 48"/>
              <p:cNvSpPr>
                <a:spLocks noChangeShapeType="1"/>
              </p:cNvSpPr>
              <p:nvPr/>
            </p:nvSpPr>
            <p:spPr bwMode="auto">
              <a:xfrm>
                <a:off x="3960" y="289"/>
                <a:ext cx="0" cy="6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61" name="Rectangle 49"/>
              <p:cNvSpPr>
                <a:spLocks noChangeArrowheads="1"/>
              </p:cNvSpPr>
              <p:nvPr/>
            </p:nvSpPr>
            <p:spPr bwMode="auto">
              <a:xfrm>
                <a:off x="3603" y="289"/>
                <a:ext cx="354" cy="59"/>
              </a:xfrm>
              <a:prstGeom prst="rect">
                <a:avLst/>
              </a:prstGeom>
              <a:solidFill>
                <a:schemeClr val="hlink"/>
              </a:solidFill>
              <a:ln w="38100">
                <a:solidFill>
                  <a:schemeClr val="tx1"/>
                </a:solidFill>
                <a:miter lim="800000"/>
                <a:headEnd/>
                <a:tailEnd/>
              </a:ln>
            </p:spPr>
            <p:txBody>
              <a:bodyPr wrap="none" anchor="ctr">
                <a:prstTxWarp prst="textNoShape">
                  <a:avLst/>
                </a:prstTxWarp>
              </a:bodyPr>
              <a:lstStyle/>
              <a:p>
                <a:pPr algn="ctr"/>
                <a:endParaRPr lang="de-DE">
                  <a:solidFill>
                    <a:srgbClr val="000000"/>
                  </a:solidFill>
                </a:endParaRPr>
              </a:p>
            </p:txBody>
          </p:sp>
          <p:sp>
            <p:nvSpPr>
              <p:cNvPr id="93262" name="Oval 50"/>
              <p:cNvSpPr>
                <a:spLocks noChangeArrowheads="1"/>
              </p:cNvSpPr>
              <p:nvPr/>
            </p:nvSpPr>
            <p:spPr bwMode="auto">
              <a:xfrm>
                <a:off x="3600" y="219"/>
                <a:ext cx="357" cy="113"/>
              </a:xfrm>
              <a:prstGeom prst="ellipse">
                <a:avLst/>
              </a:prstGeom>
              <a:solidFill>
                <a:schemeClr val="hlink"/>
              </a:solidFill>
              <a:ln w="38100">
                <a:solidFill>
                  <a:schemeClr val="tx1"/>
                </a:solidFill>
                <a:round/>
                <a:headEnd/>
                <a:tailEnd/>
              </a:ln>
            </p:spPr>
            <p:txBody>
              <a:bodyPr wrap="none" anchor="ctr">
                <a:prstTxWarp prst="textNoShape">
                  <a:avLst/>
                </a:prstTxWarp>
              </a:bodyPr>
              <a:lstStyle/>
              <a:p>
                <a:endParaRPr lang="en-US">
                  <a:solidFill>
                    <a:srgbClr val="000000"/>
                  </a:solidFill>
                </a:endParaRPr>
              </a:p>
            </p:txBody>
          </p:sp>
          <p:grpSp>
            <p:nvGrpSpPr>
              <p:cNvPr id="93263" name="Group 51"/>
              <p:cNvGrpSpPr>
                <a:grpSpLocks/>
              </p:cNvGrpSpPr>
              <p:nvPr/>
            </p:nvGrpSpPr>
            <p:grpSpPr bwMode="auto">
              <a:xfrm>
                <a:off x="3686" y="244"/>
                <a:ext cx="177" cy="66"/>
                <a:chOff x="2848" y="848"/>
                <a:chExt cx="140" cy="98"/>
              </a:xfrm>
            </p:grpSpPr>
            <p:sp>
              <p:nvSpPr>
                <p:cNvPr id="93268" name="Line 52"/>
                <p:cNvSpPr>
                  <a:spLocks noChangeShapeType="1"/>
                </p:cNvSpPr>
                <p:nvPr/>
              </p:nvSpPr>
              <p:spPr bwMode="auto">
                <a:xfrm flipV="1">
                  <a:off x="2848" y="848"/>
                  <a:ext cx="50" cy="2"/>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69" name="Line 53"/>
                <p:cNvSpPr>
                  <a:spLocks noChangeShapeType="1"/>
                </p:cNvSpPr>
                <p:nvPr/>
              </p:nvSpPr>
              <p:spPr bwMode="auto">
                <a:xfrm>
                  <a:off x="2944" y="946"/>
                  <a:ext cx="44"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70" name="Line 54"/>
                <p:cNvSpPr>
                  <a:spLocks noChangeShapeType="1"/>
                </p:cNvSpPr>
                <p:nvPr/>
              </p:nvSpPr>
              <p:spPr bwMode="auto">
                <a:xfrm>
                  <a:off x="2894" y="850"/>
                  <a:ext cx="52" cy="96"/>
                </a:xfrm>
                <a:prstGeom prst="line">
                  <a:avLst/>
                </a:prstGeom>
                <a:noFill/>
                <a:ln w="38100">
                  <a:solidFill>
                    <a:schemeClr val="tx1"/>
                  </a:solidFill>
                  <a:round/>
                  <a:headEnd/>
                  <a:tailEnd/>
                </a:ln>
              </p:spPr>
              <p:txBody>
                <a:bodyPr wrap="none" anchor="ctr">
                  <a:prstTxWarp prst="textNoShape">
                    <a:avLst/>
                  </a:prstTxWarp>
                </a:bodyPr>
                <a:lstStyle/>
                <a:p>
                  <a:endParaRPr lang="en-US"/>
                </a:p>
              </p:txBody>
            </p:sp>
          </p:grpSp>
          <p:grpSp>
            <p:nvGrpSpPr>
              <p:cNvPr id="93264" name="Group 55"/>
              <p:cNvGrpSpPr>
                <a:grpSpLocks/>
              </p:cNvGrpSpPr>
              <p:nvPr/>
            </p:nvGrpSpPr>
            <p:grpSpPr bwMode="auto">
              <a:xfrm flipV="1">
                <a:off x="3686" y="243"/>
                <a:ext cx="177" cy="66"/>
                <a:chOff x="2848" y="848"/>
                <a:chExt cx="140" cy="98"/>
              </a:xfrm>
            </p:grpSpPr>
            <p:sp>
              <p:nvSpPr>
                <p:cNvPr id="93265" name="Line 56"/>
                <p:cNvSpPr>
                  <a:spLocks noChangeShapeType="1"/>
                </p:cNvSpPr>
                <p:nvPr/>
              </p:nvSpPr>
              <p:spPr bwMode="auto">
                <a:xfrm flipV="1">
                  <a:off x="2848" y="848"/>
                  <a:ext cx="50" cy="2"/>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66" name="Line 57"/>
                <p:cNvSpPr>
                  <a:spLocks noChangeShapeType="1"/>
                </p:cNvSpPr>
                <p:nvPr/>
              </p:nvSpPr>
              <p:spPr bwMode="auto">
                <a:xfrm>
                  <a:off x="2944" y="946"/>
                  <a:ext cx="44"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93267" name="Line 58"/>
                <p:cNvSpPr>
                  <a:spLocks noChangeShapeType="1"/>
                </p:cNvSpPr>
                <p:nvPr/>
              </p:nvSpPr>
              <p:spPr bwMode="auto">
                <a:xfrm>
                  <a:off x="2894" y="850"/>
                  <a:ext cx="52" cy="96"/>
                </a:xfrm>
                <a:prstGeom prst="line">
                  <a:avLst/>
                </a:prstGeom>
                <a:noFill/>
                <a:ln w="38100">
                  <a:solidFill>
                    <a:schemeClr val="tx1"/>
                  </a:solidFill>
                  <a:round/>
                  <a:headEnd/>
                  <a:tailEnd/>
                </a:ln>
              </p:spPr>
              <p:txBody>
                <a:bodyPr wrap="none" anchor="ctr">
                  <a:prstTxWarp prst="textNoShape">
                    <a:avLst/>
                  </a:prstTxWarp>
                </a:bodyPr>
                <a:lstStyle/>
                <a:p>
                  <a:endParaRPr lang="en-US"/>
                </a:p>
              </p:txBody>
            </p:sp>
          </p:grpSp>
        </p:grpSp>
      </p:grpSp>
      <p:grpSp>
        <p:nvGrpSpPr>
          <p:cNvPr id="93192" name="Group 59"/>
          <p:cNvGrpSpPr>
            <a:grpSpLocks/>
          </p:cNvGrpSpPr>
          <p:nvPr/>
        </p:nvGrpSpPr>
        <p:grpSpPr bwMode="auto">
          <a:xfrm>
            <a:off x="2286000" y="1812925"/>
            <a:ext cx="1462088" cy="1538288"/>
            <a:chOff x="1330" y="899"/>
            <a:chExt cx="850" cy="969"/>
          </a:xfrm>
        </p:grpSpPr>
        <p:sp>
          <p:nvSpPr>
            <p:cNvPr id="137276" name="Rectangle 60"/>
            <p:cNvSpPr>
              <a:spLocks noChangeArrowheads="1"/>
            </p:cNvSpPr>
            <p:nvPr/>
          </p:nvSpPr>
          <p:spPr bwMode="auto">
            <a:xfrm>
              <a:off x="1382" y="899"/>
              <a:ext cx="798" cy="903"/>
            </a:xfrm>
            <a:prstGeom prst="rect">
              <a:avLst/>
            </a:prstGeom>
            <a:solidFill>
              <a:srgbClr val="FFCC00"/>
            </a:solidFill>
            <a:ln w="9525">
              <a:no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77" name="Rectangle 61"/>
            <p:cNvSpPr>
              <a:spLocks noChangeArrowheads="1"/>
            </p:cNvSpPr>
            <p:nvPr/>
          </p:nvSpPr>
          <p:spPr bwMode="auto">
            <a:xfrm>
              <a:off x="1352" y="938"/>
              <a:ext cx="796" cy="903"/>
            </a:xfrm>
            <a:prstGeom prst="rect">
              <a:avLst/>
            </a:prstGeom>
            <a:solidFill>
              <a:schemeClr val="bg1"/>
            </a:solidFill>
            <a:ln w="28575">
              <a:solidFill>
                <a:schemeClr val="tx1"/>
              </a:solid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78" name="Text Box 62"/>
            <p:cNvSpPr txBox="1">
              <a:spLocks noChangeArrowheads="1"/>
            </p:cNvSpPr>
            <p:nvPr/>
          </p:nvSpPr>
          <p:spPr bwMode="auto">
            <a:xfrm>
              <a:off x="1330" y="929"/>
              <a:ext cx="836" cy="939"/>
            </a:xfrm>
            <a:prstGeom prst="rect">
              <a:avLst/>
            </a:prstGeom>
            <a:noFill/>
            <a:ln w="9525">
              <a:noFill/>
              <a:miter lim="800000"/>
              <a:headEnd/>
              <a:tailEnd/>
            </a:ln>
            <a:effectLst/>
          </p:spPr>
          <p:txBody>
            <a:bodyPr wrap="none">
              <a:prstTxWarp prst="textNoShape">
                <a:avLst/>
              </a:prstTxWarp>
              <a:spAutoFit/>
            </a:bodyPr>
            <a:lstStyle/>
            <a:p>
              <a:pPr algn="ctr">
                <a:lnSpc>
                  <a:spcPct val="78000"/>
                </a:lnSpc>
                <a:spcAft>
                  <a:spcPts val="600"/>
                </a:spcAft>
                <a:defRPr/>
              </a:pPr>
              <a:r>
                <a:rPr lang="en-US" sz="1800" dirty="0">
                  <a:solidFill>
                    <a:srgbClr val="000000"/>
                  </a:solidFill>
                  <a:latin typeface="+mn-lt"/>
                </a:rPr>
                <a:t>application</a:t>
              </a:r>
            </a:p>
            <a:p>
              <a:pPr algn="ctr">
                <a:lnSpc>
                  <a:spcPct val="78000"/>
                </a:lnSpc>
                <a:spcAft>
                  <a:spcPts val="600"/>
                </a:spcAft>
                <a:defRPr/>
              </a:pPr>
              <a:r>
                <a:rPr lang="en-US" sz="1800" dirty="0">
                  <a:solidFill>
                    <a:srgbClr val="000000"/>
                  </a:solidFill>
                  <a:latin typeface="+mn-lt"/>
                </a:rPr>
                <a:t>transport</a:t>
              </a:r>
            </a:p>
            <a:p>
              <a:pPr algn="ctr">
                <a:lnSpc>
                  <a:spcPct val="78000"/>
                </a:lnSpc>
                <a:spcAft>
                  <a:spcPts val="600"/>
                </a:spcAft>
                <a:defRPr/>
              </a:pPr>
              <a:r>
                <a:rPr lang="en-US" sz="1800" dirty="0">
                  <a:solidFill>
                    <a:srgbClr val="000000"/>
                  </a:solidFill>
                  <a:latin typeface="+mn-lt"/>
                </a:rPr>
                <a:t>network</a:t>
              </a:r>
            </a:p>
            <a:p>
              <a:pPr algn="ctr">
                <a:lnSpc>
                  <a:spcPct val="78000"/>
                </a:lnSpc>
                <a:spcAft>
                  <a:spcPts val="600"/>
                </a:spcAft>
                <a:defRPr/>
              </a:pPr>
              <a:r>
                <a:rPr lang="en-US" sz="1800" dirty="0">
                  <a:solidFill>
                    <a:srgbClr val="000000"/>
                  </a:solidFill>
                  <a:latin typeface="+mn-lt"/>
                </a:rPr>
                <a:t>link</a:t>
              </a:r>
            </a:p>
            <a:p>
              <a:pPr algn="ctr">
                <a:lnSpc>
                  <a:spcPct val="78000"/>
                </a:lnSpc>
                <a:spcAft>
                  <a:spcPts val="600"/>
                </a:spcAft>
                <a:defRPr/>
              </a:pPr>
              <a:r>
                <a:rPr lang="en-US" sz="1800" dirty="0">
                  <a:solidFill>
                    <a:srgbClr val="000000"/>
                  </a:solidFill>
                  <a:latin typeface="+mn-lt"/>
                </a:rPr>
                <a:t>physical</a:t>
              </a:r>
            </a:p>
          </p:txBody>
        </p:sp>
        <p:sp>
          <p:nvSpPr>
            <p:cNvPr id="137279" name="Line 63"/>
            <p:cNvSpPr>
              <a:spLocks noChangeShapeType="1"/>
            </p:cNvSpPr>
            <p:nvPr/>
          </p:nvSpPr>
          <p:spPr bwMode="auto">
            <a:xfrm flipV="1">
              <a:off x="1349" y="1139"/>
              <a:ext cx="785"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80" name="Line 64"/>
            <p:cNvSpPr>
              <a:spLocks noChangeShapeType="1"/>
            </p:cNvSpPr>
            <p:nvPr/>
          </p:nvSpPr>
          <p:spPr bwMode="auto">
            <a:xfrm flipV="1">
              <a:off x="1361" y="1319"/>
              <a:ext cx="785"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81" name="Line 65"/>
            <p:cNvSpPr>
              <a:spLocks noChangeShapeType="1"/>
            </p:cNvSpPr>
            <p:nvPr/>
          </p:nvSpPr>
          <p:spPr bwMode="auto">
            <a:xfrm flipV="1">
              <a:off x="1361" y="1481"/>
              <a:ext cx="785"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82" name="Line 66"/>
            <p:cNvSpPr>
              <a:spLocks noChangeShapeType="1"/>
            </p:cNvSpPr>
            <p:nvPr/>
          </p:nvSpPr>
          <p:spPr bwMode="auto">
            <a:xfrm flipV="1">
              <a:off x="1346" y="1658"/>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grpSp>
      <p:grpSp>
        <p:nvGrpSpPr>
          <p:cNvPr id="93193" name="Group 67"/>
          <p:cNvGrpSpPr>
            <a:grpSpLocks/>
          </p:cNvGrpSpPr>
          <p:nvPr/>
        </p:nvGrpSpPr>
        <p:grpSpPr bwMode="auto">
          <a:xfrm>
            <a:off x="2201863" y="3540125"/>
            <a:ext cx="1462087" cy="1538288"/>
            <a:chOff x="1281" y="1987"/>
            <a:chExt cx="850" cy="969"/>
          </a:xfrm>
        </p:grpSpPr>
        <p:sp>
          <p:nvSpPr>
            <p:cNvPr id="137284" name="Rectangle 68"/>
            <p:cNvSpPr>
              <a:spLocks noChangeArrowheads="1"/>
            </p:cNvSpPr>
            <p:nvPr/>
          </p:nvSpPr>
          <p:spPr bwMode="auto">
            <a:xfrm>
              <a:off x="1333" y="1987"/>
              <a:ext cx="798" cy="903"/>
            </a:xfrm>
            <a:prstGeom prst="rect">
              <a:avLst/>
            </a:prstGeom>
            <a:solidFill>
              <a:srgbClr val="FFCC00"/>
            </a:solidFill>
            <a:ln w="9525">
              <a:no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85" name="Rectangle 69"/>
            <p:cNvSpPr>
              <a:spLocks noChangeArrowheads="1"/>
            </p:cNvSpPr>
            <p:nvPr/>
          </p:nvSpPr>
          <p:spPr bwMode="auto">
            <a:xfrm>
              <a:off x="1303" y="2026"/>
              <a:ext cx="796" cy="903"/>
            </a:xfrm>
            <a:prstGeom prst="rect">
              <a:avLst/>
            </a:prstGeom>
            <a:solidFill>
              <a:schemeClr val="bg1"/>
            </a:solidFill>
            <a:ln w="28575">
              <a:solidFill>
                <a:schemeClr val="tx1"/>
              </a:solid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86" name="Text Box 70"/>
            <p:cNvSpPr txBox="1">
              <a:spLocks noChangeArrowheads="1"/>
            </p:cNvSpPr>
            <p:nvPr/>
          </p:nvSpPr>
          <p:spPr bwMode="auto">
            <a:xfrm>
              <a:off x="1281" y="2017"/>
              <a:ext cx="836" cy="939"/>
            </a:xfrm>
            <a:prstGeom prst="rect">
              <a:avLst/>
            </a:prstGeom>
            <a:noFill/>
            <a:ln w="9525">
              <a:noFill/>
              <a:miter lim="800000"/>
              <a:headEnd/>
              <a:tailEnd/>
            </a:ln>
            <a:effectLst/>
          </p:spPr>
          <p:txBody>
            <a:bodyPr wrap="none">
              <a:prstTxWarp prst="textNoShape">
                <a:avLst/>
              </a:prstTxWarp>
              <a:spAutoFit/>
            </a:bodyPr>
            <a:lstStyle/>
            <a:p>
              <a:pPr algn="ctr">
                <a:lnSpc>
                  <a:spcPct val="78000"/>
                </a:lnSpc>
                <a:spcAft>
                  <a:spcPts val="600"/>
                </a:spcAft>
                <a:defRPr/>
              </a:pPr>
              <a:r>
                <a:rPr lang="en-US" sz="1800">
                  <a:solidFill>
                    <a:srgbClr val="000000"/>
                  </a:solidFill>
                  <a:latin typeface="+mn-lt"/>
                </a:rPr>
                <a:t>application</a:t>
              </a:r>
            </a:p>
            <a:p>
              <a:pPr algn="ctr">
                <a:lnSpc>
                  <a:spcPct val="78000"/>
                </a:lnSpc>
                <a:spcAft>
                  <a:spcPts val="600"/>
                </a:spcAft>
                <a:defRPr/>
              </a:pPr>
              <a:r>
                <a:rPr lang="en-US" sz="1800">
                  <a:solidFill>
                    <a:srgbClr val="000000"/>
                  </a:solidFill>
                  <a:latin typeface="+mn-lt"/>
                </a:rPr>
                <a:t>transport</a:t>
              </a:r>
            </a:p>
            <a:p>
              <a:pPr algn="ctr">
                <a:lnSpc>
                  <a:spcPct val="78000"/>
                </a:lnSpc>
                <a:spcAft>
                  <a:spcPts val="600"/>
                </a:spcAft>
                <a:defRPr/>
              </a:pPr>
              <a:r>
                <a:rPr lang="en-US" sz="1800">
                  <a:solidFill>
                    <a:srgbClr val="000000"/>
                  </a:solidFill>
                  <a:latin typeface="+mn-lt"/>
                </a:rPr>
                <a:t>network</a:t>
              </a:r>
            </a:p>
            <a:p>
              <a:pPr algn="ctr">
                <a:lnSpc>
                  <a:spcPct val="78000"/>
                </a:lnSpc>
                <a:spcAft>
                  <a:spcPts val="600"/>
                </a:spcAft>
                <a:defRPr/>
              </a:pPr>
              <a:r>
                <a:rPr lang="en-US" sz="1800">
                  <a:solidFill>
                    <a:srgbClr val="000000"/>
                  </a:solidFill>
                  <a:latin typeface="+mn-lt"/>
                </a:rPr>
                <a:t>link</a:t>
              </a:r>
            </a:p>
            <a:p>
              <a:pPr algn="ctr">
                <a:lnSpc>
                  <a:spcPct val="78000"/>
                </a:lnSpc>
                <a:spcAft>
                  <a:spcPts val="600"/>
                </a:spcAft>
                <a:defRPr/>
              </a:pPr>
              <a:r>
                <a:rPr lang="en-US" sz="1800">
                  <a:solidFill>
                    <a:srgbClr val="000000"/>
                  </a:solidFill>
                  <a:latin typeface="+mn-lt"/>
                </a:rPr>
                <a:t>physical</a:t>
              </a:r>
            </a:p>
          </p:txBody>
        </p:sp>
        <p:sp>
          <p:nvSpPr>
            <p:cNvPr id="137287" name="Line 71"/>
            <p:cNvSpPr>
              <a:spLocks noChangeShapeType="1"/>
            </p:cNvSpPr>
            <p:nvPr/>
          </p:nvSpPr>
          <p:spPr bwMode="auto">
            <a:xfrm flipV="1">
              <a:off x="1300" y="2227"/>
              <a:ext cx="785"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88" name="Line 72"/>
            <p:cNvSpPr>
              <a:spLocks noChangeShapeType="1"/>
            </p:cNvSpPr>
            <p:nvPr/>
          </p:nvSpPr>
          <p:spPr bwMode="auto">
            <a:xfrm flipV="1">
              <a:off x="1312" y="2407"/>
              <a:ext cx="785"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89" name="Line 73"/>
            <p:cNvSpPr>
              <a:spLocks noChangeShapeType="1"/>
            </p:cNvSpPr>
            <p:nvPr/>
          </p:nvSpPr>
          <p:spPr bwMode="auto">
            <a:xfrm flipV="1">
              <a:off x="1312" y="2569"/>
              <a:ext cx="785"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90" name="Line 74"/>
            <p:cNvSpPr>
              <a:spLocks noChangeShapeType="1"/>
            </p:cNvSpPr>
            <p:nvPr/>
          </p:nvSpPr>
          <p:spPr bwMode="auto">
            <a:xfrm flipV="1">
              <a:off x="1297" y="2746"/>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grpSp>
      <p:grpSp>
        <p:nvGrpSpPr>
          <p:cNvPr id="93194" name="Group 75"/>
          <p:cNvGrpSpPr>
            <a:grpSpLocks/>
          </p:cNvGrpSpPr>
          <p:nvPr/>
        </p:nvGrpSpPr>
        <p:grpSpPr bwMode="auto">
          <a:xfrm>
            <a:off x="4821238" y="4803775"/>
            <a:ext cx="1460500" cy="1538288"/>
            <a:chOff x="2804" y="2783"/>
            <a:chExt cx="850" cy="969"/>
          </a:xfrm>
        </p:grpSpPr>
        <p:sp>
          <p:nvSpPr>
            <p:cNvPr id="137292" name="Rectangle 76"/>
            <p:cNvSpPr>
              <a:spLocks noChangeArrowheads="1"/>
            </p:cNvSpPr>
            <p:nvPr/>
          </p:nvSpPr>
          <p:spPr bwMode="auto">
            <a:xfrm>
              <a:off x="2856" y="2783"/>
              <a:ext cx="798" cy="903"/>
            </a:xfrm>
            <a:prstGeom prst="rect">
              <a:avLst/>
            </a:prstGeom>
            <a:solidFill>
              <a:srgbClr val="FFCC00"/>
            </a:solidFill>
            <a:ln w="9525">
              <a:no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93" name="Rectangle 77"/>
            <p:cNvSpPr>
              <a:spLocks noChangeArrowheads="1"/>
            </p:cNvSpPr>
            <p:nvPr/>
          </p:nvSpPr>
          <p:spPr bwMode="auto">
            <a:xfrm>
              <a:off x="2826" y="2822"/>
              <a:ext cx="798" cy="903"/>
            </a:xfrm>
            <a:prstGeom prst="rect">
              <a:avLst/>
            </a:prstGeom>
            <a:solidFill>
              <a:schemeClr val="bg1"/>
            </a:solidFill>
            <a:ln w="28575">
              <a:solidFill>
                <a:schemeClr val="tx1"/>
              </a:solid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94" name="Text Box 78"/>
            <p:cNvSpPr txBox="1">
              <a:spLocks noChangeArrowheads="1"/>
            </p:cNvSpPr>
            <p:nvPr/>
          </p:nvSpPr>
          <p:spPr bwMode="auto">
            <a:xfrm>
              <a:off x="2804" y="2813"/>
              <a:ext cx="836" cy="939"/>
            </a:xfrm>
            <a:prstGeom prst="rect">
              <a:avLst/>
            </a:prstGeom>
            <a:noFill/>
            <a:ln w="9525">
              <a:noFill/>
              <a:miter lim="800000"/>
              <a:headEnd/>
              <a:tailEnd/>
            </a:ln>
            <a:effectLst/>
          </p:spPr>
          <p:txBody>
            <a:bodyPr wrap="none">
              <a:prstTxWarp prst="textNoShape">
                <a:avLst/>
              </a:prstTxWarp>
              <a:spAutoFit/>
            </a:bodyPr>
            <a:lstStyle/>
            <a:p>
              <a:pPr algn="ctr">
                <a:lnSpc>
                  <a:spcPct val="78000"/>
                </a:lnSpc>
                <a:spcAft>
                  <a:spcPts val="600"/>
                </a:spcAft>
                <a:defRPr/>
              </a:pPr>
              <a:r>
                <a:rPr lang="en-US" sz="1800">
                  <a:solidFill>
                    <a:srgbClr val="000000"/>
                  </a:solidFill>
                  <a:latin typeface="+mn-lt"/>
                </a:rPr>
                <a:t>application</a:t>
              </a:r>
            </a:p>
            <a:p>
              <a:pPr algn="ctr">
                <a:lnSpc>
                  <a:spcPct val="78000"/>
                </a:lnSpc>
                <a:spcAft>
                  <a:spcPts val="600"/>
                </a:spcAft>
                <a:defRPr/>
              </a:pPr>
              <a:r>
                <a:rPr lang="en-US" sz="1800">
                  <a:solidFill>
                    <a:srgbClr val="000000"/>
                  </a:solidFill>
                  <a:latin typeface="+mn-lt"/>
                </a:rPr>
                <a:t>transport</a:t>
              </a:r>
            </a:p>
            <a:p>
              <a:pPr algn="ctr">
                <a:lnSpc>
                  <a:spcPct val="78000"/>
                </a:lnSpc>
                <a:spcAft>
                  <a:spcPts val="600"/>
                </a:spcAft>
                <a:defRPr/>
              </a:pPr>
              <a:r>
                <a:rPr lang="en-US" sz="1800">
                  <a:solidFill>
                    <a:srgbClr val="000000"/>
                  </a:solidFill>
                  <a:latin typeface="+mn-lt"/>
                </a:rPr>
                <a:t>network</a:t>
              </a:r>
            </a:p>
            <a:p>
              <a:pPr algn="ctr">
                <a:lnSpc>
                  <a:spcPct val="78000"/>
                </a:lnSpc>
                <a:spcAft>
                  <a:spcPts val="600"/>
                </a:spcAft>
                <a:defRPr/>
              </a:pPr>
              <a:r>
                <a:rPr lang="en-US" sz="1800">
                  <a:solidFill>
                    <a:srgbClr val="000000"/>
                  </a:solidFill>
                  <a:latin typeface="+mn-lt"/>
                </a:rPr>
                <a:t>link</a:t>
              </a:r>
            </a:p>
            <a:p>
              <a:pPr algn="ctr">
                <a:lnSpc>
                  <a:spcPct val="78000"/>
                </a:lnSpc>
                <a:spcAft>
                  <a:spcPts val="600"/>
                </a:spcAft>
                <a:defRPr/>
              </a:pPr>
              <a:r>
                <a:rPr lang="en-US" sz="1800">
                  <a:solidFill>
                    <a:srgbClr val="000000"/>
                  </a:solidFill>
                  <a:latin typeface="+mn-lt"/>
                </a:rPr>
                <a:t>physical</a:t>
              </a:r>
            </a:p>
          </p:txBody>
        </p:sp>
        <p:sp>
          <p:nvSpPr>
            <p:cNvPr id="137295" name="Line 79"/>
            <p:cNvSpPr>
              <a:spLocks noChangeShapeType="1"/>
            </p:cNvSpPr>
            <p:nvPr/>
          </p:nvSpPr>
          <p:spPr bwMode="auto">
            <a:xfrm flipV="1">
              <a:off x="2823" y="3023"/>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96" name="Line 80"/>
            <p:cNvSpPr>
              <a:spLocks noChangeShapeType="1"/>
            </p:cNvSpPr>
            <p:nvPr/>
          </p:nvSpPr>
          <p:spPr bwMode="auto">
            <a:xfrm flipV="1">
              <a:off x="2835" y="3203"/>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97" name="Line 81"/>
            <p:cNvSpPr>
              <a:spLocks noChangeShapeType="1"/>
            </p:cNvSpPr>
            <p:nvPr/>
          </p:nvSpPr>
          <p:spPr bwMode="auto">
            <a:xfrm flipV="1">
              <a:off x="2835" y="3365"/>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298" name="Line 82"/>
            <p:cNvSpPr>
              <a:spLocks noChangeShapeType="1"/>
            </p:cNvSpPr>
            <p:nvPr/>
          </p:nvSpPr>
          <p:spPr bwMode="auto">
            <a:xfrm flipV="1">
              <a:off x="2820" y="3542"/>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grpSp>
      <p:grpSp>
        <p:nvGrpSpPr>
          <p:cNvPr id="93195" name="Group 83"/>
          <p:cNvGrpSpPr>
            <a:grpSpLocks/>
          </p:cNvGrpSpPr>
          <p:nvPr/>
        </p:nvGrpSpPr>
        <p:grpSpPr bwMode="auto">
          <a:xfrm>
            <a:off x="6751638" y="4797425"/>
            <a:ext cx="1460500" cy="1538288"/>
            <a:chOff x="3927" y="2779"/>
            <a:chExt cx="850" cy="969"/>
          </a:xfrm>
        </p:grpSpPr>
        <p:sp>
          <p:nvSpPr>
            <p:cNvPr id="137300" name="Rectangle 84"/>
            <p:cNvSpPr>
              <a:spLocks noChangeArrowheads="1"/>
            </p:cNvSpPr>
            <p:nvPr/>
          </p:nvSpPr>
          <p:spPr bwMode="auto">
            <a:xfrm>
              <a:off x="3979" y="2779"/>
              <a:ext cx="798" cy="903"/>
            </a:xfrm>
            <a:prstGeom prst="rect">
              <a:avLst/>
            </a:prstGeom>
            <a:solidFill>
              <a:srgbClr val="FFCC00"/>
            </a:solidFill>
            <a:ln w="9525">
              <a:no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301" name="Rectangle 85"/>
            <p:cNvSpPr>
              <a:spLocks noChangeArrowheads="1"/>
            </p:cNvSpPr>
            <p:nvPr/>
          </p:nvSpPr>
          <p:spPr bwMode="auto">
            <a:xfrm>
              <a:off x="3949" y="2818"/>
              <a:ext cx="798" cy="903"/>
            </a:xfrm>
            <a:prstGeom prst="rect">
              <a:avLst/>
            </a:prstGeom>
            <a:solidFill>
              <a:schemeClr val="bg1"/>
            </a:solidFill>
            <a:ln w="28575">
              <a:solidFill>
                <a:schemeClr val="tx1"/>
              </a:solid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302" name="Text Box 86"/>
            <p:cNvSpPr txBox="1">
              <a:spLocks noChangeArrowheads="1"/>
            </p:cNvSpPr>
            <p:nvPr/>
          </p:nvSpPr>
          <p:spPr bwMode="auto">
            <a:xfrm>
              <a:off x="3927" y="2809"/>
              <a:ext cx="836" cy="939"/>
            </a:xfrm>
            <a:prstGeom prst="rect">
              <a:avLst/>
            </a:prstGeom>
            <a:noFill/>
            <a:ln w="9525">
              <a:noFill/>
              <a:miter lim="800000"/>
              <a:headEnd/>
              <a:tailEnd/>
            </a:ln>
            <a:effectLst/>
          </p:spPr>
          <p:txBody>
            <a:bodyPr wrap="none">
              <a:prstTxWarp prst="textNoShape">
                <a:avLst/>
              </a:prstTxWarp>
              <a:spAutoFit/>
            </a:bodyPr>
            <a:lstStyle/>
            <a:p>
              <a:pPr algn="ctr">
                <a:lnSpc>
                  <a:spcPct val="78000"/>
                </a:lnSpc>
                <a:spcAft>
                  <a:spcPts val="600"/>
                </a:spcAft>
                <a:defRPr/>
              </a:pPr>
              <a:r>
                <a:rPr lang="en-US" sz="1800">
                  <a:solidFill>
                    <a:srgbClr val="000000"/>
                  </a:solidFill>
                  <a:latin typeface="+mn-lt"/>
                </a:rPr>
                <a:t>application</a:t>
              </a:r>
            </a:p>
            <a:p>
              <a:pPr algn="ctr">
                <a:lnSpc>
                  <a:spcPct val="78000"/>
                </a:lnSpc>
                <a:spcAft>
                  <a:spcPts val="600"/>
                </a:spcAft>
                <a:defRPr/>
              </a:pPr>
              <a:r>
                <a:rPr lang="en-US" sz="1800">
                  <a:solidFill>
                    <a:srgbClr val="000000"/>
                  </a:solidFill>
                  <a:latin typeface="+mn-lt"/>
                </a:rPr>
                <a:t>transport</a:t>
              </a:r>
            </a:p>
            <a:p>
              <a:pPr algn="ctr">
                <a:lnSpc>
                  <a:spcPct val="78000"/>
                </a:lnSpc>
                <a:spcAft>
                  <a:spcPts val="600"/>
                </a:spcAft>
                <a:defRPr/>
              </a:pPr>
              <a:r>
                <a:rPr lang="en-US" sz="1800">
                  <a:solidFill>
                    <a:srgbClr val="000000"/>
                  </a:solidFill>
                  <a:latin typeface="+mn-lt"/>
                </a:rPr>
                <a:t>network</a:t>
              </a:r>
            </a:p>
            <a:p>
              <a:pPr algn="ctr">
                <a:lnSpc>
                  <a:spcPct val="78000"/>
                </a:lnSpc>
                <a:spcAft>
                  <a:spcPts val="600"/>
                </a:spcAft>
                <a:defRPr/>
              </a:pPr>
              <a:r>
                <a:rPr lang="en-US" sz="1800">
                  <a:solidFill>
                    <a:srgbClr val="000000"/>
                  </a:solidFill>
                  <a:latin typeface="+mn-lt"/>
                </a:rPr>
                <a:t>link</a:t>
              </a:r>
            </a:p>
            <a:p>
              <a:pPr algn="ctr">
                <a:lnSpc>
                  <a:spcPct val="78000"/>
                </a:lnSpc>
                <a:spcAft>
                  <a:spcPts val="600"/>
                </a:spcAft>
                <a:defRPr/>
              </a:pPr>
              <a:r>
                <a:rPr lang="en-US" sz="1800">
                  <a:solidFill>
                    <a:srgbClr val="000000"/>
                  </a:solidFill>
                  <a:latin typeface="+mn-lt"/>
                </a:rPr>
                <a:t>physical</a:t>
              </a:r>
            </a:p>
          </p:txBody>
        </p:sp>
        <p:sp>
          <p:nvSpPr>
            <p:cNvPr id="137303" name="Line 87"/>
            <p:cNvSpPr>
              <a:spLocks noChangeShapeType="1"/>
            </p:cNvSpPr>
            <p:nvPr/>
          </p:nvSpPr>
          <p:spPr bwMode="auto">
            <a:xfrm flipV="1">
              <a:off x="3946" y="3019"/>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304" name="Line 88"/>
            <p:cNvSpPr>
              <a:spLocks noChangeShapeType="1"/>
            </p:cNvSpPr>
            <p:nvPr/>
          </p:nvSpPr>
          <p:spPr bwMode="auto">
            <a:xfrm flipV="1">
              <a:off x="3958" y="3199"/>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305" name="Line 89"/>
            <p:cNvSpPr>
              <a:spLocks noChangeShapeType="1"/>
            </p:cNvSpPr>
            <p:nvPr/>
          </p:nvSpPr>
          <p:spPr bwMode="auto">
            <a:xfrm flipV="1">
              <a:off x="3958" y="3361"/>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306" name="Line 90"/>
            <p:cNvSpPr>
              <a:spLocks noChangeShapeType="1"/>
            </p:cNvSpPr>
            <p:nvPr/>
          </p:nvSpPr>
          <p:spPr bwMode="auto">
            <a:xfrm flipV="1">
              <a:off x="3943" y="3538"/>
              <a:ext cx="789"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grpSp>
      <p:grpSp>
        <p:nvGrpSpPr>
          <p:cNvPr id="93196" name="Group 91"/>
          <p:cNvGrpSpPr>
            <a:grpSpLocks/>
          </p:cNvGrpSpPr>
          <p:nvPr/>
        </p:nvGrpSpPr>
        <p:grpSpPr bwMode="auto">
          <a:xfrm>
            <a:off x="5726113" y="3270250"/>
            <a:ext cx="1430337" cy="955675"/>
            <a:chOff x="3331" y="1817"/>
            <a:chExt cx="832" cy="602"/>
          </a:xfrm>
        </p:grpSpPr>
        <p:sp>
          <p:nvSpPr>
            <p:cNvPr id="137308" name="Rectangle 92"/>
            <p:cNvSpPr>
              <a:spLocks noChangeArrowheads="1"/>
            </p:cNvSpPr>
            <p:nvPr/>
          </p:nvSpPr>
          <p:spPr bwMode="auto">
            <a:xfrm>
              <a:off x="3365" y="1817"/>
              <a:ext cx="798" cy="583"/>
            </a:xfrm>
            <a:prstGeom prst="rect">
              <a:avLst/>
            </a:prstGeom>
            <a:solidFill>
              <a:srgbClr val="FFCC00"/>
            </a:solidFill>
            <a:ln w="9525">
              <a:no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309" name="Rectangle 93"/>
            <p:cNvSpPr>
              <a:spLocks noChangeArrowheads="1"/>
            </p:cNvSpPr>
            <p:nvPr/>
          </p:nvSpPr>
          <p:spPr bwMode="auto">
            <a:xfrm>
              <a:off x="3331" y="1856"/>
              <a:ext cx="798" cy="563"/>
            </a:xfrm>
            <a:prstGeom prst="rect">
              <a:avLst/>
            </a:prstGeom>
            <a:solidFill>
              <a:schemeClr val="bg1"/>
            </a:solidFill>
            <a:ln w="28575">
              <a:solidFill>
                <a:schemeClr val="tx1"/>
              </a:solidFill>
              <a:miter lim="800000"/>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310" name="Text Box 94"/>
            <p:cNvSpPr txBox="1">
              <a:spLocks noChangeArrowheads="1"/>
            </p:cNvSpPr>
            <p:nvPr/>
          </p:nvSpPr>
          <p:spPr bwMode="auto">
            <a:xfrm>
              <a:off x="3401" y="1847"/>
              <a:ext cx="657" cy="570"/>
            </a:xfrm>
            <a:prstGeom prst="rect">
              <a:avLst/>
            </a:prstGeom>
            <a:noFill/>
            <a:ln w="9525">
              <a:noFill/>
              <a:miter lim="800000"/>
              <a:headEnd/>
              <a:tailEnd/>
            </a:ln>
            <a:effectLst/>
          </p:spPr>
          <p:txBody>
            <a:bodyPr wrap="none">
              <a:prstTxWarp prst="textNoShape">
                <a:avLst/>
              </a:prstTxWarp>
              <a:spAutoFit/>
            </a:bodyPr>
            <a:lstStyle/>
            <a:p>
              <a:pPr algn="ctr">
                <a:lnSpc>
                  <a:spcPct val="78000"/>
                </a:lnSpc>
                <a:spcAft>
                  <a:spcPts val="600"/>
                </a:spcAft>
                <a:defRPr/>
              </a:pPr>
              <a:r>
                <a:rPr lang="en-US" sz="1800">
                  <a:solidFill>
                    <a:srgbClr val="000000"/>
                  </a:solidFill>
                  <a:latin typeface="+mn-lt"/>
                </a:rPr>
                <a:t>network</a:t>
              </a:r>
            </a:p>
            <a:p>
              <a:pPr algn="ctr">
                <a:lnSpc>
                  <a:spcPct val="78000"/>
                </a:lnSpc>
                <a:spcAft>
                  <a:spcPts val="600"/>
                </a:spcAft>
                <a:defRPr/>
              </a:pPr>
              <a:r>
                <a:rPr lang="en-US" sz="1800">
                  <a:solidFill>
                    <a:srgbClr val="000000"/>
                  </a:solidFill>
                  <a:latin typeface="+mn-lt"/>
                </a:rPr>
                <a:t>link</a:t>
              </a:r>
            </a:p>
            <a:p>
              <a:pPr algn="ctr">
                <a:lnSpc>
                  <a:spcPct val="78000"/>
                </a:lnSpc>
                <a:spcAft>
                  <a:spcPts val="600"/>
                </a:spcAft>
                <a:defRPr/>
              </a:pPr>
              <a:r>
                <a:rPr lang="en-US" sz="1800">
                  <a:solidFill>
                    <a:srgbClr val="000000"/>
                  </a:solidFill>
                  <a:latin typeface="+mn-lt"/>
                </a:rPr>
                <a:t>physical</a:t>
              </a:r>
            </a:p>
          </p:txBody>
        </p:sp>
        <p:sp>
          <p:nvSpPr>
            <p:cNvPr id="137311" name="Line 95"/>
            <p:cNvSpPr>
              <a:spLocks noChangeShapeType="1"/>
            </p:cNvSpPr>
            <p:nvPr/>
          </p:nvSpPr>
          <p:spPr bwMode="auto">
            <a:xfrm flipV="1">
              <a:off x="3332" y="2057"/>
              <a:ext cx="790"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sp>
          <p:nvSpPr>
            <p:cNvPr id="137312" name="Line 96"/>
            <p:cNvSpPr>
              <a:spLocks noChangeShapeType="1"/>
            </p:cNvSpPr>
            <p:nvPr/>
          </p:nvSpPr>
          <p:spPr bwMode="auto">
            <a:xfrm flipV="1">
              <a:off x="3344" y="2237"/>
              <a:ext cx="790" cy="3"/>
            </a:xfrm>
            <a:prstGeom prst="line">
              <a:avLst/>
            </a:prstGeom>
            <a:noFill/>
            <a:ln w="28575">
              <a:solidFill>
                <a:schemeClr val="tx1"/>
              </a:solidFill>
              <a:round/>
              <a:headEnd/>
              <a:tailEnd/>
            </a:ln>
            <a:effectLst/>
          </p:spPr>
          <p:txBody>
            <a:bodyPr wrap="none" anchor="ctr">
              <a:prstTxWarp prst="textNoShape">
                <a:avLst/>
              </a:prstTxWarp>
            </a:bodyPr>
            <a:lstStyle/>
            <a:p>
              <a:pPr>
                <a:lnSpc>
                  <a:spcPct val="78000"/>
                </a:lnSpc>
                <a:spcAft>
                  <a:spcPts val="600"/>
                </a:spcAft>
                <a:defRPr/>
              </a:pPr>
              <a:endParaRPr lang="en-US">
                <a:solidFill>
                  <a:srgbClr val="000000"/>
                </a:solidFill>
                <a:latin typeface="+mn-lt"/>
              </a:endParaRPr>
            </a:p>
          </p:txBody>
        </p:sp>
      </p:grpSp>
      <p:sp>
        <p:nvSpPr>
          <p:cNvPr id="137313" name="Line 97"/>
          <p:cNvSpPr>
            <a:spLocks noChangeShapeType="1"/>
          </p:cNvSpPr>
          <p:nvPr/>
        </p:nvSpPr>
        <p:spPr bwMode="auto">
          <a:xfrm>
            <a:off x="3184525" y="2024063"/>
            <a:ext cx="6350" cy="1028700"/>
          </a:xfrm>
          <a:prstGeom prst="line">
            <a:avLst/>
          </a:prstGeom>
          <a:noFill/>
          <a:ln w="38100">
            <a:solidFill>
              <a:srgbClr val="FF0000"/>
            </a:solidFill>
            <a:round/>
            <a:headEnd/>
            <a:tailEnd type="triangle" w="med" len="med"/>
          </a:ln>
        </p:spPr>
        <p:txBody>
          <a:bodyPr wrap="none" anchor="ctr">
            <a:prstTxWarp prst="textNoShape">
              <a:avLst/>
            </a:prstTxWarp>
          </a:bodyPr>
          <a:lstStyle/>
          <a:p>
            <a:endParaRPr lang="en-US"/>
          </a:p>
        </p:txBody>
      </p:sp>
      <p:sp>
        <p:nvSpPr>
          <p:cNvPr id="137314" name="Line 98"/>
          <p:cNvSpPr>
            <a:spLocks noChangeShapeType="1"/>
          </p:cNvSpPr>
          <p:nvPr/>
        </p:nvSpPr>
        <p:spPr bwMode="auto">
          <a:xfrm>
            <a:off x="6677025" y="3433763"/>
            <a:ext cx="7938" cy="2730500"/>
          </a:xfrm>
          <a:prstGeom prst="line">
            <a:avLst/>
          </a:prstGeom>
          <a:noFill/>
          <a:ln w="38100">
            <a:solidFill>
              <a:srgbClr val="FF0000"/>
            </a:solidFill>
            <a:round/>
            <a:headEnd/>
            <a:tailEnd/>
          </a:ln>
        </p:spPr>
        <p:txBody>
          <a:bodyPr wrap="none" anchor="ctr">
            <a:prstTxWarp prst="textNoShape">
              <a:avLst/>
            </a:prstTxWarp>
          </a:bodyPr>
          <a:lstStyle/>
          <a:p>
            <a:endParaRPr lang="en-US"/>
          </a:p>
        </p:txBody>
      </p:sp>
      <p:sp>
        <p:nvSpPr>
          <p:cNvPr id="137315" name="Line 99"/>
          <p:cNvSpPr>
            <a:spLocks noChangeShapeType="1"/>
          </p:cNvSpPr>
          <p:nvPr/>
        </p:nvSpPr>
        <p:spPr bwMode="auto">
          <a:xfrm flipV="1">
            <a:off x="6010275" y="3402013"/>
            <a:ext cx="0" cy="615950"/>
          </a:xfrm>
          <a:prstGeom prst="line">
            <a:avLst/>
          </a:prstGeom>
          <a:noFill/>
          <a:ln w="38100">
            <a:solidFill>
              <a:srgbClr val="FF0000"/>
            </a:solidFill>
            <a:round/>
            <a:headEnd/>
            <a:tailEnd/>
          </a:ln>
        </p:spPr>
        <p:txBody>
          <a:bodyPr wrap="none" anchor="ctr">
            <a:prstTxWarp prst="textNoShape">
              <a:avLst/>
            </a:prstTxWarp>
          </a:bodyPr>
          <a:lstStyle/>
          <a:p>
            <a:endParaRPr lang="en-US"/>
          </a:p>
        </p:txBody>
      </p:sp>
      <p:sp>
        <p:nvSpPr>
          <p:cNvPr id="137316" name="Line 100"/>
          <p:cNvSpPr>
            <a:spLocks noChangeShapeType="1"/>
          </p:cNvSpPr>
          <p:nvPr/>
        </p:nvSpPr>
        <p:spPr bwMode="auto">
          <a:xfrm>
            <a:off x="6003925" y="3421063"/>
            <a:ext cx="676275" cy="3175"/>
          </a:xfrm>
          <a:prstGeom prst="line">
            <a:avLst/>
          </a:prstGeom>
          <a:noFill/>
          <a:ln w="38100">
            <a:solidFill>
              <a:srgbClr val="FF0000"/>
            </a:solidFill>
            <a:round/>
            <a:headEnd/>
            <a:tailEnd/>
          </a:ln>
        </p:spPr>
        <p:txBody>
          <a:bodyPr wrap="none" anchor="ctr">
            <a:prstTxWarp prst="textNoShape">
              <a:avLst/>
            </a:prstTxWarp>
          </a:bodyPr>
          <a:lstStyle/>
          <a:p>
            <a:endParaRPr lang="en-US"/>
          </a:p>
        </p:txBody>
      </p:sp>
      <p:sp>
        <p:nvSpPr>
          <p:cNvPr id="137317" name="Line 101"/>
          <p:cNvSpPr>
            <a:spLocks noChangeShapeType="1"/>
          </p:cNvSpPr>
          <p:nvPr/>
        </p:nvSpPr>
        <p:spPr bwMode="auto">
          <a:xfrm>
            <a:off x="6677025" y="6151563"/>
            <a:ext cx="852488" cy="9525"/>
          </a:xfrm>
          <a:prstGeom prst="line">
            <a:avLst/>
          </a:prstGeom>
          <a:noFill/>
          <a:ln w="38100">
            <a:solidFill>
              <a:srgbClr val="FF0000"/>
            </a:solidFill>
            <a:round/>
            <a:headEnd/>
            <a:tailEnd/>
          </a:ln>
        </p:spPr>
        <p:txBody>
          <a:bodyPr wrap="none" anchor="ctr">
            <a:prstTxWarp prst="textNoShape">
              <a:avLst/>
            </a:prstTxWarp>
          </a:bodyPr>
          <a:lstStyle/>
          <a:p>
            <a:endParaRPr lang="en-US"/>
          </a:p>
        </p:txBody>
      </p:sp>
      <p:sp>
        <p:nvSpPr>
          <p:cNvPr id="137318" name="Line 102"/>
          <p:cNvSpPr>
            <a:spLocks noChangeShapeType="1"/>
          </p:cNvSpPr>
          <p:nvPr/>
        </p:nvSpPr>
        <p:spPr bwMode="auto">
          <a:xfrm flipV="1">
            <a:off x="7529513" y="4992688"/>
            <a:ext cx="14287" cy="1168400"/>
          </a:xfrm>
          <a:prstGeom prst="line">
            <a:avLst/>
          </a:prstGeom>
          <a:noFill/>
          <a:ln w="38100">
            <a:solidFill>
              <a:srgbClr val="FF0000"/>
            </a:solidFill>
            <a:round/>
            <a:headEnd/>
            <a:tailEnd type="triangle" w="med" len="med"/>
          </a:ln>
        </p:spPr>
        <p:txBody>
          <a:bodyPr wrap="none" anchor="ctr">
            <a:prstTxWarp prst="textNoShape">
              <a:avLst/>
            </a:prstTxWarp>
          </a:bodyPr>
          <a:lstStyle/>
          <a:p>
            <a:endParaRPr lang="en-US"/>
          </a:p>
        </p:txBody>
      </p:sp>
      <p:sp>
        <p:nvSpPr>
          <p:cNvPr id="137319" name="Line 103"/>
          <p:cNvSpPr>
            <a:spLocks noChangeShapeType="1"/>
          </p:cNvSpPr>
          <p:nvPr/>
        </p:nvSpPr>
        <p:spPr bwMode="auto">
          <a:xfrm flipV="1">
            <a:off x="3217863" y="3068638"/>
            <a:ext cx="1520825" cy="28575"/>
          </a:xfrm>
          <a:prstGeom prst="line">
            <a:avLst/>
          </a:prstGeom>
          <a:noFill/>
          <a:ln w="38100">
            <a:solidFill>
              <a:srgbClr val="FF0000"/>
            </a:solidFill>
            <a:round/>
            <a:headEnd/>
            <a:tailEnd/>
          </a:ln>
        </p:spPr>
        <p:txBody>
          <a:bodyPr wrap="none" anchor="ctr">
            <a:prstTxWarp prst="textNoShape">
              <a:avLst/>
            </a:prstTxWarp>
          </a:bodyPr>
          <a:lstStyle/>
          <a:p>
            <a:endParaRPr lang="en-US"/>
          </a:p>
        </p:txBody>
      </p:sp>
      <p:sp>
        <p:nvSpPr>
          <p:cNvPr id="137320" name="Line 104"/>
          <p:cNvSpPr>
            <a:spLocks noChangeShapeType="1"/>
          </p:cNvSpPr>
          <p:nvPr/>
        </p:nvSpPr>
        <p:spPr bwMode="auto">
          <a:xfrm>
            <a:off x="4706938" y="3084513"/>
            <a:ext cx="1314450" cy="965200"/>
          </a:xfrm>
          <a:prstGeom prst="line">
            <a:avLst/>
          </a:prstGeom>
          <a:noFill/>
          <a:ln w="38100">
            <a:solidFill>
              <a:srgbClr val="FF0000"/>
            </a:solidFill>
            <a:round/>
            <a:headEnd/>
            <a:tailEnd/>
          </a:ln>
        </p:spPr>
        <p:txBody>
          <a:bodyPr wrap="none" anchor="ctr">
            <a:prstTxWarp prst="textNoShape">
              <a:avLst/>
            </a:prstTxWarp>
          </a:bodyPr>
          <a:lstStyle/>
          <a:p>
            <a:endParaRPr lang="en-US"/>
          </a:p>
        </p:txBody>
      </p:sp>
      <p:grpSp>
        <p:nvGrpSpPr>
          <p:cNvPr id="17" name="Group 105"/>
          <p:cNvGrpSpPr>
            <a:grpSpLocks/>
          </p:cNvGrpSpPr>
          <p:nvPr/>
        </p:nvGrpSpPr>
        <p:grpSpPr bwMode="auto">
          <a:xfrm>
            <a:off x="7213600" y="4564063"/>
            <a:ext cx="763588" cy="381000"/>
            <a:chOff x="4712" y="2088"/>
            <a:chExt cx="444" cy="240"/>
          </a:xfrm>
        </p:grpSpPr>
        <p:sp>
          <p:nvSpPr>
            <p:cNvPr id="93209" name="Rectangle 106"/>
            <p:cNvSpPr>
              <a:spLocks noChangeArrowheads="1"/>
            </p:cNvSpPr>
            <p:nvPr/>
          </p:nvSpPr>
          <p:spPr bwMode="auto">
            <a:xfrm>
              <a:off x="4712" y="2088"/>
              <a:ext cx="444" cy="240"/>
            </a:xfrm>
            <a:prstGeom prst="rect">
              <a:avLst/>
            </a:prstGeom>
            <a:solidFill>
              <a:schemeClr val="bg1"/>
            </a:solidFill>
            <a:ln w="28575">
              <a:solidFill>
                <a:srgbClr val="FF0000"/>
              </a:solidFill>
              <a:miter lim="800000"/>
              <a:headEnd/>
              <a:tailEnd/>
            </a:ln>
          </p:spPr>
          <p:txBody>
            <a:bodyPr wrap="none" anchor="ctr">
              <a:prstTxWarp prst="textNoShape">
                <a:avLst/>
              </a:prstTxWarp>
            </a:bodyPr>
            <a:lstStyle/>
            <a:p>
              <a:endParaRPr lang="en-US">
                <a:solidFill>
                  <a:srgbClr val="000000"/>
                </a:solidFill>
              </a:endParaRPr>
            </a:p>
          </p:txBody>
        </p:sp>
        <p:sp>
          <p:nvSpPr>
            <p:cNvPr id="93210" name="Text Box 107"/>
            <p:cNvSpPr txBox="1">
              <a:spLocks noChangeArrowheads="1"/>
            </p:cNvSpPr>
            <p:nvPr/>
          </p:nvSpPr>
          <p:spPr bwMode="auto">
            <a:xfrm>
              <a:off x="4726" y="2098"/>
              <a:ext cx="387" cy="186"/>
            </a:xfrm>
            <a:prstGeom prst="rect">
              <a:avLst/>
            </a:prstGeom>
            <a:noFill/>
            <a:ln w="9525">
              <a:noFill/>
              <a:miter lim="800000"/>
              <a:headEnd/>
              <a:tailEnd/>
            </a:ln>
          </p:spPr>
          <p:txBody>
            <a:bodyPr wrap="none">
              <a:prstTxWarp prst="textNoShape">
                <a:avLst/>
              </a:prstTxWarp>
              <a:spAutoFit/>
            </a:bodyPr>
            <a:lstStyle/>
            <a:p>
              <a:r>
                <a:rPr lang="en-US" sz="1800">
                  <a:solidFill>
                    <a:srgbClr val="000000"/>
                  </a:solidFill>
                  <a:latin typeface="Comic Sans MS" charset="0"/>
                </a:rPr>
                <a:t>data</a:t>
              </a:r>
              <a:endParaRPr lang="en-US">
                <a:solidFill>
                  <a:srgbClr val="000000"/>
                </a:solidFill>
              </a:endParaRPr>
            </a:p>
          </p:txBody>
        </p:sp>
      </p:grpSp>
      <p:grpSp>
        <p:nvGrpSpPr>
          <p:cNvPr id="18" name="Group 108"/>
          <p:cNvGrpSpPr>
            <a:grpSpLocks/>
          </p:cNvGrpSpPr>
          <p:nvPr/>
        </p:nvGrpSpPr>
        <p:grpSpPr bwMode="auto">
          <a:xfrm>
            <a:off x="2825750" y="1643063"/>
            <a:ext cx="763588" cy="381000"/>
            <a:chOff x="4712" y="2088"/>
            <a:chExt cx="444" cy="240"/>
          </a:xfrm>
        </p:grpSpPr>
        <p:sp>
          <p:nvSpPr>
            <p:cNvPr id="93207" name="Rectangle 109"/>
            <p:cNvSpPr>
              <a:spLocks noChangeArrowheads="1"/>
            </p:cNvSpPr>
            <p:nvPr/>
          </p:nvSpPr>
          <p:spPr bwMode="auto">
            <a:xfrm>
              <a:off x="4712" y="2088"/>
              <a:ext cx="444" cy="240"/>
            </a:xfrm>
            <a:prstGeom prst="rect">
              <a:avLst/>
            </a:prstGeom>
            <a:solidFill>
              <a:schemeClr val="bg1"/>
            </a:solidFill>
            <a:ln w="28575">
              <a:solidFill>
                <a:srgbClr val="FF0000"/>
              </a:solidFill>
              <a:miter lim="800000"/>
              <a:headEnd/>
              <a:tailEnd/>
            </a:ln>
          </p:spPr>
          <p:txBody>
            <a:bodyPr wrap="none" anchor="ctr">
              <a:prstTxWarp prst="textNoShape">
                <a:avLst/>
              </a:prstTxWarp>
            </a:bodyPr>
            <a:lstStyle/>
            <a:p>
              <a:endParaRPr lang="en-US">
                <a:solidFill>
                  <a:srgbClr val="000000"/>
                </a:solidFill>
              </a:endParaRPr>
            </a:p>
          </p:txBody>
        </p:sp>
        <p:sp>
          <p:nvSpPr>
            <p:cNvPr id="93208" name="Text Box 110"/>
            <p:cNvSpPr txBox="1">
              <a:spLocks noChangeArrowheads="1"/>
            </p:cNvSpPr>
            <p:nvPr/>
          </p:nvSpPr>
          <p:spPr bwMode="auto">
            <a:xfrm>
              <a:off x="4726" y="2098"/>
              <a:ext cx="387" cy="186"/>
            </a:xfrm>
            <a:prstGeom prst="rect">
              <a:avLst/>
            </a:prstGeom>
            <a:noFill/>
            <a:ln w="9525">
              <a:noFill/>
              <a:miter lim="800000"/>
              <a:headEnd/>
              <a:tailEnd/>
            </a:ln>
          </p:spPr>
          <p:txBody>
            <a:bodyPr wrap="none">
              <a:prstTxWarp prst="textNoShape">
                <a:avLst/>
              </a:prstTxWarp>
              <a:spAutoFit/>
            </a:bodyPr>
            <a:lstStyle/>
            <a:p>
              <a:r>
                <a:rPr lang="en-US" sz="1800">
                  <a:solidFill>
                    <a:srgbClr val="000000"/>
                  </a:solidFill>
                  <a:latin typeface="Comic Sans MS" charset="0"/>
                </a:rPr>
                <a:t>data</a:t>
              </a:r>
              <a:endParaRPr lang="en-US">
                <a:solidFill>
                  <a:srgbClr val="000000"/>
                </a:solidFill>
              </a:endParaRP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cTn>
                              </p:par>
                            </p:childTnLst>
                          </p:cTn>
                        </p:par>
                        <p:par>
                          <p:cTn id="8" fill="hold">
                            <p:stCondLst>
                              <p:cond delay="500"/>
                            </p:stCondLst>
                            <p:childTnLst>
                              <p:par>
                                <p:cTn id="9" presetID="17" presetClass="entr" presetSubtype="1" fill="hold" grpId="0" nodeType="afterEffect">
                                  <p:stCondLst>
                                    <p:cond delay="0"/>
                                  </p:stCondLst>
                                  <p:childTnLst>
                                    <p:set>
                                      <p:cBhvr>
                                        <p:cTn id="10" dur="1" fill="hold">
                                          <p:stCondLst>
                                            <p:cond delay="0"/>
                                          </p:stCondLst>
                                        </p:cTn>
                                        <p:tgtEl>
                                          <p:spTgt spid="137313"/>
                                        </p:tgtEl>
                                        <p:attrNameLst>
                                          <p:attrName>style.visibility</p:attrName>
                                        </p:attrNameLst>
                                      </p:cBhvr>
                                      <p:to>
                                        <p:strVal val="visible"/>
                                      </p:to>
                                    </p:set>
                                    <p:anim calcmode="lin" valueType="num">
                                      <p:cBhvr>
                                        <p:cTn id="11" dur="500" fill="hold"/>
                                        <p:tgtEl>
                                          <p:spTgt spid="137313"/>
                                        </p:tgtEl>
                                        <p:attrNameLst>
                                          <p:attrName>ppt_x</p:attrName>
                                        </p:attrNameLst>
                                      </p:cBhvr>
                                      <p:tavLst>
                                        <p:tav tm="0">
                                          <p:val>
                                            <p:strVal val="#ppt_x"/>
                                          </p:val>
                                        </p:tav>
                                        <p:tav tm="100000">
                                          <p:val>
                                            <p:strVal val="#ppt_x"/>
                                          </p:val>
                                        </p:tav>
                                      </p:tavLst>
                                    </p:anim>
                                    <p:anim calcmode="lin" valueType="num">
                                      <p:cBhvr>
                                        <p:cTn id="12" dur="500" fill="hold"/>
                                        <p:tgtEl>
                                          <p:spTgt spid="137313"/>
                                        </p:tgtEl>
                                        <p:attrNameLst>
                                          <p:attrName>ppt_y</p:attrName>
                                        </p:attrNameLst>
                                      </p:cBhvr>
                                      <p:tavLst>
                                        <p:tav tm="0">
                                          <p:val>
                                            <p:strVal val="#ppt_y-#ppt_h/2"/>
                                          </p:val>
                                        </p:tav>
                                        <p:tav tm="100000">
                                          <p:val>
                                            <p:strVal val="#ppt_y"/>
                                          </p:val>
                                        </p:tav>
                                      </p:tavLst>
                                    </p:anim>
                                    <p:anim calcmode="lin" valueType="num">
                                      <p:cBhvr>
                                        <p:cTn id="13" dur="500" fill="hold"/>
                                        <p:tgtEl>
                                          <p:spTgt spid="137313"/>
                                        </p:tgtEl>
                                        <p:attrNameLst>
                                          <p:attrName>ppt_w</p:attrName>
                                        </p:attrNameLst>
                                      </p:cBhvr>
                                      <p:tavLst>
                                        <p:tav tm="0">
                                          <p:val>
                                            <p:strVal val="#ppt_w"/>
                                          </p:val>
                                        </p:tav>
                                        <p:tav tm="100000">
                                          <p:val>
                                            <p:strVal val="#ppt_w"/>
                                          </p:val>
                                        </p:tav>
                                      </p:tavLst>
                                    </p:anim>
                                    <p:anim calcmode="lin" valueType="num">
                                      <p:cBhvr>
                                        <p:cTn id="14" dur="500" fill="hold"/>
                                        <p:tgtEl>
                                          <p:spTgt spid="137313"/>
                                        </p:tgtEl>
                                        <p:attrNameLst>
                                          <p:attrName>ppt_h</p:attrName>
                                        </p:attrNameLst>
                                      </p:cBhvr>
                                      <p:tavLst>
                                        <p:tav tm="0">
                                          <p:val>
                                            <p:fltVal val="0"/>
                                          </p:val>
                                        </p:tav>
                                        <p:tav tm="100000">
                                          <p:val>
                                            <p:strVal val="#ppt_h"/>
                                          </p:val>
                                        </p:tav>
                                      </p:tavLst>
                                    </p:anim>
                                  </p:childTnLst>
                                </p:cTn>
                              </p:par>
                            </p:childTnLst>
                          </p:cTn>
                        </p:par>
                        <p:par>
                          <p:cTn id="15" fill="hold">
                            <p:stCondLst>
                              <p:cond delay="1000"/>
                            </p:stCondLst>
                            <p:childTnLst>
                              <p:par>
                                <p:cTn id="16" presetID="17" presetClass="entr" presetSubtype="8" fill="hold" grpId="0" nodeType="afterEffect">
                                  <p:stCondLst>
                                    <p:cond delay="0"/>
                                  </p:stCondLst>
                                  <p:childTnLst>
                                    <p:set>
                                      <p:cBhvr>
                                        <p:cTn id="17" dur="1" fill="hold">
                                          <p:stCondLst>
                                            <p:cond delay="0"/>
                                          </p:stCondLst>
                                        </p:cTn>
                                        <p:tgtEl>
                                          <p:spTgt spid="137319"/>
                                        </p:tgtEl>
                                        <p:attrNameLst>
                                          <p:attrName>style.visibility</p:attrName>
                                        </p:attrNameLst>
                                      </p:cBhvr>
                                      <p:to>
                                        <p:strVal val="visible"/>
                                      </p:to>
                                    </p:set>
                                    <p:anim calcmode="lin" valueType="num">
                                      <p:cBhvr>
                                        <p:cTn id="18" dur="500" fill="hold"/>
                                        <p:tgtEl>
                                          <p:spTgt spid="137319"/>
                                        </p:tgtEl>
                                        <p:attrNameLst>
                                          <p:attrName>ppt_x</p:attrName>
                                        </p:attrNameLst>
                                      </p:cBhvr>
                                      <p:tavLst>
                                        <p:tav tm="0">
                                          <p:val>
                                            <p:strVal val="#ppt_x-#ppt_w/2"/>
                                          </p:val>
                                        </p:tav>
                                        <p:tav tm="100000">
                                          <p:val>
                                            <p:strVal val="#ppt_x"/>
                                          </p:val>
                                        </p:tav>
                                      </p:tavLst>
                                    </p:anim>
                                    <p:anim calcmode="lin" valueType="num">
                                      <p:cBhvr>
                                        <p:cTn id="19" dur="500" fill="hold"/>
                                        <p:tgtEl>
                                          <p:spTgt spid="137319"/>
                                        </p:tgtEl>
                                        <p:attrNameLst>
                                          <p:attrName>ppt_y</p:attrName>
                                        </p:attrNameLst>
                                      </p:cBhvr>
                                      <p:tavLst>
                                        <p:tav tm="0">
                                          <p:val>
                                            <p:strVal val="#ppt_y"/>
                                          </p:val>
                                        </p:tav>
                                        <p:tav tm="100000">
                                          <p:val>
                                            <p:strVal val="#ppt_y"/>
                                          </p:val>
                                        </p:tav>
                                      </p:tavLst>
                                    </p:anim>
                                    <p:anim calcmode="lin" valueType="num">
                                      <p:cBhvr>
                                        <p:cTn id="20" dur="500" fill="hold"/>
                                        <p:tgtEl>
                                          <p:spTgt spid="137319"/>
                                        </p:tgtEl>
                                        <p:attrNameLst>
                                          <p:attrName>ppt_w</p:attrName>
                                        </p:attrNameLst>
                                      </p:cBhvr>
                                      <p:tavLst>
                                        <p:tav tm="0">
                                          <p:val>
                                            <p:fltVal val="0"/>
                                          </p:val>
                                        </p:tav>
                                        <p:tav tm="100000">
                                          <p:val>
                                            <p:strVal val="#ppt_w"/>
                                          </p:val>
                                        </p:tav>
                                      </p:tavLst>
                                    </p:anim>
                                    <p:anim calcmode="lin" valueType="num">
                                      <p:cBhvr>
                                        <p:cTn id="21" dur="500" fill="hold"/>
                                        <p:tgtEl>
                                          <p:spTgt spid="137319"/>
                                        </p:tgtEl>
                                        <p:attrNameLst>
                                          <p:attrName>ppt_h</p:attrName>
                                        </p:attrNameLst>
                                      </p:cBhvr>
                                      <p:tavLst>
                                        <p:tav tm="0">
                                          <p:val>
                                            <p:strVal val="#ppt_h"/>
                                          </p:val>
                                        </p:tav>
                                        <p:tav tm="100000">
                                          <p:val>
                                            <p:strVal val="#ppt_h"/>
                                          </p:val>
                                        </p:tav>
                                      </p:tavLst>
                                    </p:anim>
                                  </p:childTnLst>
                                </p:cTn>
                              </p:par>
                            </p:childTnLst>
                          </p:cTn>
                        </p:par>
                        <p:par>
                          <p:cTn id="22" fill="hold">
                            <p:stCondLst>
                              <p:cond delay="1500"/>
                            </p:stCondLst>
                            <p:childTnLst>
                              <p:par>
                                <p:cTn id="23" presetID="18" presetClass="entr" presetSubtype="6" fill="hold" grpId="0" nodeType="afterEffect">
                                  <p:stCondLst>
                                    <p:cond delay="0"/>
                                  </p:stCondLst>
                                  <p:childTnLst>
                                    <p:set>
                                      <p:cBhvr>
                                        <p:cTn id="24" dur="1" fill="hold">
                                          <p:stCondLst>
                                            <p:cond delay="0"/>
                                          </p:stCondLst>
                                        </p:cTn>
                                        <p:tgtEl>
                                          <p:spTgt spid="137320"/>
                                        </p:tgtEl>
                                        <p:attrNameLst>
                                          <p:attrName>style.visibility</p:attrName>
                                        </p:attrNameLst>
                                      </p:cBhvr>
                                      <p:to>
                                        <p:strVal val="visible"/>
                                      </p:to>
                                    </p:set>
                                    <p:animEffect transition="in" filter="strips(downRight)">
                                      <p:cBhvr>
                                        <p:cTn id="25" dur="500"/>
                                        <p:tgtEl>
                                          <p:spTgt spid="137320"/>
                                        </p:tgtEl>
                                      </p:cBhvr>
                                    </p:animEffect>
                                  </p:childTnLst>
                                </p:cTn>
                              </p:par>
                            </p:childTnLst>
                          </p:cTn>
                        </p:par>
                        <p:par>
                          <p:cTn id="26" fill="hold">
                            <p:stCondLst>
                              <p:cond delay="2000"/>
                            </p:stCondLst>
                            <p:childTnLst>
                              <p:par>
                                <p:cTn id="27" presetID="17" presetClass="entr" presetSubtype="4" fill="hold" grpId="0" nodeType="afterEffect">
                                  <p:stCondLst>
                                    <p:cond delay="0"/>
                                  </p:stCondLst>
                                  <p:childTnLst>
                                    <p:set>
                                      <p:cBhvr>
                                        <p:cTn id="28" dur="1" fill="hold">
                                          <p:stCondLst>
                                            <p:cond delay="0"/>
                                          </p:stCondLst>
                                        </p:cTn>
                                        <p:tgtEl>
                                          <p:spTgt spid="137315"/>
                                        </p:tgtEl>
                                        <p:attrNameLst>
                                          <p:attrName>style.visibility</p:attrName>
                                        </p:attrNameLst>
                                      </p:cBhvr>
                                      <p:to>
                                        <p:strVal val="visible"/>
                                      </p:to>
                                    </p:set>
                                    <p:anim calcmode="lin" valueType="num">
                                      <p:cBhvr>
                                        <p:cTn id="29" dur="500" fill="hold"/>
                                        <p:tgtEl>
                                          <p:spTgt spid="137315"/>
                                        </p:tgtEl>
                                        <p:attrNameLst>
                                          <p:attrName>ppt_x</p:attrName>
                                        </p:attrNameLst>
                                      </p:cBhvr>
                                      <p:tavLst>
                                        <p:tav tm="0">
                                          <p:val>
                                            <p:strVal val="#ppt_x"/>
                                          </p:val>
                                        </p:tav>
                                        <p:tav tm="100000">
                                          <p:val>
                                            <p:strVal val="#ppt_x"/>
                                          </p:val>
                                        </p:tav>
                                      </p:tavLst>
                                    </p:anim>
                                    <p:anim calcmode="lin" valueType="num">
                                      <p:cBhvr>
                                        <p:cTn id="30" dur="500" fill="hold"/>
                                        <p:tgtEl>
                                          <p:spTgt spid="137315"/>
                                        </p:tgtEl>
                                        <p:attrNameLst>
                                          <p:attrName>ppt_y</p:attrName>
                                        </p:attrNameLst>
                                      </p:cBhvr>
                                      <p:tavLst>
                                        <p:tav tm="0">
                                          <p:val>
                                            <p:strVal val="#ppt_y+#ppt_h/2"/>
                                          </p:val>
                                        </p:tav>
                                        <p:tav tm="100000">
                                          <p:val>
                                            <p:strVal val="#ppt_y"/>
                                          </p:val>
                                        </p:tav>
                                      </p:tavLst>
                                    </p:anim>
                                    <p:anim calcmode="lin" valueType="num">
                                      <p:cBhvr>
                                        <p:cTn id="31" dur="500" fill="hold"/>
                                        <p:tgtEl>
                                          <p:spTgt spid="137315"/>
                                        </p:tgtEl>
                                        <p:attrNameLst>
                                          <p:attrName>ppt_w</p:attrName>
                                        </p:attrNameLst>
                                      </p:cBhvr>
                                      <p:tavLst>
                                        <p:tav tm="0">
                                          <p:val>
                                            <p:strVal val="#ppt_w"/>
                                          </p:val>
                                        </p:tav>
                                        <p:tav tm="100000">
                                          <p:val>
                                            <p:strVal val="#ppt_w"/>
                                          </p:val>
                                        </p:tav>
                                      </p:tavLst>
                                    </p:anim>
                                    <p:anim calcmode="lin" valueType="num">
                                      <p:cBhvr>
                                        <p:cTn id="32" dur="500" fill="hold"/>
                                        <p:tgtEl>
                                          <p:spTgt spid="137315"/>
                                        </p:tgtEl>
                                        <p:attrNameLst>
                                          <p:attrName>ppt_h</p:attrName>
                                        </p:attrNameLst>
                                      </p:cBhvr>
                                      <p:tavLst>
                                        <p:tav tm="0">
                                          <p:val>
                                            <p:fltVal val="0"/>
                                          </p:val>
                                        </p:tav>
                                        <p:tav tm="100000">
                                          <p:val>
                                            <p:strVal val="#ppt_h"/>
                                          </p:val>
                                        </p:tav>
                                      </p:tavLst>
                                    </p:anim>
                                  </p:childTnLst>
                                </p:cTn>
                              </p:par>
                            </p:childTnLst>
                          </p:cTn>
                        </p:par>
                        <p:par>
                          <p:cTn id="33" fill="hold">
                            <p:stCondLst>
                              <p:cond delay="2500"/>
                            </p:stCondLst>
                            <p:childTnLst>
                              <p:par>
                                <p:cTn id="34" presetID="17" presetClass="entr" presetSubtype="8" fill="hold" grpId="0" nodeType="afterEffect">
                                  <p:stCondLst>
                                    <p:cond delay="0"/>
                                  </p:stCondLst>
                                  <p:childTnLst>
                                    <p:set>
                                      <p:cBhvr>
                                        <p:cTn id="35" dur="1" fill="hold">
                                          <p:stCondLst>
                                            <p:cond delay="0"/>
                                          </p:stCondLst>
                                        </p:cTn>
                                        <p:tgtEl>
                                          <p:spTgt spid="137316"/>
                                        </p:tgtEl>
                                        <p:attrNameLst>
                                          <p:attrName>style.visibility</p:attrName>
                                        </p:attrNameLst>
                                      </p:cBhvr>
                                      <p:to>
                                        <p:strVal val="visible"/>
                                      </p:to>
                                    </p:set>
                                    <p:anim calcmode="lin" valueType="num">
                                      <p:cBhvr>
                                        <p:cTn id="36" dur="500" fill="hold"/>
                                        <p:tgtEl>
                                          <p:spTgt spid="137316"/>
                                        </p:tgtEl>
                                        <p:attrNameLst>
                                          <p:attrName>ppt_x</p:attrName>
                                        </p:attrNameLst>
                                      </p:cBhvr>
                                      <p:tavLst>
                                        <p:tav tm="0">
                                          <p:val>
                                            <p:strVal val="#ppt_x-#ppt_w/2"/>
                                          </p:val>
                                        </p:tav>
                                        <p:tav tm="100000">
                                          <p:val>
                                            <p:strVal val="#ppt_x"/>
                                          </p:val>
                                        </p:tav>
                                      </p:tavLst>
                                    </p:anim>
                                    <p:anim calcmode="lin" valueType="num">
                                      <p:cBhvr>
                                        <p:cTn id="37" dur="500" fill="hold"/>
                                        <p:tgtEl>
                                          <p:spTgt spid="137316"/>
                                        </p:tgtEl>
                                        <p:attrNameLst>
                                          <p:attrName>ppt_y</p:attrName>
                                        </p:attrNameLst>
                                      </p:cBhvr>
                                      <p:tavLst>
                                        <p:tav tm="0">
                                          <p:val>
                                            <p:strVal val="#ppt_y"/>
                                          </p:val>
                                        </p:tav>
                                        <p:tav tm="100000">
                                          <p:val>
                                            <p:strVal val="#ppt_y"/>
                                          </p:val>
                                        </p:tav>
                                      </p:tavLst>
                                    </p:anim>
                                    <p:anim calcmode="lin" valueType="num">
                                      <p:cBhvr>
                                        <p:cTn id="38" dur="500" fill="hold"/>
                                        <p:tgtEl>
                                          <p:spTgt spid="137316"/>
                                        </p:tgtEl>
                                        <p:attrNameLst>
                                          <p:attrName>ppt_w</p:attrName>
                                        </p:attrNameLst>
                                      </p:cBhvr>
                                      <p:tavLst>
                                        <p:tav tm="0">
                                          <p:val>
                                            <p:fltVal val="0"/>
                                          </p:val>
                                        </p:tav>
                                        <p:tav tm="100000">
                                          <p:val>
                                            <p:strVal val="#ppt_w"/>
                                          </p:val>
                                        </p:tav>
                                      </p:tavLst>
                                    </p:anim>
                                    <p:anim calcmode="lin" valueType="num">
                                      <p:cBhvr>
                                        <p:cTn id="39" dur="500" fill="hold"/>
                                        <p:tgtEl>
                                          <p:spTgt spid="137316"/>
                                        </p:tgtEl>
                                        <p:attrNameLst>
                                          <p:attrName>ppt_h</p:attrName>
                                        </p:attrNameLst>
                                      </p:cBhvr>
                                      <p:tavLst>
                                        <p:tav tm="0">
                                          <p:val>
                                            <p:strVal val="#ppt_h"/>
                                          </p:val>
                                        </p:tav>
                                        <p:tav tm="100000">
                                          <p:val>
                                            <p:strVal val="#ppt_h"/>
                                          </p:val>
                                        </p:tav>
                                      </p:tavLst>
                                    </p:anim>
                                  </p:childTnLst>
                                </p:cTn>
                              </p:par>
                            </p:childTnLst>
                          </p:cTn>
                        </p:par>
                        <p:par>
                          <p:cTn id="40" fill="hold">
                            <p:stCondLst>
                              <p:cond delay="3000"/>
                            </p:stCondLst>
                            <p:childTnLst>
                              <p:par>
                                <p:cTn id="41" presetID="17" presetClass="entr" presetSubtype="1" fill="hold" grpId="0" nodeType="afterEffect">
                                  <p:stCondLst>
                                    <p:cond delay="0"/>
                                  </p:stCondLst>
                                  <p:childTnLst>
                                    <p:set>
                                      <p:cBhvr>
                                        <p:cTn id="42" dur="1" fill="hold">
                                          <p:stCondLst>
                                            <p:cond delay="0"/>
                                          </p:stCondLst>
                                        </p:cTn>
                                        <p:tgtEl>
                                          <p:spTgt spid="137314"/>
                                        </p:tgtEl>
                                        <p:attrNameLst>
                                          <p:attrName>style.visibility</p:attrName>
                                        </p:attrNameLst>
                                      </p:cBhvr>
                                      <p:to>
                                        <p:strVal val="visible"/>
                                      </p:to>
                                    </p:set>
                                    <p:anim calcmode="lin" valueType="num">
                                      <p:cBhvr>
                                        <p:cTn id="43" dur="500" fill="hold"/>
                                        <p:tgtEl>
                                          <p:spTgt spid="137314"/>
                                        </p:tgtEl>
                                        <p:attrNameLst>
                                          <p:attrName>ppt_x</p:attrName>
                                        </p:attrNameLst>
                                      </p:cBhvr>
                                      <p:tavLst>
                                        <p:tav tm="0">
                                          <p:val>
                                            <p:strVal val="#ppt_x"/>
                                          </p:val>
                                        </p:tav>
                                        <p:tav tm="100000">
                                          <p:val>
                                            <p:strVal val="#ppt_x"/>
                                          </p:val>
                                        </p:tav>
                                      </p:tavLst>
                                    </p:anim>
                                    <p:anim calcmode="lin" valueType="num">
                                      <p:cBhvr>
                                        <p:cTn id="44" dur="500" fill="hold"/>
                                        <p:tgtEl>
                                          <p:spTgt spid="137314"/>
                                        </p:tgtEl>
                                        <p:attrNameLst>
                                          <p:attrName>ppt_y</p:attrName>
                                        </p:attrNameLst>
                                      </p:cBhvr>
                                      <p:tavLst>
                                        <p:tav tm="0">
                                          <p:val>
                                            <p:strVal val="#ppt_y-#ppt_h/2"/>
                                          </p:val>
                                        </p:tav>
                                        <p:tav tm="100000">
                                          <p:val>
                                            <p:strVal val="#ppt_y"/>
                                          </p:val>
                                        </p:tav>
                                      </p:tavLst>
                                    </p:anim>
                                    <p:anim calcmode="lin" valueType="num">
                                      <p:cBhvr>
                                        <p:cTn id="45" dur="500" fill="hold"/>
                                        <p:tgtEl>
                                          <p:spTgt spid="137314"/>
                                        </p:tgtEl>
                                        <p:attrNameLst>
                                          <p:attrName>ppt_w</p:attrName>
                                        </p:attrNameLst>
                                      </p:cBhvr>
                                      <p:tavLst>
                                        <p:tav tm="0">
                                          <p:val>
                                            <p:strVal val="#ppt_w"/>
                                          </p:val>
                                        </p:tav>
                                        <p:tav tm="100000">
                                          <p:val>
                                            <p:strVal val="#ppt_w"/>
                                          </p:val>
                                        </p:tav>
                                      </p:tavLst>
                                    </p:anim>
                                    <p:anim calcmode="lin" valueType="num">
                                      <p:cBhvr>
                                        <p:cTn id="46" dur="500" fill="hold"/>
                                        <p:tgtEl>
                                          <p:spTgt spid="137314"/>
                                        </p:tgtEl>
                                        <p:attrNameLst>
                                          <p:attrName>ppt_h</p:attrName>
                                        </p:attrNameLst>
                                      </p:cBhvr>
                                      <p:tavLst>
                                        <p:tav tm="0">
                                          <p:val>
                                            <p:fltVal val="0"/>
                                          </p:val>
                                        </p:tav>
                                        <p:tav tm="100000">
                                          <p:val>
                                            <p:strVal val="#ppt_h"/>
                                          </p:val>
                                        </p:tav>
                                      </p:tavLst>
                                    </p:anim>
                                  </p:childTnLst>
                                </p:cTn>
                              </p:par>
                            </p:childTnLst>
                          </p:cTn>
                        </p:par>
                        <p:par>
                          <p:cTn id="47" fill="hold">
                            <p:stCondLst>
                              <p:cond delay="3500"/>
                            </p:stCondLst>
                            <p:childTnLst>
                              <p:par>
                                <p:cTn id="48" presetID="17" presetClass="entr" presetSubtype="8" fill="hold" grpId="0" nodeType="afterEffect">
                                  <p:stCondLst>
                                    <p:cond delay="0"/>
                                  </p:stCondLst>
                                  <p:childTnLst>
                                    <p:set>
                                      <p:cBhvr>
                                        <p:cTn id="49" dur="1" fill="hold">
                                          <p:stCondLst>
                                            <p:cond delay="0"/>
                                          </p:stCondLst>
                                        </p:cTn>
                                        <p:tgtEl>
                                          <p:spTgt spid="137317"/>
                                        </p:tgtEl>
                                        <p:attrNameLst>
                                          <p:attrName>style.visibility</p:attrName>
                                        </p:attrNameLst>
                                      </p:cBhvr>
                                      <p:to>
                                        <p:strVal val="visible"/>
                                      </p:to>
                                    </p:set>
                                    <p:anim calcmode="lin" valueType="num">
                                      <p:cBhvr>
                                        <p:cTn id="50" dur="500" fill="hold"/>
                                        <p:tgtEl>
                                          <p:spTgt spid="137317"/>
                                        </p:tgtEl>
                                        <p:attrNameLst>
                                          <p:attrName>ppt_x</p:attrName>
                                        </p:attrNameLst>
                                      </p:cBhvr>
                                      <p:tavLst>
                                        <p:tav tm="0">
                                          <p:val>
                                            <p:strVal val="#ppt_x-#ppt_w/2"/>
                                          </p:val>
                                        </p:tav>
                                        <p:tav tm="100000">
                                          <p:val>
                                            <p:strVal val="#ppt_x"/>
                                          </p:val>
                                        </p:tav>
                                      </p:tavLst>
                                    </p:anim>
                                    <p:anim calcmode="lin" valueType="num">
                                      <p:cBhvr>
                                        <p:cTn id="51" dur="500" fill="hold"/>
                                        <p:tgtEl>
                                          <p:spTgt spid="137317"/>
                                        </p:tgtEl>
                                        <p:attrNameLst>
                                          <p:attrName>ppt_y</p:attrName>
                                        </p:attrNameLst>
                                      </p:cBhvr>
                                      <p:tavLst>
                                        <p:tav tm="0">
                                          <p:val>
                                            <p:strVal val="#ppt_y"/>
                                          </p:val>
                                        </p:tav>
                                        <p:tav tm="100000">
                                          <p:val>
                                            <p:strVal val="#ppt_y"/>
                                          </p:val>
                                        </p:tav>
                                      </p:tavLst>
                                    </p:anim>
                                    <p:anim calcmode="lin" valueType="num">
                                      <p:cBhvr>
                                        <p:cTn id="52" dur="500" fill="hold"/>
                                        <p:tgtEl>
                                          <p:spTgt spid="137317"/>
                                        </p:tgtEl>
                                        <p:attrNameLst>
                                          <p:attrName>ppt_w</p:attrName>
                                        </p:attrNameLst>
                                      </p:cBhvr>
                                      <p:tavLst>
                                        <p:tav tm="0">
                                          <p:val>
                                            <p:fltVal val="0"/>
                                          </p:val>
                                        </p:tav>
                                        <p:tav tm="100000">
                                          <p:val>
                                            <p:strVal val="#ppt_w"/>
                                          </p:val>
                                        </p:tav>
                                      </p:tavLst>
                                    </p:anim>
                                    <p:anim calcmode="lin" valueType="num">
                                      <p:cBhvr>
                                        <p:cTn id="53" dur="500" fill="hold"/>
                                        <p:tgtEl>
                                          <p:spTgt spid="137317"/>
                                        </p:tgtEl>
                                        <p:attrNameLst>
                                          <p:attrName>ppt_h</p:attrName>
                                        </p:attrNameLst>
                                      </p:cBhvr>
                                      <p:tavLst>
                                        <p:tav tm="0">
                                          <p:val>
                                            <p:strVal val="#ppt_h"/>
                                          </p:val>
                                        </p:tav>
                                        <p:tav tm="100000">
                                          <p:val>
                                            <p:strVal val="#ppt_h"/>
                                          </p:val>
                                        </p:tav>
                                      </p:tavLst>
                                    </p:anim>
                                  </p:childTnLst>
                                </p:cTn>
                              </p:par>
                            </p:childTnLst>
                          </p:cTn>
                        </p:par>
                        <p:par>
                          <p:cTn id="54" fill="hold">
                            <p:stCondLst>
                              <p:cond delay="4000"/>
                            </p:stCondLst>
                            <p:childTnLst>
                              <p:par>
                                <p:cTn id="55" presetID="17" presetClass="entr" presetSubtype="4" fill="hold" grpId="0" nodeType="afterEffect">
                                  <p:stCondLst>
                                    <p:cond delay="0"/>
                                  </p:stCondLst>
                                  <p:childTnLst>
                                    <p:set>
                                      <p:cBhvr>
                                        <p:cTn id="56" dur="1" fill="hold">
                                          <p:stCondLst>
                                            <p:cond delay="0"/>
                                          </p:stCondLst>
                                        </p:cTn>
                                        <p:tgtEl>
                                          <p:spTgt spid="137318"/>
                                        </p:tgtEl>
                                        <p:attrNameLst>
                                          <p:attrName>style.visibility</p:attrName>
                                        </p:attrNameLst>
                                      </p:cBhvr>
                                      <p:to>
                                        <p:strVal val="visible"/>
                                      </p:to>
                                    </p:set>
                                    <p:anim calcmode="lin" valueType="num">
                                      <p:cBhvr>
                                        <p:cTn id="57" dur="500" fill="hold"/>
                                        <p:tgtEl>
                                          <p:spTgt spid="137318"/>
                                        </p:tgtEl>
                                        <p:attrNameLst>
                                          <p:attrName>ppt_x</p:attrName>
                                        </p:attrNameLst>
                                      </p:cBhvr>
                                      <p:tavLst>
                                        <p:tav tm="0">
                                          <p:val>
                                            <p:strVal val="#ppt_x"/>
                                          </p:val>
                                        </p:tav>
                                        <p:tav tm="100000">
                                          <p:val>
                                            <p:strVal val="#ppt_x"/>
                                          </p:val>
                                        </p:tav>
                                      </p:tavLst>
                                    </p:anim>
                                    <p:anim calcmode="lin" valueType="num">
                                      <p:cBhvr>
                                        <p:cTn id="58" dur="500" fill="hold"/>
                                        <p:tgtEl>
                                          <p:spTgt spid="137318"/>
                                        </p:tgtEl>
                                        <p:attrNameLst>
                                          <p:attrName>ppt_y</p:attrName>
                                        </p:attrNameLst>
                                      </p:cBhvr>
                                      <p:tavLst>
                                        <p:tav tm="0">
                                          <p:val>
                                            <p:strVal val="#ppt_y+#ppt_h/2"/>
                                          </p:val>
                                        </p:tav>
                                        <p:tav tm="100000">
                                          <p:val>
                                            <p:strVal val="#ppt_y"/>
                                          </p:val>
                                        </p:tav>
                                      </p:tavLst>
                                    </p:anim>
                                    <p:anim calcmode="lin" valueType="num">
                                      <p:cBhvr>
                                        <p:cTn id="59" dur="500" fill="hold"/>
                                        <p:tgtEl>
                                          <p:spTgt spid="137318"/>
                                        </p:tgtEl>
                                        <p:attrNameLst>
                                          <p:attrName>ppt_w</p:attrName>
                                        </p:attrNameLst>
                                      </p:cBhvr>
                                      <p:tavLst>
                                        <p:tav tm="0">
                                          <p:val>
                                            <p:strVal val="#ppt_w"/>
                                          </p:val>
                                        </p:tav>
                                        <p:tav tm="100000">
                                          <p:val>
                                            <p:strVal val="#ppt_w"/>
                                          </p:val>
                                        </p:tav>
                                      </p:tavLst>
                                    </p:anim>
                                    <p:anim calcmode="lin" valueType="num">
                                      <p:cBhvr>
                                        <p:cTn id="60" dur="500" fill="hold"/>
                                        <p:tgtEl>
                                          <p:spTgt spid="137318"/>
                                        </p:tgtEl>
                                        <p:attrNameLst>
                                          <p:attrName>ppt_h</p:attrName>
                                        </p:attrNameLst>
                                      </p:cBhvr>
                                      <p:tavLst>
                                        <p:tav tm="0">
                                          <p:val>
                                            <p:fltVal val="0"/>
                                          </p:val>
                                        </p:tav>
                                        <p:tav tm="100000">
                                          <p:val>
                                            <p:strVal val="#ppt_h"/>
                                          </p:val>
                                        </p:tav>
                                      </p:tavLst>
                                    </p:anim>
                                  </p:childTnLst>
                                </p:cTn>
                              </p:par>
                            </p:childTnLst>
                          </p:cTn>
                        </p:par>
                        <p:par>
                          <p:cTn id="61" fill="hold">
                            <p:stCondLst>
                              <p:cond delay="4500"/>
                            </p:stCondLst>
                            <p:childTnLst>
                              <p:par>
                                <p:cTn id="62" presetID="9" presetClass="entr" presetSubtype="0" fill="hold" nodeType="after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dissolve">
                                      <p:cBhvr>
                                        <p:cTn id="6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313" grpId="0" animBg="1"/>
      <p:bldP spid="137314" grpId="0" animBg="1"/>
      <p:bldP spid="137315" grpId="0" animBg="1"/>
      <p:bldP spid="137316" grpId="0" animBg="1"/>
      <p:bldP spid="137317" grpId="0" animBg="1"/>
      <p:bldP spid="137318" grpId="0" animBg="1"/>
      <p:bldP spid="137319" grpId="0" animBg="1"/>
      <p:bldP spid="1373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
          <p:cNvSpPr>
            <a:spLocks noGrp="1" noChangeArrowheads="1"/>
          </p:cNvSpPr>
          <p:nvPr>
            <p:ph type="title"/>
          </p:nvPr>
        </p:nvSpPr>
        <p:spPr>
          <a:xfrm>
            <a:off x="495300" y="246063"/>
            <a:ext cx="9407525" cy="1165225"/>
          </a:xfrm>
        </p:spPr>
        <p:txBody>
          <a:bodyPr/>
          <a:lstStyle/>
          <a:p>
            <a:r>
              <a:rPr lang="en-GB" smtClean="0"/>
              <a:t>Frame, Datagram, Segment, Packet</a:t>
            </a:r>
          </a:p>
        </p:txBody>
      </p:sp>
      <p:sp>
        <p:nvSpPr>
          <p:cNvPr id="92163" name="Rectangle 2"/>
          <p:cNvSpPr>
            <a:spLocks noGrp="1" noChangeArrowheads="1"/>
          </p:cNvSpPr>
          <p:nvPr>
            <p:ph idx="1"/>
          </p:nvPr>
        </p:nvSpPr>
        <p:spPr/>
        <p:txBody>
          <a:bodyPr/>
          <a:lstStyle/>
          <a:p>
            <a:pPr>
              <a:buClr>
                <a:schemeClr val="accent6">
                  <a:lumMod val="60000"/>
                  <a:lumOff val="40000"/>
                </a:schemeClr>
              </a:buClr>
              <a:buFont typeface="Wingdings" charset="2"/>
              <a:buChar char="§"/>
              <a:defRPr/>
            </a:pPr>
            <a:r>
              <a:rPr lang="en-GB" dirty="0" smtClean="0"/>
              <a:t>Different names for packets at different layers</a:t>
            </a:r>
          </a:p>
          <a:p>
            <a:pPr lvl="1">
              <a:buClr>
                <a:schemeClr val="accent6">
                  <a:lumMod val="60000"/>
                  <a:lumOff val="40000"/>
                </a:schemeClr>
              </a:buClr>
              <a:buFont typeface="Wingdings" charset="2"/>
              <a:buChar char="§"/>
              <a:defRPr/>
            </a:pPr>
            <a:r>
              <a:rPr lang="en-GB" dirty="0" smtClean="0"/>
              <a:t>Ethernet (link layer) frame</a:t>
            </a:r>
          </a:p>
          <a:p>
            <a:pPr lvl="1">
              <a:buClr>
                <a:schemeClr val="accent6">
                  <a:lumMod val="60000"/>
                  <a:lumOff val="40000"/>
                </a:schemeClr>
              </a:buClr>
              <a:buFont typeface="Wingdings" charset="2"/>
              <a:buChar char="§"/>
              <a:defRPr/>
            </a:pPr>
            <a:r>
              <a:rPr lang="en-GB" dirty="0" smtClean="0"/>
              <a:t>IP (network layer) datagram</a:t>
            </a:r>
          </a:p>
          <a:p>
            <a:pPr lvl="1">
              <a:buClr>
                <a:schemeClr val="accent6">
                  <a:lumMod val="60000"/>
                  <a:lumOff val="40000"/>
                </a:schemeClr>
              </a:buClr>
              <a:buFont typeface="Wingdings" charset="2"/>
              <a:buChar char="§"/>
              <a:defRPr/>
            </a:pPr>
            <a:r>
              <a:rPr lang="en-GB" dirty="0" smtClean="0"/>
              <a:t>TCP (transport layer) segment</a:t>
            </a:r>
          </a:p>
          <a:p>
            <a:pPr>
              <a:buClr>
                <a:schemeClr val="accent6">
                  <a:lumMod val="60000"/>
                  <a:lumOff val="40000"/>
                </a:schemeClr>
              </a:buClr>
              <a:buFont typeface="Wingdings" charset="2"/>
              <a:buChar char="§"/>
              <a:defRPr/>
            </a:pPr>
            <a:r>
              <a:rPr lang="en-GB" dirty="0" smtClean="0"/>
              <a:t>Terminology is not strictly followed</a:t>
            </a:r>
          </a:p>
          <a:p>
            <a:pPr lvl="1">
              <a:buClr>
                <a:schemeClr val="accent6">
                  <a:lumMod val="60000"/>
                  <a:lumOff val="40000"/>
                </a:schemeClr>
              </a:buClr>
              <a:buFont typeface="Wingdings" charset="2"/>
              <a:buChar char="§"/>
              <a:defRPr/>
            </a:pPr>
            <a:r>
              <a:rPr lang="en-GB" dirty="0" smtClean="0"/>
              <a:t>we often just use the term “packet” at any layer</a:t>
            </a:r>
            <a:endParaRPr lang="en-GB"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spect="1" noChangeArrowheads="1"/>
          </p:cNvPicPr>
          <p:nvPr/>
        </p:nvPicPr>
        <p:blipFill>
          <a:blip r:embed="rId3"/>
          <a:srcRect/>
          <a:stretch>
            <a:fillRect/>
          </a:stretch>
        </p:blipFill>
        <p:spPr bwMode="auto">
          <a:xfrm>
            <a:off x="1063625" y="1916113"/>
            <a:ext cx="6551613" cy="4191000"/>
          </a:xfrm>
          <a:prstGeom prst="rect">
            <a:avLst/>
          </a:prstGeom>
          <a:noFill/>
          <a:ln w="9525">
            <a:noFill/>
            <a:round/>
            <a:headEnd/>
            <a:tailEnd/>
          </a:ln>
        </p:spPr>
      </p:pic>
      <p:sp>
        <p:nvSpPr>
          <p:cNvPr id="47107" name="Rectangle 2"/>
          <p:cNvSpPr>
            <a:spLocks noGrp="1" noChangeArrowheads="1"/>
          </p:cNvSpPr>
          <p:nvPr>
            <p:ph type="title"/>
          </p:nvPr>
        </p:nvSpPr>
        <p:spPr/>
        <p:txBody>
          <a:bodyPr/>
          <a:lstStyle/>
          <a:p>
            <a:r>
              <a:rPr lang="en-GB" smtClean="0"/>
              <a:t>A small internetwork or (small “i”) “internet”</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
          <p:cNvSpPr>
            <a:spLocks noGrp="1" noChangeArrowheads="1"/>
          </p:cNvSpPr>
          <p:nvPr>
            <p:ph type="title"/>
          </p:nvPr>
        </p:nvSpPr>
        <p:spPr/>
        <p:txBody>
          <a:bodyPr/>
          <a:lstStyle/>
          <a:p>
            <a:r>
              <a:rPr lang="en-GB" smtClean="0"/>
              <a:t>Encapsulation &amp; Decapsulation</a:t>
            </a:r>
          </a:p>
        </p:txBody>
      </p:sp>
      <p:sp>
        <p:nvSpPr>
          <p:cNvPr id="90115" name="Rectangle 2"/>
          <p:cNvSpPr>
            <a:spLocks noGrp="1" noChangeArrowheads="1"/>
          </p:cNvSpPr>
          <p:nvPr>
            <p:ph type="body" idx="4294967295"/>
          </p:nvPr>
        </p:nvSpPr>
        <p:spPr>
          <a:xfrm>
            <a:off x="608013" y="1676400"/>
            <a:ext cx="8369300" cy="4114800"/>
          </a:xfrm>
        </p:spPr>
        <p:txBody>
          <a:bodyPr lIns="90360" tIns="44280" rIns="90360" bIns="44280"/>
          <a:lstStyle/>
          <a:p>
            <a:pPr marL="336550" indent="-336550" eaLnBrk="1" hangingPunct="1">
              <a:lnSpc>
                <a:spcPct val="102000"/>
              </a:lnSpc>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Lower layers add headers (and sometimes trailers) to data from higher layers</a:t>
            </a:r>
          </a:p>
          <a:p>
            <a:pPr marL="336550" indent="-336550" eaLnBrk="1" hangingPunct="1">
              <a:lnSpc>
                <a:spcPct val="102000"/>
              </a:lnSpc>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dirty="0"/>
          </a:p>
        </p:txBody>
      </p:sp>
      <p:sp>
        <p:nvSpPr>
          <p:cNvPr id="96260" name="Text Box 3"/>
          <p:cNvSpPr txBox="1">
            <a:spLocks noChangeArrowheads="1"/>
          </p:cNvSpPr>
          <p:nvPr/>
        </p:nvSpPr>
        <p:spPr bwMode="auto">
          <a:xfrm>
            <a:off x="739775" y="3033713"/>
            <a:ext cx="1606550" cy="425450"/>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tabLst>
                <a:tab pos="723900" algn="l"/>
                <a:tab pos="1447800" algn="l"/>
              </a:tabLst>
            </a:pPr>
            <a:r>
              <a:rPr lang="en-GB" i="1">
                <a:solidFill>
                  <a:srgbClr val="000000"/>
                </a:solidFill>
                <a:ea typeface="DejaVu Sans" charset="0"/>
                <a:cs typeface="DejaVu Sans" charset="0"/>
              </a:rPr>
              <a:t>Application</a:t>
            </a:r>
          </a:p>
        </p:txBody>
      </p:sp>
      <p:sp>
        <p:nvSpPr>
          <p:cNvPr id="96261" name="Text Box 4"/>
          <p:cNvSpPr txBox="1">
            <a:spLocks noChangeArrowheads="1"/>
          </p:cNvSpPr>
          <p:nvPr/>
        </p:nvSpPr>
        <p:spPr bwMode="auto">
          <a:xfrm>
            <a:off x="738188" y="3643313"/>
            <a:ext cx="1401762" cy="425450"/>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tabLst>
                <a:tab pos="723900" algn="l"/>
              </a:tabLst>
            </a:pPr>
            <a:r>
              <a:rPr lang="en-GB" i="1">
                <a:solidFill>
                  <a:srgbClr val="000000"/>
                </a:solidFill>
                <a:ea typeface="DejaVu Sans" charset="0"/>
                <a:cs typeface="DejaVu Sans" charset="0"/>
              </a:rPr>
              <a:t>Transport</a:t>
            </a:r>
          </a:p>
        </p:txBody>
      </p:sp>
      <p:sp>
        <p:nvSpPr>
          <p:cNvPr id="96262" name="Text Box 5"/>
          <p:cNvSpPr txBox="1">
            <a:spLocks noChangeArrowheads="1"/>
          </p:cNvSpPr>
          <p:nvPr/>
        </p:nvSpPr>
        <p:spPr bwMode="auto">
          <a:xfrm>
            <a:off x="730250" y="4322763"/>
            <a:ext cx="1214438" cy="425450"/>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tabLst>
                <a:tab pos="723900" algn="l"/>
              </a:tabLst>
            </a:pPr>
            <a:r>
              <a:rPr lang="en-GB" i="1">
                <a:solidFill>
                  <a:srgbClr val="000000"/>
                </a:solidFill>
                <a:ea typeface="DejaVu Sans" charset="0"/>
                <a:cs typeface="DejaVu Sans" charset="0"/>
              </a:rPr>
              <a:t>Network</a:t>
            </a:r>
          </a:p>
        </p:txBody>
      </p:sp>
      <p:sp>
        <p:nvSpPr>
          <p:cNvPr id="96263" name="Text Box 6"/>
          <p:cNvSpPr txBox="1">
            <a:spLocks noChangeArrowheads="1"/>
          </p:cNvSpPr>
          <p:nvPr/>
        </p:nvSpPr>
        <p:spPr bwMode="auto">
          <a:xfrm>
            <a:off x="731838" y="5389563"/>
            <a:ext cx="1409700" cy="425450"/>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tabLst>
                <a:tab pos="723900" algn="l"/>
              </a:tabLst>
            </a:pPr>
            <a:r>
              <a:rPr lang="en-GB" i="1">
                <a:solidFill>
                  <a:srgbClr val="000000"/>
                </a:solidFill>
                <a:ea typeface="DejaVu Sans" charset="0"/>
                <a:cs typeface="DejaVu Sans" charset="0"/>
              </a:rPr>
              <a:t>Data Link</a:t>
            </a:r>
          </a:p>
        </p:txBody>
      </p:sp>
      <p:sp>
        <p:nvSpPr>
          <p:cNvPr id="96264" name="Text Box 7"/>
          <p:cNvSpPr txBox="1">
            <a:spLocks noChangeArrowheads="1"/>
          </p:cNvSpPr>
          <p:nvPr/>
        </p:nvSpPr>
        <p:spPr bwMode="auto">
          <a:xfrm>
            <a:off x="731838" y="5846763"/>
            <a:ext cx="1409700" cy="425450"/>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tabLst>
                <a:tab pos="723900" algn="l"/>
              </a:tabLst>
            </a:pPr>
            <a:r>
              <a:rPr lang="en-GB" i="1">
                <a:solidFill>
                  <a:srgbClr val="000000"/>
                </a:solidFill>
                <a:ea typeface="DejaVu Sans" charset="0"/>
                <a:cs typeface="DejaVu Sans" charset="0"/>
              </a:rPr>
              <a:t>Data Link</a:t>
            </a:r>
          </a:p>
        </p:txBody>
      </p:sp>
      <p:sp>
        <p:nvSpPr>
          <p:cNvPr id="96265" name="Text Box 8"/>
          <p:cNvSpPr txBox="1">
            <a:spLocks noChangeArrowheads="1"/>
          </p:cNvSpPr>
          <p:nvPr/>
        </p:nvSpPr>
        <p:spPr bwMode="auto">
          <a:xfrm>
            <a:off x="730250" y="4779963"/>
            <a:ext cx="1214438" cy="425450"/>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tabLst>
                <a:tab pos="723900" algn="l"/>
              </a:tabLst>
            </a:pPr>
            <a:r>
              <a:rPr lang="en-GB" i="1">
                <a:solidFill>
                  <a:srgbClr val="000000"/>
                </a:solidFill>
                <a:ea typeface="DejaVu Sans" charset="0"/>
                <a:cs typeface="DejaVu Sans" charset="0"/>
              </a:rPr>
              <a:t>Network</a:t>
            </a:r>
          </a:p>
        </p:txBody>
      </p:sp>
      <p:sp>
        <p:nvSpPr>
          <p:cNvPr id="96266" name="AutoShape 9"/>
          <p:cNvSpPr>
            <a:spLocks noChangeArrowheads="1"/>
          </p:cNvSpPr>
          <p:nvPr/>
        </p:nvSpPr>
        <p:spPr bwMode="auto">
          <a:xfrm>
            <a:off x="5791200" y="3030538"/>
            <a:ext cx="2824163" cy="407987"/>
          </a:xfrm>
          <a:prstGeom prst="roundRect">
            <a:avLst>
              <a:gd name="adj" fmla="val 389"/>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96267" name="Text Box 10"/>
          <p:cNvSpPr txBox="1">
            <a:spLocks noChangeArrowheads="1"/>
          </p:cNvSpPr>
          <p:nvPr/>
        </p:nvSpPr>
        <p:spPr bwMode="auto">
          <a:xfrm>
            <a:off x="5791200" y="3006725"/>
            <a:ext cx="2824163" cy="430213"/>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 pos="1447800" algn="l"/>
                <a:tab pos="2171700" algn="l"/>
              </a:tabLst>
            </a:pPr>
            <a:r>
              <a:rPr lang="en-GB">
                <a:solidFill>
                  <a:srgbClr val="000000"/>
                </a:solidFill>
                <a:ea typeface="DejaVu Sans" charset="0"/>
                <a:cs typeface="DejaVu Sans" charset="0"/>
              </a:rPr>
              <a:t>Data</a:t>
            </a:r>
          </a:p>
        </p:txBody>
      </p:sp>
      <p:sp>
        <p:nvSpPr>
          <p:cNvPr id="96268" name="AutoShape 11"/>
          <p:cNvSpPr>
            <a:spLocks noChangeArrowheads="1"/>
          </p:cNvSpPr>
          <p:nvPr/>
        </p:nvSpPr>
        <p:spPr bwMode="auto">
          <a:xfrm>
            <a:off x="5807075" y="3659188"/>
            <a:ext cx="2824163" cy="407987"/>
          </a:xfrm>
          <a:prstGeom prst="roundRect">
            <a:avLst>
              <a:gd name="adj" fmla="val 389"/>
            </a:avLst>
          </a:prstGeom>
          <a:solidFill>
            <a:srgbClr val="F57B49"/>
          </a:solidFill>
          <a:ln w="12600">
            <a:solidFill>
              <a:srgbClr val="000000"/>
            </a:solidFill>
            <a:miter lim="800000"/>
            <a:headEnd/>
            <a:tailEnd/>
          </a:ln>
        </p:spPr>
        <p:txBody>
          <a:bodyPr wrap="none" anchor="ctr">
            <a:prstTxWarp prst="textNoShape">
              <a:avLst/>
            </a:prstTxWarp>
          </a:bodyPr>
          <a:lstStyle/>
          <a:p>
            <a:endParaRPr lang="en-US"/>
          </a:p>
        </p:txBody>
      </p:sp>
      <p:sp>
        <p:nvSpPr>
          <p:cNvPr id="96269" name="Text Box 12"/>
          <p:cNvSpPr txBox="1">
            <a:spLocks noChangeArrowheads="1"/>
          </p:cNvSpPr>
          <p:nvPr/>
        </p:nvSpPr>
        <p:spPr bwMode="auto">
          <a:xfrm>
            <a:off x="5807075" y="3636963"/>
            <a:ext cx="2824163" cy="430212"/>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 pos="1447800" algn="l"/>
                <a:tab pos="2171700" algn="l"/>
              </a:tabLst>
            </a:pPr>
            <a:r>
              <a:rPr lang="en-GB">
                <a:solidFill>
                  <a:srgbClr val="FFFFFF"/>
                </a:solidFill>
                <a:ea typeface="DejaVu Sans" charset="0"/>
                <a:cs typeface="DejaVu Sans" charset="0"/>
              </a:rPr>
              <a:t>Transport Layer Data</a:t>
            </a:r>
          </a:p>
        </p:txBody>
      </p:sp>
      <p:sp>
        <p:nvSpPr>
          <p:cNvPr id="96270" name="AutoShape 13"/>
          <p:cNvSpPr>
            <a:spLocks noChangeArrowheads="1"/>
          </p:cNvSpPr>
          <p:nvPr/>
        </p:nvSpPr>
        <p:spPr bwMode="auto">
          <a:xfrm>
            <a:off x="4768850" y="3659188"/>
            <a:ext cx="1036638" cy="407987"/>
          </a:xfrm>
          <a:prstGeom prst="roundRect">
            <a:avLst>
              <a:gd name="adj" fmla="val 389"/>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96271" name="Text Box 14"/>
          <p:cNvSpPr txBox="1">
            <a:spLocks noChangeArrowheads="1"/>
          </p:cNvSpPr>
          <p:nvPr/>
        </p:nvSpPr>
        <p:spPr bwMode="auto">
          <a:xfrm>
            <a:off x="4768850" y="3636963"/>
            <a:ext cx="1036638" cy="430212"/>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Header</a:t>
            </a:r>
          </a:p>
        </p:txBody>
      </p:sp>
      <p:sp>
        <p:nvSpPr>
          <p:cNvPr id="96272" name="AutoShape 15"/>
          <p:cNvSpPr>
            <a:spLocks noChangeArrowheads="1"/>
          </p:cNvSpPr>
          <p:nvPr/>
        </p:nvSpPr>
        <p:spPr bwMode="auto">
          <a:xfrm>
            <a:off x="4768850" y="4322763"/>
            <a:ext cx="3862388" cy="407987"/>
          </a:xfrm>
          <a:prstGeom prst="roundRect">
            <a:avLst>
              <a:gd name="adj" fmla="val 389"/>
            </a:avLst>
          </a:prstGeom>
          <a:solidFill>
            <a:srgbClr val="F57B49"/>
          </a:solidFill>
          <a:ln w="12600">
            <a:solidFill>
              <a:srgbClr val="000000"/>
            </a:solidFill>
            <a:miter lim="800000"/>
            <a:headEnd/>
            <a:tailEnd/>
          </a:ln>
        </p:spPr>
        <p:txBody>
          <a:bodyPr wrap="none" anchor="ctr">
            <a:prstTxWarp prst="textNoShape">
              <a:avLst/>
            </a:prstTxWarp>
          </a:bodyPr>
          <a:lstStyle/>
          <a:p>
            <a:endParaRPr lang="en-US"/>
          </a:p>
        </p:txBody>
      </p:sp>
      <p:sp>
        <p:nvSpPr>
          <p:cNvPr id="96273" name="Text Box 16"/>
          <p:cNvSpPr txBox="1">
            <a:spLocks noChangeArrowheads="1"/>
          </p:cNvSpPr>
          <p:nvPr/>
        </p:nvSpPr>
        <p:spPr bwMode="auto">
          <a:xfrm>
            <a:off x="4768850" y="4300538"/>
            <a:ext cx="3862388" cy="430212"/>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 pos="1447800" algn="l"/>
                <a:tab pos="2171700" algn="l"/>
                <a:tab pos="2895600" algn="l"/>
                <a:tab pos="3619500" algn="l"/>
              </a:tabLst>
            </a:pPr>
            <a:r>
              <a:rPr lang="en-GB">
                <a:solidFill>
                  <a:srgbClr val="FFFFFF"/>
                </a:solidFill>
                <a:ea typeface="DejaVu Sans" charset="0"/>
                <a:cs typeface="DejaVu Sans" charset="0"/>
              </a:rPr>
              <a:t>Network Layer Data</a:t>
            </a:r>
          </a:p>
        </p:txBody>
      </p:sp>
      <p:sp>
        <p:nvSpPr>
          <p:cNvPr id="96274" name="AutoShape 17"/>
          <p:cNvSpPr>
            <a:spLocks noChangeArrowheads="1"/>
          </p:cNvSpPr>
          <p:nvPr/>
        </p:nvSpPr>
        <p:spPr bwMode="auto">
          <a:xfrm>
            <a:off x="3730625" y="4322763"/>
            <a:ext cx="1036638" cy="40798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96275" name="Text Box 18"/>
          <p:cNvSpPr txBox="1">
            <a:spLocks noChangeArrowheads="1"/>
          </p:cNvSpPr>
          <p:nvPr/>
        </p:nvSpPr>
        <p:spPr bwMode="auto">
          <a:xfrm>
            <a:off x="3730625" y="4300538"/>
            <a:ext cx="1036638" cy="430212"/>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Header</a:t>
            </a:r>
          </a:p>
        </p:txBody>
      </p:sp>
      <p:sp>
        <p:nvSpPr>
          <p:cNvPr id="96276" name="AutoShape 19"/>
          <p:cNvSpPr>
            <a:spLocks noChangeArrowheads="1"/>
          </p:cNvSpPr>
          <p:nvPr/>
        </p:nvSpPr>
        <p:spPr bwMode="auto">
          <a:xfrm>
            <a:off x="5807075" y="4770438"/>
            <a:ext cx="2824163" cy="407987"/>
          </a:xfrm>
          <a:prstGeom prst="roundRect">
            <a:avLst>
              <a:gd name="adj" fmla="val 389"/>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96277" name="Text Box 20"/>
          <p:cNvSpPr txBox="1">
            <a:spLocks noChangeArrowheads="1"/>
          </p:cNvSpPr>
          <p:nvPr/>
        </p:nvSpPr>
        <p:spPr bwMode="auto">
          <a:xfrm>
            <a:off x="5807075" y="4749800"/>
            <a:ext cx="2824163" cy="430213"/>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 pos="1447800" algn="l"/>
                <a:tab pos="2171700" algn="l"/>
              </a:tabLst>
            </a:pPr>
            <a:r>
              <a:rPr lang="en-GB">
                <a:solidFill>
                  <a:srgbClr val="000000"/>
                </a:solidFill>
                <a:ea typeface="DejaVu Sans" charset="0"/>
                <a:cs typeface="DejaVu Sans" charset="0"/>
              </a:rPr>
              <a:t>Data</a:t>
            </a:r>
          </a:p>
        </p:txBody>
      </p:sp>
      <p:sp>
        <p:nvSpPr>
          <p:cNvPr id="96278" name="AutoShape 21"/>
          <p:cNvSpPr>
            <a:spLocks noChangeArrowheads="1"/>
          </p:cNvSpPr>
          <p:nvPr/>
        </p:nvSpPr>
        <p:spPr bwMode="auto">
          <a:xfrm>
            <a:off x="4768850" y="4770438"/>
            <a:ext cx="1036638" cy="407987"/>
          </a:xfrm>
          <a:prstGeom prst="roundRect">
            <a:avLst>
              <a:gd name="adj" fmla="val 389"/>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96279" name="Text Box 22"/>
          <p:cNvSpPr txBox="1">
            <a:spLocks noChangeArrowheads="1"/>
          </p:cNvSpPr>
          <p:nvPr/>
        </p:nvSpPr>
        <p:spPr bwMode="auto">
          <a:xfrm>
            <a:off x="4768850" y="4749800"/>
            <a:ext cx="1036638" cy="430213"/>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Header</a:t>
            </a:r>
          </a:p>
        </p:txBody>
      </p:sp>
      <p:sp>
        <p:nvSpPr>
          <p:cNvPr id="96280" name="AutoShape 23"/>
          <p:cNvSpPr>
            <a:spLocks noChangeArrowheads="1"/>
          </p:cNvSpPr>
          <p:nvPr/>
        </p:nvSpPr>
        <p:spPr bwMode="auto">
          <a:xfrm>
            <a:off x="3730625" y="4770438"/>
            <a:ext cx="1036638" cy="40798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96281" name="Text Box 24"/>
          <p:cNvSpPr txBox="1">
            <a:spLocks noChangeArrowheads="1"/>
          </p:cNvSpPr>
          <p:nvPr/>
        </p:nvSpPr>
        <p:spPr bwMode="auto">
          <a:xfrm>
            <a:off x="3730625" y="4749800"/>
            <a:ext cx="1036638" cy="430213"/>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Header</a:t>
            </a:r>
          </a:p>
        </p:txBody>
      </p:sp>
      <p:sp>
        <p:nvSpPr>
          <p:cNvPr id="96282" name="AutoShape 25"/>
          <p:cNvSpPr>
            <a:spLocks noChangeArrowheads="1"/>
          </p:cNvSpPr>
          <p:nvPr/>
        </p:nvSpPr>
        <p:spPr bwMode="auto">
          <a:xfrm>
            <a:off x="3730625" y="5395913"/>
            <a:ext cx="4900613" cy="407987"/>
          </a:xfrm>
          <a:prstGeom prst="roundRect">
            <a:avLst>
              <a:gd name="adj" fmla="val 389"/>
            </a:avLst>
          </a:prstGeom>
          <a:solidFill>
            <a:srgbClr val="F57B49"/>
          </a:solidFill>
          <a:ln w="12600">
            <a:solidFill>
              <a:srgbClr val="000000"/>
            </a:solidFill>
            <a:miter lim="800000"/>
            <a:headEnd/>
            <a:tailEnd/>
          </a:ln>
        </p:spPr>
        <p:txBody>
          <a:bodyPr wrap="none" anchor="ctr">
            <a:prstTxWarp prst="textNoShape">
              <a:avLst/>
            </a:prstTxWarp>
          </a:bodyPr>
          <a:lstStyle/>
          <a:p>
            <a:endParaRPr lang="en-US"/>
          </a:p>
        </p:txBody>
      </p:sp>
      <p:sp>
        <p:nvSpPr>
          <p:cNvPr id="96283" name="Text Box 26"/>
          <p:cNvSpPr txBox="1">
            <a:spLocks noChangeArrowheads="1"/>
          </p:cNvSpPr>
          <p:nvPr/>
        </p:nvSpPr>
        <p:spPr bwMode="auto">
          <a:xfrm>
            <a:off x="3730625" y="5373688"/>
            <a:ext cx="4900613" cy="430212"/>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 pos="1447800" algn="l"/>
                <a:tab pos="2171700" algn="l"/>
                <a:tab pos="2895600" algn="l"/>
                <a:tab pos="3619500" algn="l"/>
                <a:tab pos="4343400" algn="l"/>
              </a:tabLst>
            </a:pPr>
            <a:r>
              <a:rPr lang="en-GB">
                <a:solidFill>
                  <a:srgbClr val="FFFFFF"/>
                </a:solidFill>
                <a:ea typeface="DejaVu Sans" charset="0"/>
                <a:cs typeface="DejaVu Sans" charset="0"/>
              </a:rPr>
              <a:t>Link Layer Data</a:t>
            </a:r>
          </a:p>
        </p:txBody>
      </p:sp>
      <p:sp>
        <p:nvSpPr>
          <p:cNvPr id="96284" name="AutoShape 27"/>
          <p:cNvSpPr>
            <a:spLocks noChangeArrowheads="1"/>
          </p:cNvSpPr>
          <p:nvPr/>
        </p:nvSpPr>
        <p:spPr bwMode="auto">
          <a:xfrm>
            <a:off x="5807075" y="5843588"/>
            <a:ext cx="2824163" cy="407987"/>
          </a:xfrm>
          <a:prstGeom prst="roundRect">
            <a:avLst>
              <a:gd name="adj" fmla="val 389"/>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96285" name="Text Box 28"/>
          <p:cNvSpPr txBox="1">
            <a:spLocks noChangeArrowheads="1"/>
          </p:cNvSpPr>
          <p:nvPr/>
        </p:nvSpPr>
        <p:spPr bwMode="auto">
          <a:xfrm>
            <a:off x="5807075" y="5819775"/>
            <a:ext cx="2824163" cy="430213"/>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 pos="1447800" algn="l"/>
                <a:tab pos="2171700" algn="l"/>
              </a:tabLst>
            </a:pPr>
            <a:r>
              <a:rPr lang="en-GB">
                <a:solidFill>
                  <a:srgbClr val="000000"/>
                </a:solidFill>
                <a:ea typeface="DejaVu Sans" charset="0"/>
                <a:cs typeface="DejaVu Sans" charset="0"/>
              </a:rPr>
              <a:t>Data</a:t>
            </a:r>
          </a:p>
        </p:txBody>
      </p:sp>
      <p:sp>
        <p:nvSpPr>
          <p:cNvPr id="96286" name="AutoShape 29"/>
          <p:cNvSpPr>
            <a:spLocks noChangeArrowheads="1"/>
          </p:cNvSpPr>
          <p:nvPr/>
        </p:nvSpPr>
        <p:spPr bwMode="auto">
          <a:xfrm>
            <a:off x="4768850" y="5843588"/>
            <a:ext cx="1036638" cy="407987"/>
          </a:xfrm>
          <a:prstGeom prst="roundRect">
            <a:avLst>
              <a:gd name="adj" fmla="val 389"/>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96287" name="Text Box 30"/>
          <p:cNvSpPr txBox="1">
            <a:spLocks noChangeArrowheads="1"/>
          </p:cNvSpPr>
          <p:nvPr/>
        </p:nvSpPr>
        <p:spPr bwMode="auto">
          <a:xfrm>
            <a:off x="4768850" y="5819775"/>
            <a:ext cx="1036638" cy="430213"/>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Header</a:t>
            </a:r>
          </a:p>
        </p:txBody>
      </p:sp>
      <p:sp>
        <p:nvSpPr>
          <p:cNvPr id="96288" name="AutoShape 31"/>
          <p:cNvSpPr>
            <a:spLocks noChangeArrowheads="1"/>
          </p:cNvSpPr>
          <p:nvPr/>
        </p:nvSpPr>
        <p:spPr bwMode="auto">
          <a:xfrm>
            <a:off x="3730625" y="5843588"/>
            <a:ext cx="1036638" cy="40798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96289" name="Text Box 32"/>
          <p:cNvSpPr txBox="1">
            <a:spLocks noChangeArrowheads="1"/>
          </p:cNvSpPr>
          <p:nvPr/>
        </p:nvSpPr>
        <p:spPr bwMode="auto">
          <a:xfrm>
            <a:off x="3730625" y="5819775"/>
            <a:ext cx="1036638" cy="430213"/>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Header</a:t>
            </a:r>
          </a:p>
        </p:txBody>
      </p:sp>
      <p:sp>
        <p:nvSpPr>
          <p:cNvPr id="96290" name="AutoShape 33"/>
          <p:cNvSpPr>
            <a:spLocks noChangeArrowheads="1"/>
          </p:cNvSpPr>
          <p:nvPr/>
        </p:nvSpPr>
        <p:spPr bwMode="auto">
          <a:xfrm>
            <a:off x="2692400" y="5395913"/>
            <a:ext cx="1036638" cy="407987"/>
          </a:xfrm>
          <a:prstGeom prst="roundRect">
            <a:avLst>
              <a:gd name="adj" fmla="val 389"/>
            </a:avLst>
          </a:prstGeom>
          <a:solidFill>
            <a:srgbClr val="FF00FF"/>
          </a:solidFill>
          <a:ln w="12600">
            <a:solidFill>
              <a:srgbClr val="000000"/>
            </a:solidFill>
            <a:miter lim="800000"/>
            <a:headEnd/>
            <a:tailEnd/>
          </a:ln>
        </p:spPr>
        <p:txBody>
          <a:bodyPr wrap="none" anchor="ctr">
            <a:prstTxWarp prst="textNoShape">
              <a:avLst/>
            </a:prstTxWarp>
          </a:bodyPr>
          <a:lstStyle/>
          <a:p>
            <a:endParaRPr lang="en-US"/>
          </a:p>
        </p:txBody>
      </p:sp>
      <p:sp>
        <p:nvSpPr>
          <p:cNvPr id="96291" name="Text Box 34"/>
          <p:cNvSpPr txBox="1">
            <a:spLocks noChangeArrowheads="1"/>
          </p:cNvSpPr>
          <p:nvPr/>
        </p:nvSpPr>
        <p:spPr bwMode="auto">
          <a:xfrm>
            <a:off x="2692400" y="5373688"/>
            <a:ext cx="1036638" cy="430212"/>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Header</a:t>
            </a:r>
          </a:p>
        </p:txBody>
      </p:sp>
      <p:sp>
        <p:nvSpPr>
          <p:cNvPr id="96292" name="AutoShape 35"/>
          <p:cNvSpPr>
            <a:spLocks noChangeArrowheads="1"/>
          </p:cNvSpPr>
          <p:nvPr/>
        </p:nvSpPr>
        <p:spPr bwMode="auto">
          <a:xfrm>
            <a:off x="2692400" y="5843588"/>
            <a:ext cx="1036638" cy="407987"/>
          </a:xfrm>
          <a:prstGeom prst="roundRect">
            <a:avLst>
              <a:gd name="adj" fmla="val 389"/>
            </a:avLst>
          </a:prstGeom>
          <a:solidFill>
            <a:srgbClr val="FF00FF"/>
          </a:solidFill>
          <a:ln w="12600">
            <a:solidFill>
              <a:srgbClr val="000000"/>
            </a:solidFill>
            <a:miter lim="800000"/>
            <a:headEnd/>
            <a:tailEnd/>
          </a:ln>
        </p:spPr>
        <p:txBody>
          <a:bodyPr wrap="none" anchor="ctr">
            <a:prstTxWarp prst="textNoShape">
              <a:avLst/>
            </a:prstTxWarp>
          </a:bodyPr>
          <a:lstStyle/>
          <a:p>
            <a:endParaRPr lang="en-US"/>
          </a:p>
        </p:txBody>
      </p:sp>
      <p:sp>
        <p:nvSpPr>
          <p:cNvPr id="96293" name="Text Box 36"/>
          <p:cNvSpPr txBox="1">
            <a:spLocks noChangeArrowheads="1"/>
          </p:cNvSpPr>
          <p:nvPr/>
        </p:nvSpPr>
        <p:spPr bwMode="auto">
          <a:xfrm>
            <a:off x="2692400" y="5819775"/>
            <a:ext cx="1036638" cy="430213"/>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Header</a:t>
            </a:r>
          </a:p>
        </p:txBody>
      </p:sp>
      <p:sp>
        <p:nvSpPr>
          <p:cNvPr id="96294" name="AutoShape 37"/>
          <p:cNvSpPr>
            <a:spLocks noChangeArrowheads="1"/>
          </p:cNvSpPr>
          <p:nvPr/>
        </p:nvSpPr>
        <p:spPr bwMode="auto">
          <a:xfrm>
            <a:off x="8632825" y="5381625"/>
            <a:ext cx="1036638" cy="407988"/>
          </a:xfrm>
          <a:prstGeom prst="roundRect">
            <a:avLst>
              <a:gd name="adj" fmla="val 389"/>
            </a:avLst>
          </a:prstGeom>
          <a:solidFill>
            <a:srgbClr val="FF00FF"/>
          </a:solidFill>
          <a:ln w="12600">
            <a:solidFill>
              <a:srgbClr val="000000"/>
            </a:solidFill>
            <a:prstDash val="sysDot"/>
            <a:miter lim="800000"/>
            <a:headEnd/>
            <a:tailEnd/>
          </a:ln>
        </p:spPr>
        <p:txBody>
          <a:bodyPr wrap="none" anchor="ctr">
            <a:prstTxWarp prst="textNoShape">
              <a:avLst/>
            </a:prstTxWarp>
          </a:bodyPr>
          <a:lstStyle/>
          <a:p>
            <a:endParaRPr lang="en-US"/>
          </a:p>
        </p:txBody>
      </p:sp>
      <p:sp>
        <p:nvSpPr>
          <p:cNvPr id="96295" name="Text Box 38"/>
          <p:cNvSpPr txBox="1">
            <a:spLocks noChangeArrowheads="1"/>
          </p:cNvSpPr>
          <p:nvPr/>
        </p:nvSpPr>
        <p:spPr bwMode="auto">
          <a:xfrm>
            <a:off x="8632825" y="5357813"/>
            <a:ext cx="1036638" cy="430212"/>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Trailer</a:t>
            </a:r>
          </a:p>
        </p:txBody>
      </p:sp>
      <p:sp>
        <p:nvSpPr>
          <p:cNvPr id="96296" name="AutoShape 39"/>
          <p:cNvSpPr>
            <a:spLocks noChangeArrowheads="1"/>
          </p:cNvSpPr>
          <p:nvPr/>
        </p:nvSpPr>
        <p:spPr bwMode="auto">
          <a:xfrm>
            <a:off x="8632825" y="5843588"/>
            <a:ext cx="1036638" cy="407987"/>
          </a:xfrm>
          <a:prstGeom prst="roundRect">
            <a:avLst>
              <a:gd name="adj" fmla="val 389"/>
            </a:avLst>
          </a:prstGeom>
          <a:solidFill>
            <a:srgbClr val="FF00FF"/>
          </a:solidFill>
          <a:ln w="12600">
            <a:solidFill>
              <a:srgbClr val="000000"/>
            </a:solidFill>
            <a:prstDash val="sysDot"/>
            <a:miter lim="800000"/>
            <a:headEnd/>
            <a:tailEnd/>
          </a:ln>
        </p:spPr>
        <p:txBody>
          <a:bodyPr wrap="none" anchor="ctr">
            <a:prstTxWarp prst="textNoShape">
              <a:avLst/>
            </a:prstTxWarp>
          </a:bodyPr>
          <a:lstStyle/>
          <a:p>
            <a:endParaRPr lang="en-US"/>
          </a:p>
        </p:txBody>
      </p:sp>
      <p:sp>
        <p:nvSpPr>
          <p:cNvPr id="96297" name="Text Box 40"/>
          <p:cNvSpPr txBox="1">
            <a:spLocks noChangeArrowheads="1"/>
          </p:cNvSpPr>
          <p:nvPr/>
        </p:nvSpPr>
        <p:spPr bwMode="auto">
          <a:xfrm>
            <a:off x="8632825" y="5819775"/>
            <a:ext cx="1036638" cy="430213"/>
          </a:xfrm>
          <a:prstGeom prst="rect">
            <a:avLst/>
          </a:prstGeom>
          <a:noFill/>
          <a:ln w="9525">
            <a:noFill/>
            <a:round/>
            <a:headEnd/>
            <a:tailEnd/>
          </a:ln>
        </p:spPr>
        <p:txBody>
          <a:bodyPr lIns="45720" tIns="67968" rIns="45720" bIns="46800" anchor="b" anchorCtr="1">
            <a:prstTxWarp prst="textNoShape">
              <a:avLst/>
            </a:prstTxWarp>
            <a:spAutoFit/>
          </a:bodyPr>
          <a:lstStyle/>
          <a:p>
            <a:pPr algn="ctr" eaLnBrk="1">
              <a:lnSpc>
                <a:spcPct val="93000"/>
              </a:lnSpc>
              <a:spcBef>
                <a:spcPts val="1475"/>
              </a:spcBef>
              <a:tabLst>
                <a:tab pos="723900" algn="l"/>
              </a:tabLst>
            </a:pPr>
            <a:r>
              <a:rPr lang="en-GB">
                <a:solidFill>
                  <a:srgbClr val="000000"/>
                </a:solidFill>
                <a:ea typeface="DejaVu Sans" charset="0"/>
                <a:cs typeface="DejaVu Sans" charset="0"/>
              </a:rPr>
              <a:t>Trailer</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
          <p:cNvSpPr>
            <a:spLocks noGrp="1" noChangeArrowheads="1"/>
          </p:cNvSpPr>
          <p:nvPr>
            <p:ph type="title"/>
          </p:nvPr>
        </p:nvSpPr>
        <p:spPr/>
        <p:txBody>
          <a:bodyPr/>
          <a:lstStyle/>
          <a:p>
            <a:r>
              <a:rPr lang="en-GB" smtClean="0"/>
              <a:t>Layer 2 - Ethernet frame</a:t>
            </a:r>
          </a:p>
        </p:txBody>
      </p:sp>
      <p:sp>
        <p:nvSpPr>
          <p:cNvPr id="94224" name="Rectangle 29"/>
          <p:cNvSpPr>
            <a:spLocks noGrp="1" noChangeArrowheads="1"/>
          </p:cNvSpPr>
          <p:nvPr>
            <p:ph idx="1"/>
          </p:nvPr>
        </p:nvSpPr>
        <p:spPr>
          <a:xfrm>
            <a:off x="541338" y="2636838"/>
            <a:ext cx="8905875" cy="4525962"/>
          </a:xfrm>
        </p:spPr>
        <p:txBody>
          <a:bodyPr/>
          <a:lstStyle/>
          <a:p>
            <a:pPr>
              <a:buClr>
                <a:schemeClr val="accent6">
                  <a:lumMod val="60000"/>
                  <a:lumOff val="40000"/>
                </a:schemeClr>
              </a:buClr>
              <a:buFont typeface="Wingdings" charset="2"/>
              <a:buChar char="§"/>
              <a:defRPr/>
            </a:pPr>
            <a:r>
              <a:rPr lang="en-GB" dirty="0" smtClean="0"/>
              <a:t>Destination and source are 48-bit MAC addresses (e.g., </a:t>
            </a:r>
            <a:r>
              <a:rPr lang="en-US" dirty="0" smtClean="0">
                <a:latin typeface="Courier"/>
                <a:cs typeface="Courier"/>
              </a:rPr>
              <a:t>00:26:4a:18:f6:aa</a:t>
            </a:r>
            <a:r>
              <a:rPr lang="en-US" dirty="0" smtClean="0"/>
              <a:t>)</a:t>
            </a:r>
            <a:endParaRPr lang="en-GB" dirty="0" smtClean="0"/>
          </a:p>
          <a:p>
            <a:pPr>
              <a:buClr>
                <a:schemeClr val="accent6">
                  <a:lumMod val="60000"/>
                  <a:lumOff val="40000"/>
                </a:schemeClr>
              </a:buClr>
              <a:buFont typeface="Wingdings" charset="2"/>
              <a:buChar char="§"/>
              <a:defRPr/>
            </a:pPr>
            <a:r>
              <a:rPr lang="en-GB" dirty="0" smtClean="0"/>
              <a:t>Type 0x0800 means that the “data” portion of the Ethernet frame contains an IPv4 datagram.  Type 0x0806 for ARP.  Type 0x86DD for IPv6.</a:t>
            </a:r>
          </a:p>
          <a:p>
            <a:pPr>
              <a:buClr>
                <a:schemeClr val="accent6">
                  <a:lumMod val="60000"/>
                  <a:lumOff val="40000"/>
                </a:schemeClr>
              </a:buClr>
              <a:buFont typeface="Wingdings" charset="2"/>
              <a:buChar char="§"/>
              <a:defRPr/>
            </a:pPr>
            <a:r>
              <a:rPr lang="en-GB" dirty="0" smtClean="0"/>
              <a:t>“Data” part of layer 2 frame contains a layer 3 datagram.</a:t>
            </a:r>
            <a:endParaRPr lang="en-GB" dirty="0"/>
          </a:p>
        </p:txBody>
      </p:sp>
      <p:grpSp>
        <p:nvGrpSpPr>
          <p:cNvPr id="98308" name="Group 2"/>
          <p:cNvGrpSpPr>
            <a:grpSpLocks/>
          </p:cNvGrpSpPr>
          <p:nvPr/>
        </p:nvGrpSpPr>
        <p:grpSpPr bwMode="auto">
          <a:xfrm>
            <a:off x="838200" y="1604963"/>
            <a:ext cx="1317625" cy="406400"/>
            <a:chOff x="87" y="1011"/>
            <a:chExt cx="830" cy="256"/>
          </a:xfrm>
        </p:grpSpPr>
        <p:sp>
          <p:nvSpPr>
            <p:cNvPr id="98334" name="AutoShape 3"/>
            <p:cNvSpPr>
              <a:spLocks noChangeArrowheads="1"/>
            </p:cNvSpPr>
            <p:nvPr/>
          </p:nvSpPr>
          <p:spPr bwMode="auto">
            <a:xfrm>
              <a:off x="87" y="1011"/>
              <a:ext cx="831" cy="257"/>
            </a:xfrm>
            <a:prstGeom prst="roundRect">
              <a:avLst>
                <a:gd name="adj" fmla="val 389"/>
              </a:avLst>
            </a:prstGeom>
            <a:solidFill>
              <a:srgbClr val="FF00FF"/>
            </a:solidFill>
            <a:ln w="12600">
              <a:solidFill>
                <a:srgbClr val="000000"/>
              </a:solidFill>
              <a:miter lim="800000"/>
              <a:headEnd/>
              <a:tailEnd/>
            </a:ln>
          </p:spPr>
          <p:txBody>
            <a:bodyPr wrap="none" anchor="ctr">
              <a:prstTxWarp prst="textNoShape">
                <a:avLst/>
              </a:prstTxWarp>
            </a:bodyPr>
            <a:lstStyle/>
            <a:p>
              <a:endParaRPr lang="en-US"/>
            </a:p>
          </p:txBody>
        </p:sp>
        <p:sp>
          <p:nvSpPr>
            <p:cNvPr id="98335" name="Text Box 4"/>
            <p:cNvSpPr txBox="1">
              <a:spLocks noChangeArrowheads="1"/>
            </p:cNvSpPr>
            <p:nvPr/>
          </p:nvSpPr>
          <p:spPr bwMode="auto">
            <a:xfrm>
              <a:off x="87" y="1011"/>
              <a:ext cx="831" cy="237"/>
            </a:xfrm>
            <a:prstGeom prst="rect">
              <a:avLst/>
            </a:prstGeom>
            <a:solidFill>
              <a:srgbClr val="FF00FF"/>
            </a:solidFill>
            <a:ln w="9360">
              <a:solidFill>
                <a:srgbClr val="000000"/>
              </a:solid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Preamble</a:t>
              </a:r>
            </a:p>
          </p:txBody>
        </p:sp>
      </p:grpSp>
      <p:grpSp>
        <p:nvGrpSpPr>
          <p:cNvPr id="98309" name="Group 5"/>
          <p:cNvGrpSpPr>
            <a:grpSpLocks/>
          </p:cNvGrpSpPr>
          <p:nvPr/>
        </p:nvGrpSpPr>
        <p:grpSpPr bwMode="auto">
          <a:xfrm>
            <a:off x="2159000" y="1604963"/>
            <a:ext cx="1316037" cy="406400"/>
            <a:chOff x="919" y="1011"/>
            <a:chExt cx="829" cy="256"/>
          </a:xfrm>
        </p:grpSpPr>
        <p:sp>
          <p:nvSpPr>
            <p:cNvPr id="98332" name="AutoShape 6"/>
            <p:cNvSpPr>
              <a:spLocks noChangeArrowheads="1"/>
            </p:cNvSpPr>
            <p:nvPr/>
          </p:nvSpPr>
          <p:spPr bwMode="auto">
            <a:xfrm>
              <a:off x="919" y="1011"/>
              <a:ext cx="830" cy="257"/>
            </a:xfrm>
            <a:prstGeom prst="roundRect">
              <a:avLst>
                <a:gd name="adj" fmla="val 389"/>
              </a:avLst>
            </a:prstGeom>
            <a:solidFill>
              <a:srgbClr val="FF00FF"/>
            </a:solidFill>
            <a:ln w="12600">
              <a:solidFill>
                <a:srgbClr val="000000"/>
              </a:solidFill>
              <a:miter lim="800000"/>
              <a:headEnd/>
              <a:tailEnd/>
            </a:ln>
          </p:spPr>
          <p:txBody>
            <a:bodyPr wrap="none" anchor="ctr">
              <a:prstTxWarp prst="textNoShape">
                <a:avLst/>
              </a:prstTxWarp>
            </a:bodyPr>
            <a:lstStyle/>
            <a:p>
              <a:endParaRPr lang="en-US"/>
            </a:p>
          </p:txBody>
        </p:sp>
        <p:sp>
          <p:nvSpPr>
            <p:cNvPr id="98333" name="Text Box 7"/>
            <p:cNvSpPr txBox="1">
              <a:spLocks noChangeArrowheads="1"/>
            </p:cNvSpPr>
            <p:nvPr/>
          </p:nvSpPr>
          <p:spPr bwMode="auto">
            <a:xfrm>
              <a:off x="919" y="1011"/>
              <a:ext cx="830" cy="237"/>
            </a:xfrm>
            <a:prstGeom prst="rect">
              <a:avLst/>
            </a:prstGeom>
            <a:solidFill>
              <a:srgbClr val="FF00FF"/>
            </a:solidFill>
            <a:ln w="9360">
              <a:solidFill>
                <a:srgbClr val="000000"/>
              </a:solid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Dest</a:t>
              </a:r>
            </a:p>
          </p:txBody>
        </p:sp>
      </p:grpSp>
      <p:sp>
        <p:nvSpPr>
          <p:cNvPr id="98310" name="Text Box 8"/>
          <p:cNvSpPr txBox="1">
            <a:spLocks noChangeArrowheads="1"/>
          </p:cNvSpPr>
          <p:nvPr/>
        </p:nvSpPr>
        <p:spPr bwMode="auto">
          <a:xfrm>
            <a:off x="2159000" y="2014538"/>
            <a:ext cx="1319212" cy="376237"/>
          </a:xfrm>
          <a:prstGeom prst="rect">
            <a:avLst/>
          </a:prstGeom>
          <a:noFill/>
          <a:ln w="9525">
            <a:no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6 bytes</a:t>
            </a:r>
          </a:p>
        </p:txBody>
      </p:sp>
      <p:grpSp>
        <p:nvGrpSpPr>
          <p:cNvPr id="98311" name="Group 9"/>
          <p:cNvGrpSpPr>
            <a:grpSpLocks/>
          </p:cNvGrpSpPr>
          <p:nvPr/>
        </p:nvGrpSpPr>
        <p:grpSpPr bwMode="auto">
          <a:xfrm>
            <a:off x="3478212" y="1604963"/>
            <a:ext cx="1317625" cy="406400"/>
            <a:chOff x="1750" y="1011"/>
            <a:chExt cx="830" cy="256"/>
          </a:xfrm>
        </p:grpSpPr>
        <p:sp>
          <p:nvSpPr>
            <p:cNvPr id="98330" name="AutoShape 10"/>
            <p:cNvSpPr>
              <a:spLocks noChangeArrowheads="1"/>
            </p:cNvSpPr>
            <p:nvPr/>
          </p:nvSpPr>
          <p:spPr bwMode="auto">
            <a:xfrm>
              <a:off x="1750" y="1011"/>
              <a:ext cx="831" cy="257"/>
            </a:xfrm>
            <a:prstGeom prst="roundRect">
              <a:avLst>
                <a:gd name="adj" fmla="val 389"/>
              </a:avLst>
            </a:prstGeom>
            <a:solidFill>
              <a:srgbClr val="FF00FF"/>
            </a:solidFill>
            <a:ln w="12600">
              <a:solidFill>
                <a:srgbClr val="000000"/>
              </a:solidFill>
              <a:miter lim="800000"/>
              <a:headEnd/>
              <a:tailEnd/>
            </a:ln>
          </p:spPr>
          <p:txBody>
            <a:bodyPr wrap="none" anchor="ctr">
              <a:prstTxWarp prst="textNoShape">
                <a:avLst/>
              </a:prstTxWarp>
            </a:bodyPr>
            <a:lstStyle/>
            <a:p>
              <a:endParaRPr lang="en-US"/>
            </a:p>
          </p:txBody>
        </p:sp>
        <p:sp>
          <p:nvSpPr>
            <p:cNvPr id="98331" name="Text Box 11"/>
            <p:cNvSpPr txBox="1">
              <a:spLocks noChangeArrowheads="1"/>
            </p:cNvSpPr>
            <p:nvPr/>
          </p:nvSpPr>
          <p:spPr bwMode="auto">
            <a:xfrm>
              <a:off x="1750" y="1011"/>
              <a:ext cx="831" cy="237"/>
            </a:xfrm>
            <a:prstGeom prst="rect">
              <a:avLst/>
            </a:prstGeom>
            <a:solidFill>
              <a:srgbClr val="FF00FF"/>
            </a:solidFill>
            <a:ln w="9360">
              <a:solidFill>
                <a:srgbClr val="000000"/>
              </a:solid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Source</a:t>
              </a:r>
            </a:p>
          </p:txBody>
        </p:sp>
      </p:grpSp>
      <p:sp>
        <p:nvSpPr>
          <p:cNvPr id="98312" name="Text Box 12"/>
          <p:cNvSpPr txBox="1">
            <a:spLocks noChangeArrowheads="1"/>
          </p:cNvSpPr>
          <p:nvPr/>
        </p:nvSpPr>
        <p:spPr bwMode="auto">
          <a:xfrm>
            <a:off x="3478212" y="2014538"/>
            <a:ext cx="1320800" cy="376237"/>
          </a:xfrm>
          <a:prstGeom prst="rect">
            <a:avLst/>
          </a:prstGeom>
          <a:noFill/>
          <a:ln w="9525">
            <a:no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6 bytes</a:t>
            </a:r>
          </a:p>
        </p:txBody>
      </p:sp>
      <p:grpSp>
        <p:nvGrpSpPr>
          <p:cNvPr id="98315" name="Group 17"/>
          <p:cNvGrpSpPr>
            <a:grpSpLocks/>
          </p:cNvGrpSpPr>
          <p:nvPr/>
        </p:nvGrpSpPr>
        <p:grpSpPr bwMode="auto">
          <a:xfrm>
            <a:off x="5872162" y="1604963"/>
            <a:ext cx="1811338" cy="406400"/>
            <a:chOff x="3934" y="1011"/>
            <a:chExt cx="1141" cy="256"/>
          </a:xfrm>
        </p:grpSpPr>
        <p:sp>
          <p:nvSpPr>
            <p:cNvPr id="98326" name="AutoShape 18"/>
            <p:cNvSpPr>
              <a:spLocks noChangeArrowheads="1"/>
            </p:cNvSpPr>
            <p:nvPr/>
          </p:nvSpPr>
          <p:spPr bwMode="auto">
            <a:xfrm>
              <a:off x="3934" y="1011"/>
              <a:ext cx="1142" cy="257"/>
            </a:xfrm>
            <a:prstGeom prst="roundRect">
              <a:avLst>
                <a:gd name="adj" fmla="val 389"/>
              </a:avLst>
            </a:prstGeom>
            <a:solidFill>
              <a:srgbClr val="F57B49"/>
            </a:solidFill>
            <a:ln w="12600">
              <a:solidFill>
                <a:srgbClr val="000000"/>
              </a:solidFill>
              <a:miter lim="800000"/>
              <a:headEnd/>
              <a:tailEnd/>
            </a:ln>
          </p:spPr>
          <p:txBody>
            <a:bodyPr wrap="none" anchor="ctr">
              <a:prstTxWarp prst="textNoShape">
                <a:avLst/>
              </a:prstTxWarp>
            </a:bodyPr>
            <a:lstStyle/>
            <a:p>
              <a:endParaRPr lang="en-US"/>
            </a:p>
          </p:txBody>
        </p:sp>
        <p:sp>
          <p:nvSpPr>
            <p:cNvPr id="98327" name="Text Box 19"/>
            <p:cNvSpPr txBox="1">
              <a:spLocks noChangeArrowheads="1"/>
            </p:cNvSpPr>
            <p:nvPr/>
          </p:nvSpPr>
          <p:spPr bwMode="auto">
            <a:xfrm>
              <a:off x="3934" y="1011"/>
              <a:ext cx="1142" cy="237"/>
            </a:xfrm>
            <a:prstGeom prst="rect">
              <a:avLst/>
            </a:prstGeom>
            <a:noFill/>
            <a:ln w="9360">
              <a:solidFill>
                <a:srgbClr val="000000"/>
              </a:solid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 pos="1447800" algn="l"/>
                </a:tabLst>
              </a:pPr>
              <a:r>
                <a:rPr lang="en-GB" sz="2000">
                  <a:solidFill>
                    <a:srgbClr val="FFFFFF"/>
                  </a:solidFill>
                  <a:ea typeface="DejaVu Sans" charset="0"/>
                  <a:cs typeface="DejaVu Sans" charset="0"/>
                </a:rPr>
                <a:t>Data</a:t>
              </a:r>
            </a:p>
          </p:txBody>
        </p:sp>
      </p:grpSp>
      <p:sp>
        <p:nvSpPr>
          <p:cNvPr id="98316" name="Text Box 20"/>
          <p:cNvSpPr txBox="1">
            <a:spLocks noChangeArrowheads="1"/>
          </p:cNvSpPr>
          <p:nvPr/>
        </p:nvSpPr>
        <p:spPr bwMode="auto">
          <a:xfrm>
            <a:off x="5872162" y="2014538"/>
            <a:ext cx="1814513" cy="657225"/>
          </a:xfrm>
          <a:prstGeom prst="rect">
            <a:avLst/>
          </a:prstGeom>
          <a:noFill/>
          <a:ln w="9525">
            <a:no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 pos="1447800" algn="l"/>
              </a:tabLst>
            </a:pPr>
            <a:r>
              <a:rPr lang="en-GB" sz="2000">
                <a:solidFill>
                  <a:srgbClr val="000000"/>
                </a:solidFill>
                <a:ea typeface="DejaVu Sans" charset="0"/>
                <a:cs typeface="DejaVu Sans" charset="0"/>
              </a:rPr>
              <a:t>46 to 1500 bytes</a:t>
            </a:r>
          </a:p>
        </p:txBody>
      </p:sp>
      <p:grpSp>
        <p:nvGrpSpPr>
          <p:cNvPr id="98317" name="Group 21"/>
          <p:cNvGrpSpPr>
            <a:grpSpLocks/>
          </p:cNvGrpSpPr>
          <p:nvPr/>
        </p:nvGrpSpPr>
        <p:grpSpPr bwMode="auto">
          <a:xfrm>
            <a:off x="7686675" y="1604963"/>
            <a:ext cx="1317625" cy="406400"/>
            <a:chOff x="5077" y="1011"/>
            <a:chExt cx="830" cy="256"/>
          </a:xfrm>
        </p:grpSpPr>
        <p:sp>
          <p:nvSpPr>
            <p:cNvPr id="98324" name="AutoShape 22"/>
            <p:cNvSpPr>
              <a:spLocks noChangeArrowheads="1"/>
            </p:cNvSpPr>
            <p:nvPr/>
          </p:nvSpPr>
          <p:spPr bwMode="auto">
            <a:xfrm>
              <a:off x="5077" y="1011"/>
              <a:ext cx="831" cy="257"/>
            </a:xfrm>
            <a:prstGeom prst="roundRect">
              <a:avLst>
                <a:gd name="adj" fmla="val 389"/>
              </a:avLst>
            </a:prstGeom>
            <a:solidFill>
              <a:srgbClr val="FF00FF"/>
            </a:solidFill>
            <a:ln w="12600">
              <a:solidFill>
                <a:srgbClr val="000000"/>
              </a:solidFill>
              <a:miter lim="800000"/>
              <a:headEnd/>
              <a:tailEnd/>
            </a:ln>
          </p:spPr>
          <p:txBody>
            <a:bodyPr wrap="none" anchor="ctr">
              <a:prstTxWarp prst="textNoShape">
                <a:avLst/>
              </a:prstTxWarp>
            </a:bodyPr>
            <a:lstStyle/>
            <a:p>
              <a:endParaRPr lang="en-US"/>
            </a:p>
          </p:txBody>
        </p:sp>
        <p:sp>
          <p:nvSpPr>
            <p:cNvPr id="98325" name="Text Box 23"/>
            <p:cNvSpPr txBox="1">
              <a:spLocks noChangeArrowheads="1"/>
            </p:cNvSpPr>
            <p:nvPr/>
          </p:nvSpPr>
          <p:spPr bwMode="auto">
            <a:xfrm>
              <a:off x="5077" y="1011"/>
              <a:ext cx="831" cy="237"/>
            </a:xfrm>
            <a:prstGeom prst="rect">
              <a:avLst/>
            </a:prstGeom>
            <a:solidFill>
              <a:srgbClr val="FF00FF"/>
            </a:solidFill>
            <a:ln w="9360">
              <a:solidFill>
                <a:srgbClr val="000000"/>
              </a:solid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CRC</a:t>
              </a:r>
            </a:p>
          </p:txBody>
        </p:sp>
      </p:grpSp>
      <p:sp>
        <p:nvSpPr>
          <p:cNvPr id="98318" name="Text Box 24"/>
          <p:cNvSpPr txBox="1">
            <a:spLocks noChangeArrowheads="1"/>
          </p:cNvSpPr>
          <p:nvPr/>
        </p:nvSpPr>
        <p:spPr bwMode="auto">
          <a:xfrm>
            <a:off x="7686675" y="2014538"/>
            <a:ext cx="1320800" cy="376237"/>
          </a:xfrm>
          <a:prstGeom prst="rect">
            <a:avLst/>
          </a:prstGeom>
          <a:noFill/>
          <a:ln w="9525">
            <a:no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4 bytes</a:t>
            </a:r>
          </a:p>
        </p:txBody>
      </p:sp>
      <p:grpSp>
        <p:nvGrpSpPr>
          <p:cNvPr id="98319" name="Group 25"/>
          <p:cNvGrpSpPr>
            <a:grpSpLocks/>
          </p:cNvGrpSpPr>
          <p:nvPr/>
        </p:nvGrpSpPr>
        <p:grpSpPr bwMode="auto">
          <a:xfrm>
            <a:off x="4799012" y="1600200"/>
            <a:ext cx="1071563" cy="407988"/>
            <a:chOff x="3258" y="1011"/>
            <a:chExt cx="675" cy="257"/>
          </a:xfrm>
        </p:grpSpPr>
        <p:sp>
          <p:nvSpPr>
            <p:cNvPr id="98322" name="AutoShape 26"/>
            <p:cNvSpPr>
              <a:spLocks noChangeArrowheads="1"/>
            </p:cNvSpPr>
            <p:nvPr/>
          </p:nvSpPr>
          <p:spPr bwMode="auto">
            <a:xfrm>
              <a:off x="3258" y="1011"/>
              <a:ext cx="675" cy="257"/>
            </a:xfrm>
            <a:prstGeom prst="roundRect">
              <a:avLst>
                <a:gd name="adj" fmla="val 389"/>
              </a:avLst>
            </a:prstGeom>
            <a:solidFill>
              <a:srgbClr val="FF00FF"/>
            </a:solidFill>
            <a:ln w="12600">
              <a:solidFill>
                <a:srgbClr val="000000"/>
              </a:solidFill>
              <a:miter lim="800000"/>
              <a:headEnd/>
              <a:tailEnd/>
            </a:ln>
          </p:spPr>
          <p:txBody>
            <a:bodyPr wrap="none" anchor="ctr">
              <a:prstTxWarp prst="textNoShape">
                <a:avLst/>
              </a:prstTxWarp>
            </a:bodyPr>
            <a:lstStyle/>
            <a:p>
              <a:endParaRPr lang="en-US"/>
            </a:p>
          </p:txBody>
        </p:sp>
        <p:sp>
          <p:nvSpPr>
            <p:cNvPr id="98323" name="Text Box 27"/>
            <p:cNvSpPr txBox="1">
              <a:spLocks noChangeArrowheads="1"/>
            </p:cNvSpPr>
            <p:nvPr/>
          </p:nvSpPr>
          <p:spPr bwMode="auto">
            <a:xfrm>
              <a:off x="3258" y="1011"/>
              <a:ext cx="675" cy="253"/>
            </a:xfrm>
            <a:prstGeom prst="rect">
              <a:avLst/>
            </a:prstGeom>
            <a:solidFill>
              <a:srgbClr val="FF00FF"/>
            </a:solidFill>
            <a:ln w="9360">
              <a:solidFill>
                <a:srgbClr val="000000"/>
              </a:solidFill>
              <a:round/>
              <a:headEnd/>
              <a:tailEnd/>
            </a:ln>
          </p:spPr>
          <p:txBody>
            <a:bodyPr wrap="square" lIns="90000" tIns="64440" rIns="90000" bIns="46800">
              <a:prstTxWarp prst="textNoShape">
                <a:avLst/>
              </a:prstTxWarp>
              <a:spAutoFit/>
            </a:bodyPr>
            <a:lstStyle/>
            <a:p>
              <a:pPr algn="ctr" eaLnBrk="1">
                <a:lnSpc>
                  <a:spcPct val="93000"/>
                </a:lnSpc>
                <a:spcBef>
                  <a:spcPts val="1225"/>
                </a:spcBef>
                <a:tabLst>
                  <a:tab pos="723900" algn="l"/>
                </a:tabLst>
              </a:pPr>
              <a:r>
                <a:rPr lang="en-GB" sz="2000" dirty="0">
                  <a:solidFill>
                    <a:srgbClr val="000000"/>
                  </a:solidFill>
                  <a:ea typeface="DejaVu Sans" charset="0"/>
                  <a:cs typeface="DejaVu Sans" charset="0"/>
                </a:rPr>
                <a:t>Type</a:t>
              </a:r>
            </a:p>
          </p:txBody>
        </p:sp>
      </p:grpSp>
      <p:sp>
        <p:nvSpPr>
          <p:cNvPr id="98320" name="Text Box 28"/>
          <p:cNvSpPr txBox="1">
            <a:spLocks noChangeArrowheads="1"/>
          </p:cNvSpPr>
          <p:nvPr/>
        </p:nvSpPr>
        <p:spPr bwMode="auto">
          <a:xfrm>
            <a:off x="4799012" y="2014538"/>
            <a:ext cx="1073150" cy="376237"/>
          </a:xfrm>
          <a:prstGeom prst="rect">
            <a:avLst/>
          </a:prstGeom>
          <a:noFill/>
          <a:ln w="9525">
            <a:noFill/>
            <a:round/>
            <a:headEnd/>
            <a:tailEnd/>
          </a:ln>
        </p:spPr>
        <p:txBody>
          <a:bodyPr lIns="90000" tIns="64440" rIns="9000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2 bytes</a:t>
            </a:r>
          </a:p>
        </p:txBody>
      </p:sp>
      <p:sp>
        <p:nvSpPr>
          <p:cNvPr id="98321" name="Text Box 30"/>
          <p:cNvSpPr txBox="1">
            <a:spLocks noChangeArrowheads="1"/>
          </p:cNvSpPr>
          <p:nvPr/>
        </p:nvSpPr>
        <p:spPr bwMode="auto">
          <a:xfrm>
            <a:off x="3355975" y="1647825"/>
            <a:ext cx="5221288" cy="427038"/>
          </a:xfrm>
          <a:prstGeom prst="rect">
            <a:avLst/>
          </a:prstGeom>
          <a:noFill/>
          <a:ln w="9525">
            <a:noFill/>
            <a:round/>
            <a:headEnd/>
            <a:tailEnd/>
          </a:ln>
        </p:spPr>
        <p:txBody>
          <a:bodyPr wrap="none" anchor="ctr">
            <a:prstTxWarp prst="textNoShape">
              <a:avLst/>
            </a:prstTxWarp>
          </a:bodyPr>
          <a:lstStyle/>
          <a:p>
            <a:endParaRPr lang="en-US"/>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354" name="Group 1"/>
          <p:cNvGrpSpPr>
            <a:grpSpLocks/>
          </p:cNvGrpSpPr>
          <p:nvPr/>
        </p:nvGrpSpPr>
        <p:grpSpPr bwMode="auto">
          <a:xfrm>
            <a:off x="1712913" y="1600200"/>
            <a:ext cx="1068387" cy="406400"/>
            <a:chOff x="988" y="1008"/>
            <a:chExt cx="673" cy="256"/>
          </a:xfrm>
        </p:grpSpPr>
        <p:sp>
          <p:nvSpPr>
            <p:cNvPr id="100401" name="AutoShape 2"/>
            <p:cNvSpPr>
              <a:spLocks noChangeArrowheads="1"/>
            </p:cNvSpPr>
            <p:nvPr/>
          </p:nvSpPr>
          <p:spPr bwMode="auto">
            <a:xfrm>
              <a:off x="988" y="1008"/>
              <a:ext cx="674"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402" name="Text Box 3"/>
            <p:cNvSpPr txBox="1">
              <a:spLocks noChangeArrowheads="1"/>
            </p:cNvSpPr>
            <p:nvPr/>
          </p:nvSpPr>
          <p:spPr bwMode="auto">
            <a:xfrm>
              <a:off x="988" y="1008"/>
              <a:ext cx="674"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IHL</a:t>
              </a:r>
            </a:p>
          </p:txBody>
        </p:sp>
      </p:grpSp>
      <p:grpSp>
        <p:nvGrpSpPr>
          <p:cNvPr id="100355" name="Group 4"/>
          <p:cNvGrpSpPr>
            <a:grpSpLocks/>
          </p:cNvGrpSpPr>
          <p:nvPr/>
        </p:nvGrpSpPr>
        <p:grpSpPr bwMode="auto">
          <a:xfrm>
            <a:off x="2784475" y="1600200"/>
            <a:ext cx="2144713" cy="407988"/>
            <a:chOff x="1663" y="1008"/>
            <a:chExt cx="1351" cy="257"/>
          </a:xfrm>
        </p:grpSpPr>
        <p:sp>
          <p:nvSpPr>
            <p:cNvPr id="100399" name="AutoShape 5"/>
            <p:cNvSpPr>
              <a:spLocks noChangeArrowheads="1"/>
            </p:cNvSpPr>
            <p:nvPr/>
          </p:nvSpPr>
          <p:spPr bwMode="auto">
            <a:xfrm>
              <a:off x="1663" y="1008"/>
              <a:ext cx="1351"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400" name="Text Box 6"/>
            <p:cNvSpPr txBox="1">
              <a:spLocks noChangeArrowheads="1"/>
            </p:cNvSpPr>
            <p:nvPr/>
          </p:nvSpPr>
          <p:spPr bwMode="auto">
            <a:xfrm>
              <a:off x="1663" y="1008"/>
              <a:ext cx="1351" cy="238"/>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Lst>
              </a:pPr>
              <a:r>
                <a:rPr lang="en-GB" sz="1600">
                  <a:solidFill>
                    <a:srgbClr val="000000"/>
                  </a:solidFill>
                  <a:ea typeface="DejaVu Sans" charset="0"/>
                  <a:cs typeface="DejaVu Sans" charset="0"/>
                </a:rPr>
                <a:t>Differentiated Services</a:t>
              </a:r>
            </a:p>
          </p:txBody>
        </p:sp>
      </p:grpSp>
      <p:grpSp>
        <p:nvGrpSpPr>
          <p:cNvPr id="100356" name="Group 7"/>
          <p:cNvGrpSpPr>
            <a:grpSpLocks/>
          </p:cNvGrpSpPr>
          <p:nvPr/>
        </p:nvGrpSpPr>
        <p:grpSpPr bwMode="auto">
          <a:xfrm>
            <a:off x="4930775" y="1600200"/>
            <a:ext cx="4287838" cy="406400"/>
            <a:chOff x="3015" y="1008"/>
            <a:chExt cx="2701" cy="256"/>
          </a:xfrm>
        </p:grpSpPr>
        <p:sp>
          <p:nvSpPr>
            <p:cNvPr id="100397" name="AutoShape 8"/>
            <p:cNvSpPr>
              <a:spLocks noChangeArrowheads="1"/>
            </p:cNvSpPr>
            <p:nvPr/>
          </p:nvSpPr>
          <p:spPr bwMode="auto">
            <a:xfrm>
              <a:off x="3015" y="1008"/>
              <a:ext cx="2702"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98" name="Text Box 9"/>
            <p:cNvSpPr txBox="1">
              <a:spLocks noChangeArrowheads="1"/>
            </p:cNvSpPr>
            <p:nvPr/>
          </p:nvSpPr>
          <p:spPr bwMode="auto">
            <a:xfrm>
              <a:off x="3015" y="1008"/>
              <a:ext cx="2702"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Lst>
              </a:pPr>
              <a:r>
                <a:rPr lang="en-GB" sz="2000">
                  <a:solidFill>
                    <a:srgbClr val="000000"/>
                  </a:solidFill>
                  <a:ea typeface="DejaVu Sans" charset="0"/>
                  <a:cs typeface="DejaVu Sans" charset="0"/>
                </a:rPr>
                <a:t>Total Length</a:t>
              </a:r>
            </a:p>
          </p:txBody>
        </p:sp>
      </p:grpSp>
      <p:grpSp>
        <p:nvGrpSpPr>
          <p:cNvPr id="100357" name="Group 10"/>
          <p:cNvGrpSpPr>
            <a:grpSpLocks/>
          </p:cNvGrpSpPr>
          <p:nvPr/>
        </p:nvGrpSpPr>
        <p:grpSpPr bwMode="auto">
          <a:xfrm>
            <a:off x="639763" y="1600200"/>
            <a:ext cx="1069975" cy="406400"/>
            <a:chOff x="312" y="1008"/>
            <a:chExt cx="674" cy="256"/>
          </a:xfrm>
        </p:grpSpPr>
        <p:sp>
          <p:nvSpPr>
            <p:cNvPr id="100395" name="AutoShape 11"/>
            <p:cNvSpPr>
              <a:spLocks noChangeArrowheads="1"/>
            </p:cNvSpPr>
            <p:nvPr/>
          </p:nvSpPr>
          <p:spPr bwMode="auto">
            <a:xfrm>
              <a:off x="312" y="1008"/>
              <a:ext cx="675"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96" name="Text Box 12"/>
            <p:cNvSpPr txBox="1">
              <a:spLocks noChangeArrowheads="1"/>
            </p:cNvSpPr>
            <p:nvPr/>
          </p:nvSpPr>
          <p:spPr bwMode="auto">
            <a:xfrm>
              <a:off x="312" y="1008"/>
              <a:ext cx="675"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Version</a:t>
              </a:r>
            </a:p>
          </p:txBody>
        </p:sp>
      </p:grpSp>
      <p:grpSp>
        <p:nvGrpSpPr>
          <p:cNvPr id="100358" name="Group 13"/>
          <p:cNvGrpSpPr>
            <a:grpSpLocks/>
          </p:cNvGrpSpPr>
          <p:nvPr/>
        </p:nvGrpSpPr>
        <p:grpSpPr bwMode="auto">
          <a:xfrm>
            <a:off x="6003925" y="2009775"/>
            <a:ext cx="3214688" cy="406400"/>
            <a:chOff x="3691" y="1266"/>
            <a:chExt cx="2025" cy="256"/>
          </a:xfrm>
        </p:grpSpPr>
        <p:sp>
          <p:nvSpPr>
            <p:cNvPr id="100393" name="AutoShape 14"/>
            <p:cNvSpPr>
              <a:spLocks noChangeArrowheads="1"/>
            </p:cNvSpPr>
            <p:nvPr/>
          </p:nvSpPr>
          <p:spPr bwMode="auto">
            <a:xfrm>
              <a:off x="3691" y="1266"/>
              <a:ext cx="2026"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94" name="Text Box 15"/>
            <p:cNvSpPr txBox="1">
              <a:spLocks noChangeArrowheads="1"/>
            </p:cNvSpPr>
            <p:nvPr/>
          </p:nvSpPr>
          <p:spPr bwMode="auto">
            <a:xfrm>
              <a:off x="3691" y="1266"/>
              <a:ext cx="2026"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Lst>
              </a:pPr>
              <a:r>
                <a:rPr lang="en-GB" sz="2000">
                  <a:solidFill>
                    <a:srgbClr val="000000"/>
                  </a:solidFill>
                  <a:ea typeface="DejaVu Sans" charset="0"/>
                  <a:cs typeface="DejaVu Sans" charset="0"/>
                </a:rPr>
                <a:t>Fragment Offset</a:t>
              </a:r>
            </a:p>
          </p:txBody>
        </p:sp>
      </p:grpSp>
      <p:grpSp>
        <p:nvGrpSpPr>
          <p:cNvPr id="100359" name="Group 16"/>
          <p:cNvGrpSpPr>
            <a:grpSpLocks/>
          </p:cNvGrpSpPr>
          <p:nvPr/>
        </p:nvGrpSpPr>
        <p:grpSpPr bwMode="auto">
          <a:xfrm>
            <a:off x="639763" y="2009775"/>
            <a:ext cx="4287837" cy="406400"/>
            <a:chOff x="312" y="1266"/>
            <a:chExt cx="2701" cy="256"/>
          </a:xfrm>
        </p:grpSpPr>
        <p:sp>
          <p:nvSpPr>
            <p:cNvPr id="100391" name="AutoShape 17"/>
            <p:cNvSpPr>
              <a:spLocks noChangeArrowheads="1"/>
            </p:cNvSpPr>
            <p:nvPr/>
          </p:nvSpPr>
          <p:spPr bwMode="auto">
            <a:xfrm>
              <a:off x="312" y="1266"/>
              <a:ext cx="2702"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92" name="Text Box 18"/>
            <p:cNvSpPr txBox="1">
              <a:spLocks noChangeArrowheads="1"/>
            </p:cNvSpPr>
            <p:nvPr/>
          </p:nvSpPr>
          <p:spPr bwMode="auto">
            <a:xfrm>
              <a:off x="312" y="1266"/>
              <a:ext cx="2702"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Lst>
              </a:pPr>
              <a:r>
                <a:rPr lang="en-GB" sz="2000">
                  <a:solidFill>
                    <a:srgbClr val="000000"/>
                  </a:solidFill>
                  <a:ea typeface="DejaVu Sans" charset="0"/>
                  <a:cs typeface="DejaVu Sans" charset="0"/>
                </a:rPr>
                <a:t>Identification</a:t>
              </a:r>
            </a:p>
          </p:txBody>
        </p:sp>
      </p:grpSp>
      <p:grpSp>
        <p:nvGrpSpPr>
          <p:cNvPr id="100360" name="Group 19"/>
          <p:cNvGrpSpPr>
            <a:grpSpLocks/>
          </p:cNvGrpSpPr>
          <p:nvPr/>
        </p:nvGrpSpPr>
        <p:grpSpPr bwMode="auto">
          <a:xfrm>
            <a:off x="4930775" y="2009775"/>
            <a:ext cx="1069975" cy="406400"/>
            <a:chOff x="3015" y="1266"/>
            <a:chExt cx="674" cy="256"/>
          </a:xfrm>
        </p:grpSpPr>
        <p:sp>
          <p:nvSpPr>
            <p:cNvPr id="100389" name="AutoShape 20"/>
            <p:cNvSpPr>
              <a:spLocks noChangeArrowheads="1"/>
            </p:cNvSpPr>
            <p:nvPr/>
          </p:nvSpPr>
          <p:spPr bwMode="auto">
            <a:xfrm>
              <a:off x="3015" y="1266"/>
              <a:ext cx="675"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90" name="Text Box 21"/>
            <p:cNvSpPr txBox="1">
              <a:spLocks noChangeArrowheads="1"/>
            </p:cNvSpPr>
            <p:nvPr/>
          </p:nvSpPr>
          <p:spPr bwMode="auto">
            <a:xfrm>
              <a:off x="3015" y="1266"/>
              <a:ext cx="675"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Flags</a:t>
              </a:r>
            </a:p>
          </p:txBody>
        </p:sp>
      </p:grpSp>
      <p:grpSp>
        <p:nvGrpSpPr>
          <p:cNvPr id="100361" name="Group 22"/>
          <p:cNvGrpSpPr>
            <a:grpSpLocks/>
          </p:cNvGrpSpPr>
          <p:nvPr/>
        </p:nvGrpSpPr>
        <p:grpSpPr bwMode="auto">
          <a:xfrm>
            <a:off x="639763" y="2419350"/>
            <a:ext cx="2141537" cy="406400"/>
            <a:chOff x="312" y="1524"/>
            <a:chExt cx="1349" cy="256"/>
          </a:xfrm>
        </p:grpSpPr>
        <p:sp>
          <p:nvSpPr>
            <p:cNvPr id="100387" name="AutoShape 23"/>
            <p:cNvSpPr>
              <a:spLocks noChangeArrowheads="1"/>
            </p:cNvSpPr>
            <p:nvPr/>
          </p:nvSpPr>
          <p:spPr bwMode="auto">
            <a:xfrm>
              <a:off x="312" y="1524"/>
              <a:ext cx="1350"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88" name="Text Box 24"/>
            <p:cNvSpPr txBox="1">
              <a:spLocks noChangeArrowheads="1"/>
            </p:cNvSpPr>
            <p:nvPr/>
          </p:nvSpPr>
          <p:spPr bwMode="auto">
            <a:xfrm>
              <a:off x="312" y="1524"/>
              <a:ext cx="1350"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Lst>
              </a:pPr>
              <a:r>
                <a:rPr lang="en-GB" sz="2000">
                  <a:solidFill>
                    <a:srgbClr val="000000"/>
                  </a:solidFill>
                  <a:ea typeface="DejaVu Sans" charset="0"/>
                  <a:cs typeface="DejaVu Sans" charset="0"/>
                </a:rPr>
                <a:t>Time to Live</a:t>
              </a:r>
            </a:p>
          </p:txBody>
        </p:sp>
      </p:grpSp>
      <p:grpSp>
        <p:nvGrpSpPr>
          <p:cNvPr id="100362" name="Group 25"/>
          <p:cNvGrpSpPr>
            <a:grpSpLocks/>
          </p:cNvGrpSpPr>
          <p:nvPr/>
        </p:nvGrpSpPr>
        <p:grpSpPr bwMode="auto">
          <a:xfrm>
            <a:off x="2784475" y="2419350"/>
            <a:ext cx="2143125" cy="406400"/>
            <a:chOff x="1663" y="1524"/>
            <a:chExt cx="1350" cy="256"/>
          </a:xfrm>
        </p:grpSpPr>
        <p:sp>
          <p:nvSpPr>
            <p:cNvPr id="100385" name="AutoShape 26"/>
            <p:cNvSpPr>
              <a:spLocks noChangeArrowheads="1"/>
            </p:cNvSpPr>
            <p:nvPr/>
          </p:nvSpPr>
          <p:spPr bwMode="auto">
            <a:xfrm>
              <a:off x="1663" y="1524"/>
              <a:ext cx="1351"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86" name="Text Box 27"/>
            <p:cNvSpPr txBox="1">
              <a:spLocks noChangeArrowheads="1"/>
            </p:cNvSpPr>
            <p:nvPr/>
          </p:nvSpPr>
          <p:spPr bwMode="auto">
            <a:xfrm>
              <a:off x="1663" y="1524"/>
              <a:ext cx="1351"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Lst>
              </a:pPr>
              <a:r>
                <a:rPr lang="en-GB" sz="2000">
                  <a:solidFill>
                    <a:srgbClr val="000000"/>
                  </a:solidFill>
                  <a:ea typeface="DejaVu Sans" charset="0"/>
                  <a:cs typeface="DejaVu Sans" charset="0"/>
                </a:rPr>
                <a:t>Protocol</a:t>
              </a:r>
            </a:p>
          </p:txBody>
        </p:sp>
      </p:grpSp>
      <p:grpSp>
        <p:nvGrpSpPr>
          <p:cNvPr id="100363" name="Group 28"/>
          <p:cNvGrpSpPr>
            <a:grpSpLocks/>
          </p:cNvGrpSpPr>
          <p:nvPr/>
        </p:nvGrpSpPr>
        <p:grpSpPr bwMode="auto">
          <a:xfrm>
            <a:off x="4930775" y="2419350"/>
            <a:ext cx="4287838" cy="406400"/>
            <a:chOff x="3015" y="1524"/>
            <a:chExt cx="2701" cy="256"/>
          </a:xfrm>
        </p:grpSpPr>
        <p:sp>
          <p:nvSpPr>
            <p:cNvPr id="100383" name="AutoShape 29"/>
            <p:cNvSpPr>
              <a:spLocks noChangeArrowheads="1"/>
            </p:cNvSpPr>
            <p:nvPr/>
          </p:nvSpPr>
          <p:spPr bwMode="auto">
            <a:xfrm>
              <a:off x="3015" y="1524"/>
              <a:ext cx="2702"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84" name="Text Box 30"/>
            <p:cNvSpPr txBox="1">
              <a:spLocks noChangeArrowheads="1"/>
            </p:cNvSpPr>
            <p:nvPr/>
          </p:nvSpPr>
          <p:spPr bwMode="auto">
            <a:xfrm>
              <a:off x="3015" y="1524"/>
              <a:ext cx="2702"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Lst>
              </a:pPr>
              <a:r>
                <a:rPr lang="en-GB" sz="2000">
                  <a:solidFill>
                    <a:srgbClr val="000000"/>
                  </a:solidFill>
                  <a:ea typeface="DejaVu Sans" charset="0"/>
                  <a:cs typeface="DejaVu Sans" charset="0"/>
                </a:rPr>
                <a:t>Header Checksum</a:t>
              </a:r>
            </a:p>
          </p:txBody>
        </p:sp>
      </p:grpSp>
      <p:grpSp>
        <p:nvGrpSpPr>
          <p:cNvPr id="100364" name="Group 31"/>
          <p:cNvGrpSpPr>
            <a:grpSpLocks/>
          </p:cNvGrpSpPr>
          <p:nvPr/>
        </p:nvGrpSpPr>
        <p:grpSpPr bwMode="auto">
          <a:xfrm>
            <a:off x="639763" y="2828925"/>
            <a:ext cx="8578850" cy="406400"/>
            <a:chOff x="312" y="1782"/>
            <a:chExt cx="5404" cy="256"/>
          </a:xfrm>
        </p:grpSpPr>
        <p:sp>
          <p:nvSpPr>
            <p:cNvPr id="100381" name="AutoShape 32"/>
            <p:cNvSpPr>
              <a:spLocks noChangeArrowheads="1"/>
            </p:cNvSpPr>
            <p:nvPr/>
          </p:nvSpPr>
          <p:spPr bwMode="auto">
            <a:xfrm>
              <a:off x="312" y="1782"/>
              <a:ext cx="5405"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82" name="Text Box 33"/>
            <p:cNvSpPr txBox="1">
              <a:spLocks noChangeArrowheads="1"/>
            </p:cNvSpPr>
            <p:nvPr/>
          </p:nvSpPr>
          <p:spPr bwMode="auto">
            <a:xfrm>
              <a:off x="312" y="1782"/>
              <a:ext cx="5405"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000">
                  <a:solidFill>
                    <a:srgbClr val="000000"/>
                  </a:solidFill>
                  <a:ea typeface="DejaVu Sans" charset="0"/>
                  <a:cs typeface="DejaVu Sans" charset="0"/>
                </a:rPr>
                <a:t>Source Address (32-bit IPv4 address)‏</a:t>
              </a:r>
            </a:p>
          </p:txBody>
        </p:sp>
      </p:grpSp>
      <p:grpSp>
        <p:nvGrpSpPr>
          <p:cNvPr id="100365" name="Group 34"/>
          <p:cNvGrpSpPr>
            <a:grpSpLocks/>
          </p:cNvGrpSpPr>
          <p:nvPr/>
        </p:nvGrpSpPr>
        <p:grpSpPr bwMode="auto">
          <a:xfrm>
            <a:off x="639763" y="3238500"/>
            <a:ext cx="8578850" cy="406400"/>
            <a:chOff x="312" y="2040"/>
            <a:chExt cx="5404" cy="256"/>
          </a:xfrm>
        </p:grpSpPr>
        <p:sp>
          <p:nvSpPr>
            <p:cNvPr id="100379" name="AutoShape 35"/>
            <p:cNvSpPr>
              <a:spLocks noChangeArrowheads="1"/>
            </p:cNvSpPr>
            <p:nvPr/>
          </p:nvSpPr>
          <p:spPr bwMode="auto">
            <a:xfrm>
              <a:off x="312" y="2040"/>
              <a:ext cx="5405" cy="257"/>
            </a:xfrm>
            <a:prstGeom prst="roundRect">
              <a:avLst>
                <a:gd name="adj" fmla="val 389"/>
              </a:avLst>
            </a:prstGeom>
            <a:solidFill>
              <a:srgbClr val="00FF00"/>
            </a:solidFill>
            <a:ln w="12600">
              <a:solidFill>
                <a:srgbClr val="000000"/>
              </a:solidFill>
              <a:miter lim="800000"/>
              <a:headEnd/>
              <a:tailEnd/>
            </a:ln>
          </p:spPr>
          <p:txBody>
            <a:bodyPr wrap="none" anchor="ctr">
              <a:prstTxWarp prst="textNoShape">
                <a:avLst/>
              </a:prstTxWarp>
            </a:bodyPr>
            <a:lstStyle/>
            <a:p>
              <a:endParaRPr lang="en-US"/>
            </a:p>
          </p:txBody>
        </p:sp>
        <p:sp>
          <p:nvSpPr>
            <p:cNvPr id="100380" name="Text Box 36"/>
            <p:cNvSpPr txBox="1">
              <a:spLocks noChangeArrowheads="1"/>
            </p:cNvSpPr>
            <p:nvPr/>
          </p:nvSpPr>
          <p:spPr bwMode="auto">
            <a:xfrm>
              <a:off x="312" y="2040"/>
              <a:ext cx="5405"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000">
                  <a:solidFill>
                    <a:srgbClr val="000000"/>
                  </a:solidFill>
                  <a:ea typeface="DejaVu Sans" charset="0"/>
                  <a:cs typeface="DejaVu Sans" charset="0"/>
                </a:rPr>
                <a:t>Destination Address (32-bit IPv4 address)‏</a:t>
              </a:r>
            </a:p>
          </p:txBody>
        </p:sp>
      </p:grpSp>
      <p:sp>
        <p:nvSpPr>
          <p:cNvPr id="100366" name="Text Box 37"/>
          <p:cNvSpPr txBox="1">
            <a:spLocks noChangeArrowheads="1"/>
          </p:cNvSpPr>
          <p:nvPr/>
        </p:nvSpPr>
        <p:spPr bwMode="auto">
          <a:xfrm>
            <a:off x="1073150" y="1676400"/>
            <a:ext cx="4102100" cy="3357563"/>
          </a:xfrm>
          <a:prstGeom prst="rect">
            <a:avLst/>
          </a:prstGeom>
          <a:noFill/>
          <a:ln w="9525">
            <a:noFill/>
            <a:round/>
            <a:headEnd/>
            <a:tailEnd/>
          </a:ln>
        </p:spPr>
        <p:txBody>
          <a:bodyPr lIns="90360" tIns="68975" rIns="90360" bIns="44280">
            <a:prstTxWarp prst="textNoShape">
              <a:avLst/>
            </a:prstTxWarp>
            <a:spAutoFit/>
          </a:bodyPr>
          <a:lstStyle/>
          <a:p>
            <a:pPr eaLnBrk="1">
              <a:lnSpc>
                <a:spcPct val="93000"/>
              </a:lnSpc>
              <a:spcBef>
                <a:spcPts val="675"/>
              </a:spcBef>
              <a:tabLst>
                <a:tab pos="723900" algn="l"/>
                <a:tab pos="1447800" algn="l"/>
                <a:tab pos="2171700" algn="l"/>
                <a:tab pos="2895600" algn="l"/>
                <a:tab pos="3619500" algn="l"/>
              </a:tabLst>
            </a:pPr>
            <a:endParaRPr lang="en-GB" sz="2800">
              <a:solidFill>
                <a:srgbClr val="000000"/>
              </a:solidFill>
              <a:ea typeface="DejaVu Sans" charset="0"/>
              <a:cs typeface="DejaVu Sans" charset="0"/>
            </a:endParaRPr>
          </a:p>
          <a:p>
            <a:pPr eaLnBrk="1">
              <a:lnSpc>
                <a:spcPct val="93000"/>
              </a:lnSpc>
              <a:spcBef>
                <a:spcPts val="675"/>
              </a:spcBef>
              <a:tabLst>
                <a:tab pos="723900" algn="l"/>
                <a:tab pos="1447800" algn="l"/>
                <a:tab pos="2171700" algn="l"/>
                <a:tab pos="2895600" algn="l"/>
                <a:tab pos="3619500" algn="l"/>
              </a:tabLst>
            </a:pPr>
            <a:endParaRPr lang="en-GB" sz="2800">
              <a:solidFill>
                <a:srgbClr val="000000"/>
              </a:solidFill>
              <a:ea typeface="DejaVu Sans" charset="0"/>
              <a:cs typeface="DejaVu Sans" charset="0"/>
            </a:endParaRPr>
          </a:p>
          <a:p>
            <a:pPr eaLnBrk="1">
              <a:lnSpc>
                <a:spcPct val="93000"/>
              </a:lnSpc>
              <a:spcBef>
                <a:spcPts val="675"/>
              </a:spcBef>
              <a:tabLst>
                <a:tab pos="723900" algn="l"/>
                <a:tab pos="1447800" algn="l"/>
                <a:tab pos="2171700" algn="l"/>
                <a:tab pos="2895600" algn="l"/>
                <a:tab pos="3619500" algn="l"/>
              </a:tabLst>
            </a:pPr>
            <a:endParaRPr lang="en-GB" sz="2800">
              <a:solidFill>
                <a:srgbClr val="000000"/>
              </a:solidFill>
              <a:ea typeface="DejaVu Sans" charset="0"/>
              <a:cs typeface="DejaVu Sans" charset="0"/>
            </a:endParaRPr>
          </a:p>
          <a:p>
            <a:pPr eaLnBrk="1">
              <a:lnSpc>
                <a:spcPct val="93000"/>
              </a:lnSpc>
              <a:spcBef>
                <a:spcPts val="675"/>
              </a:spcBef>
              <a:tabLst>
                <a:tab pos="723900" algn="l"/>
                <a:tab pos="1447800" algn="l"/>
                <a:tab pos="2171700" algn="l"/>
                <a:tab pos="2895600" algn="l"/>
                <a:tab pos="3619500" algn="l"/>
              </a:tabLst>
            </a:pPr>
            <a:endParaRPr lang="en-GB" sz="2800">
              <a:solidFill>
                <a:srgbClr val="000000"/>
              </a:solidFill>
              <a:ea typeface="DejaVu Sans" charset="0"/>
              <a:cs typeface="DejaVu Sans" charset="0"/>
            </a:endParaRPr>
          </a:p>
          <a:p>
            <a:pPr eaLnBrk="1">
              <a:lnSpc>
                <a:spcPct val="93000"/>
              </a:lnSpc>
              <a:spcBef>
                <a:spcPts val="675"/>
              </a:spcBef>
              <a:tabLst>
                <a:tab pos="723900" algn="l"/>
                <a:tab pos="1447800" algn="l"/>
                <a:tab pos="2171700" algn="l"/>
                <a:tab pos="2895600" algn="l"/>
                <a:tab pos="3619500" algn="l"/>
              </a:tabLst>
            </a:pPr>
            <a:endParaRPr lang="en-GB" sz="2800">
              <a:solidFill>
                <a:srgbClr val="000000"/>
              </a:solidFill>
              <a:ea typeface="DejaVu Sans" charset="0"/>
              <a:cs typeface="DejaVu Sans" charset="0"/>
            </a:endParaRPr>
          </a:p>
          <a:p>
            <a:pPr eaLnBrk="1">
              <a:lnSpc>
                <a:spcPct val="93000"/>
              </a:lnSpc>
              <a:spcBef>
                <a:spcPts val="675"/>
              </a:spcBef>
              <a:tabLst>
                <a:tab pos="723900" algn="l"/>
                <a:tab pos="1447800" algn="l"/>
                <a:tab pos="2171700" algn="l"/>
                <a:tab pos="2895600" algn="l"/>
                <a:tab pos="3619500" algn="l"/>
              </a:tabLst>
            </a:pPr>
            <a:endParaRPr lang="en-GB" sz="2800">
              <a:solidFill>
                <a:srgbClr val="000000"/>
              </a:solidFill>
              <a:ea typeface="DejaVu Sans" charset="0"/>
              <a:cs typeface="DejaVu Sans" charset="0"/>
            </a:endParaRPr>
          </a:p>
          <a:p>
            <a:pPr eaLnBrk="1">
              <a:lnSpc>
                <a:spcPct val="93000"/>
              </a:lnSpc>
              <a:spcBef>
                <a:spcPts val="675"/>
              </a:spcBef>
              <a:tabLst>
                <a:tab pos="723900" algn="l"/>
                <a:tab pos="1447800" algn="l"/>
                <a:tab pos="2171700" algn="l"/>
                <a:tab pos="2895600" algn="l"/>
                <a:tab pos="3619500" algn="l"/>
              </a:tabLst>
            </a:pPr>
            <a:endParaRPr lang="en-GB" sz="2800">
              <a:solidFill>
                <a:srgbClr val="000000"/>
              </a:solidFill>
              <a:ea typeface="DejaVu Sans" charset="0"/>
              <a:cs typeface="DejaVu Sans" charset="0"/>
            </a:endParaRPr>
          </a:p>
        </p:txBody>
      </p:sp>
      <p:grpSp>
        <p:nvGrpSpPr>
          <p:cNvPr id="100367" name="Group 38"/>
          <p:cNvGrpSpPr>
            <a:grpSpLocks/>
          </p:cNvGrpSpPr>
          <p:nvPr/>
        </p:nvGrpSpPr>
        <p:grpSpPr bwMode="auto">
          <a:xfrm>
            <a:off x="639763" y="4057650"/>
            <a:ext cx="8578850" cy="406400"/>
            <a:chOff x="312" y="2556"/>
            <a:chExt cx="5404" cy="256"/>
          </a:xfrm>
        </p:grpSpPr>
        <p:sp>
          <p:nvSpPr>
            <p:cNvPr id="100377" name="AutoShape 39"/>
            <p:cNvSpPr>
              <a:spLocks noChangeArrowheads="1"/>
            </p:cNvSpPr>
            <p:nvPr/>
          </p:nvSpPr>
          <p:spPr bwMode="auto">
            <a:xfrm>
              <a:off x="312" y="2556"/>
              <a:ext cx="5405" cy="257"/>
            </a:xfrm>
            <a:prstGeom prst="roundRect">
              <a:avLst>
                <a:gd name="adj" fmla="val 389"/>
              </a:avLst>
            </a:prstGeom>
            <a:solidFill>
              <a:srgbClr val="F57B49"/>
            </a:solidFill>
            <a:ln w="12600">
              <a:solidFill>
                <a:srgbClr val="000000"/>
              </a:solidFill>
              <a:miter lim="800000"/>
              <a:headEnd/>
              <a:tailEnd/>
            </a:ln>
          </p:spPr>
          <p:txBody>
            <a:bodyPr wrap="none" anchor="ctr">
              <a:prstTxWarp prst="textNoShape">
                <a:avLst/>
              </a:prstTxWarp>
            </a:bodyPr>
            <a:lstStyle/>
            <a:p>
              <a:endParaRPr lang="en-US"/>
            </a:p>
          </p:txBody>
        </p:sp>
        <p:sp>
          <p:nvSpPr>
            <p:cNvPr id="100378" name="Text Box 40"/>
            <p:cNvSpPr txBox="1">
              <a:spLocks noChangeArrowheads="1"/>
            </p:cNvSpPr>
            <p:nvPr/>
          </p:nvSpPr>
          <p:spPr bwMode="auto">
            <a:xfrm>
              <a:off x="312" y="2556"/>
              <a:ext cx="5405" cy="237"/>
            </a:xfrm>
            <a:prstGeom prst="rect">
              <a:avLst/>
            </a:prstGeom>
            <a:no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000">
                  <a:solidFill>
                    <a:srgbClr val="FFFFFF"/>
                  </a:solidFill>
                  <a:ea typeface="DejaVu Sans" charset="0"/>
                  <a:cs typeface="DejaVu Sans" charset="0"/>
                </a:rPr>
                <a:t>Data (contains layer 4 segment)‏</a:t>
              </a:r>
            </a:p>
          </p:txBody>
        </p:sp>
      </p:grpSp>
      <p:grpSp>
        <p:nvGrpSpPr>
          <p:cNvPr id="100368" name="Group 41"/>
          <p:cNvGrpSpPr>
            <a:grpSpLocks/>
          </p:cNvGrpSpPr>
          <p:nvPr/>
        </p:nvGrpSpPr>
        <p:grpSpPr bwMode="auto">
          <a:xfrm>
            <a:off x="7077075" y="3648075"/>
            <a:ext cx="2141538" cy="406400"/>
            <a:chOff x="4367" y="2298"/>
            <a:chExt cx="1349" cy="256"/>
          </a:xfrm>
        </p:grpSpPr>
        <p:sp>
          <p:nvSpPr>
            <p:cNvPr id="100375" name="AutoShape 42"/>
            <p:cNvSpPr>
              <a:spLocks noChangeArrowheads="1"/>
            </p:cNvSpPr>
            <p:nvPr/>
          </p:nvSpPr>
          <p:spPr bwMode="auto">
            <a:xfrm>
              <a:off x="4367" y="2298"/>
              <a:ext cx="1350" cy="257"/>
            </a:xfrm>
            <a:prstGeom prst="roundRect">
              <a:avLst>
                <a:gd name="adj" fmla="val 389"/>
              </a:avLst>
            </a:prstGeom>
            <a:solidFill>
              <a:srgbClr val="00FF00"/>
            </a:solidFill>
            <a:ln w="12600">
              <a:solidFill>
                <a:srgbClr val="000000"/>
              </a:solidFill>
              <a:prstDash val="sysDot"/>
              <a:miter lim="800000"/>
              <a:headEnd/>
              <a:tailEnd/>
            </a:ln>
          </p:spPr>
          <p:txBody>
            <a:bodyPr wrap="none" anchor="ctr">
              <a:prstTxWarp prst="textNoShape">
                <a:avLst/>
              </a:prstTxWarp>
            </a:bodyPr>
            <a:lstStyle/>
            <a:p>
              <a:endParaRPr lang="en-US"/>
            </a:p>
          </p:txBody>
        </p:sp>
        <p:sp>
          <p:nvSpPr>
            <p:cNvPr id="100376" name="Text Box 43"/>
            <p:cNvSpPr txBox="1">
              <a:spLocks noChangeArrowheads="1"/>
            </p:cNvSpPr>
            <p:nvPr/>
          </p:nvSpPr>
          <p:spPr bwMode="auto">
            <a:xfrm>
              <a:off x="4367" y="2298"/>
              <a:ext cx="1350"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Lst>
              </a:pPr>
              <a:r>
                <a:rPr lang="en-GB" sz="2000">
                  <a:solidFill>
                    <a:srgbClr val="000000"/>
                  </a:solidFill>
                  <a:ea typeface="DejaVu Sans" charset="0"/>
                  <a:cs typeface="DejaVu Sans" charset="0"/>
                </a:rPr>
                <a:t>Padding</a:t>
              </a:r>
            </a:p>
          </p:txBody>
        </p:sp>
      </p:grpSp>
      <p:grpSp>
        <p:nvGrpSpPr>
          <p:cNvPr id="100369" name="Group 44"/>
          <p:cNvGrpSpPr>
            <a:grpSpLocks/>
          </p:cNvGrpSpPr>
          <p:nvPr/>
        </p:nvGrpSpPr>
        <p:grpSpPr bwMode="auto">
          <a:xfrm>
            <a:off x="639763" y="3648075"/>
            <a:ext cx="6434137" cy="406400"/>
            <a:chOff x="312" y="2298"/>
            <a:chExt cx="4053" cy="256"/>
          </a:xfrm>
        </p:grpSpPr>
        <p:sp>
          <p:nvSpPr>
            <p:cNvPr id="100373" name="AutoShape 45"/>
            <p:cNvSpPr>
              <a:spLocks noChangeArrowheads="1"/>
            </p:cNvSpPr>
            <p:nvPr/>
          </p:nvSpPr>
          <p:spPr bwMode="auto">
            <a:xfrm>
              <a:off x="312" y="2298"/>
              <a:ext cx="4054" cy="257"/>
            </a:xfrm>
            <a:prstGeom prst="roundRect">
              <a:avLst>
                <a:gd name="adj" fmla="val 389"/>
              </a:avLst>
            </a:prstGeom>
            <a:solidFill>
              <a:srgbClr val="00FF00"/>
            </a:solidFill>
            <a:ln w="12600">
              <a:solidFill>
                <a:srgbClr val="000000"/>
              </a:solidFill>
              <a:prstDash val="sysDot"/>
              <a:miter lim="800000"/>
              <a:headEnd/>
              <a:tailEnd/>
            </a:ln>
          </p:spPr>
          <p:txBody>
            <a:bodyPr wrap="none" anchor="ctr">
              <a:prstTxWarp prst="textNoShape">
                <a:avLst/>
              </a:prstTxWarp>
            </a:bodyPr>
            <a:lstStyle/>
            <a:p>
              <a:endParaRPr lang="en-US"/>
            </a:p>
          </p:txBody>
        </p:sp>
        <p:sp>
          <p:nvSpPr>
            <p:cNvPr id="100374" name="Text Box 46"/>
            <p:cNvSpPr txBox="1">
              <a:spLocks noChangeArrowheads="1"/>
            </p:cNvSpPr>
            <p:nvPr/>
          </p:nvSpPr>
          <p:spPr bwMode="auto">
            <a:xfrm>
              <a:off x="312" y="2298"/>
              <a:ext cx="4054" cy="237"/>
            </a:xfrm>
            <a:prstGeom prst="rect">
              <a:avLst/>
            </a:prstGeom>
            <a:solidFill>
              <a:srgbClr val="00FF00"/>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 pos="4343400" algn="l"/>
                  <a:tab pos="5067300" algn="l"/>
                  <a:tab pos="5791200" algn="l"/>
                </a:tabLst>
              </a:pPr>
              <a:r>
                <a:rPr lang="en-GB" sz="2000">
                  <a:solidFill>
                    <a:srgbClr val="000000"/>
                  </a:solidFill>
                  <a:ea typeface="DejaVu Sans" charset="0"/>
                  <a:cs typeface="DejaVu Sans" charset="0"/>
                </a:rPr>
                <a:t>Options</a:t>
              </a:r>
            </a:p>
          </p:txBody>
        </p:sp>
      </p:grpSp>
      <p:sp>
        <p:nvSpPr>
          <p:cNvPr id="100370" name="Title 65"/>
          <p:cNvSpPr>
            <a:spLocks noGrp="1"/>
          </p:cNvSpPr>
          <p:nvPr>
            <p:ph type="title"/>
          </p:nvPr>
        </p:nvSpPr>
        <p:spPr/>
        <p:txBody>
          <a:bodyPr/>
          <a:lstStyle/>
          <a:p>
            <a:r>
              <a:rPr lang="en-GB" smtClean="0"/>
              <a:t>Layer 3 - IPv4 datagram</a:t>
            </a:r>
            <a:endParaRPr lang="en-US" smtClean="0"/>
          </a:p>
        </p:txBody>
      </p:sp>
      <p:sp>
        <p:nvSpPr>
          <p:cNvPr id="96275" name="Rectangle 48"/>
          <p:cNvSpPr>
            <a:spLocks noGrp="1" noChangeArrowheads="1"/>
          </p:cNvSpPr>
          <p:nvPr>
            <p:ph type="body" idx="4294967295"/>
          </p:nvPr>
        </p:nvSpPr>
        <p:spPr>
          <a:xfrm>
            <a:off x="5522913" y="4613275"/>
            <a:ext cx="4379912" cy="2127250"/>
          </a:xfrm>
        </p:spPr>
        <p:txBody>
          <a:bodyPr/>
          <a:lstStyle/>
          <a:p>
            <a:pPr marL="336550" indent="-336550" eaLnBrk="1" hangingPunct="1">
              <a:lnSpc>
                <a:spcPct val="102000"/>
              </a:lnSpc>
              <a:spcBef>
                <a:spcPts val="600"/>
              </a:spcBef>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400" dirty="0"/>
              <a:t>Protocol = 6 means data portion contains a TCP segment.  Protocol = 17 means UDP.</a:t>
            </a:r>
          </a:p>
        </p:txBody>
      </p:sp>
      <p:sp>
        <p:nvSpPr>
          <p:cNvPr id="96276" name="Text Box 49"/>
          <p:cNvSpPr txBox="1">
            <a:spLocks noChangeArrowheads="1"/>
          </p:cNvSpPr>
          <p:nvPr/>
        </p:nvSpPr>
        <p:spPr bwMode="auto">
          <a:xfrm>
            <a:off x="495300" y="4602163"/>
            <a:ext cx="4379913" cy="2255837"/>
          </a:xfrm>
          <a:prstGeom prst="rect">
            <a:avLst/>
          </a:prstGeom>
          <a:noFill/>
          <a:ln w="9525">
            <a:noFill/>
            <a:round/>
            <a:headEnd/>
            <a:tailEnd/>
          </a:ln>
        </p:spPr>
        <p:txBody>
          <a:bodyPr lIns="90000" tIns="46800" rIns="90000" bIns="46800">
            <a:prstTxWarp prst="textNoShape">
              <a:avLst/>
            </a:prstTxWarp>
          </a:bodyPr>
          <a:lstStyle/>
          <a:p>
            <a:pPr marL="336550" indent="-336550" eaLnBrk="1" hangingPunct="1">
              <a:lnSpc>
                <a:spcPct val="102000"/>
              </a:lnSpc>
              <a:spcBef>
                <a:spcPts val="600"/>
              </a:spcBef>
              <a:buClr>
                <a:schemeClr val="accent6">
                  <a:lumMod val="60000"/>
                  <a:lumOff val="40000"/>
                </a:schemeClr>
              </a:buClr>
              <a:buSzPct val="75000"/>
              <a:buFont typeface="Wingdings" charset="2"/>
              <a:buChar char="§"/>
              <a:tabLst>
                <a:tab pos="723900" algn="l"/>
                <a:tab pos="1447800" algn="l"/>
                <a:tab pos="2171700" algn="l"/>
                <a:tab pos="2895600" algn="l"/>
                <a:tab pos="3619500" algn="l"/>
                <a:tab pos="4343400" algn="l"/>
              </a:tabLst>
              <a:defRPr/>
            </a:pPr>
            <a:r>
              <a:rPr lang="en-GB" dirty="0">
                <a:solidFill>
                  <a:srgbClr val="000000"/>
                </a:solidFill>
                <a:latin typeface="Verdana" charset="0"/>
              </a:rPr>
              <a:t>Version = 4</a:t>
            </a:r>
            <a:br>
              <a:rPr lang="en-GB" dirty="0">
                <a:solidFill>
                  <a:srgbClr val="000000"/>
                </a:solidFill>
                <a:latin typeface="Verdana" charset="0"/>
              </a:rPr>
            </a:br>
            <a:r>
              <a:rPr lang="en-GB" dirty="0">
                <a:solidFill>
                  <a:srgbClr val="000000"/>
                </a:solidFill>
                <a:latin typeface="Verdana" charset="0"/>
              </a:rPr>
              <a:t>If no options, IHL = 5</a:t>
            </a:r>
            <a:br>
              <a:rPr lang="en-GB" dirty="0">
                <a:solidFill>
                  <a:srgbClr val="000000"/>
                </a:solidFill>
                <a:latin typeface="Verdana" charset="0"/>
              </a:rPr>
            </a:br>
            <a:r>
              <a:rPr lang="en-GB" dirty="0">
                <a:solidFill>
                  <a:srgbClr val="000000"/>
                </a:solidFill>
                <a:latin typeface="Verdana" charset="0"/>
              </a:rPr>
              <a:t>Source and Destination are 32-bit IPv4 addresses</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0594" name="Group 1"/>
          <p:cNvGrpSpPr>
            <a:grpSpLocks/>
          </p:cNvGrpSpPr>
          <p:nvPr/>
        </p:nvGrpSpPr>
        <p:grpSpPr bwMode="auto">
          <a:xfrm>
            <a:off x="1595438" y="3117850"/>
            <a:ext cx="1482725" cy="466725"/>
            <a:chOff x="1005" y="1964"/>
            <a:chExt cx="934" cy="294"/>
          </a:xfrm>
        </p:grpSpPr>
        <p:sp>
          <p:nvSpPr>
            <p:cNvPr id="110630" name="AutoShape 2"/>
            <p:cNvSpPr>
              <a:spLocks noChangeArrowheads="1"/>
            </p:cNvSpPr>
            <p:nvPr/>
          </p:nvSpPr>
          <p:spPr bwMode="auto">
            <a:xfrm>
              <a:off x="1005" y="1964"/>
              <a:ext cx="935"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31" name="Text Box 3"/>
            <p:cNvSpPr txBox="1">
              <a:spLocks noChangeArrowheads="1"/>
            </p:cNvSpPr>
            <p:nvPr/>
          </p:nvSpPr>
          <p:spPr bwMode="auto">
            <a:xfrm>
              <a:off x="1005" y="1975"/>
              <a:ext cx="935" cy="271"/>
            </a:xfrm>
            <a:prstGeom prst="rect">
              <a:avLst/>
            </a:prstGeom>
            <a:noFill/>
            <a:ln w="9360">
              <a:solidFill>
                <a:srgbClr val="000000"/>
              </a:solidFill>
              <a:round/>
              <a:headEnd/>
              <a:tailEnd/>
            </a:ln>
          </p:spPr>
          <p:txBody>
            <a:bodyPr lIns="90000" tIns="67968" rIns="9000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133</a:t>
              </a:r>
            </a:p>
          </p:txBody>
        </p:sp>
      </p:grpSp>
      <p:grpSp>
        <p:nvGrpSpPr>
          <p:cNvPr id="110595" name="Group 4"/>
          <p:cNvGrpSpPr>
            <a:grpSpLocks/>
          </p:cNvGrpSpPr>
          <p:nvPr/>
        </p:nvGrpSpPr>
        <p:grpSpPr bwMode="auto">
          <a:xfrm>
            <a:off x="3081338" y="3117850"/>
            <a:ext cx="1481137" cy="466725"/>
            <a:chOff x="1941" y="1964"/>
            <a:chExt cx="933" cy="294"/>
          </a:xfrm>
        </p:grpSpPr>
        <p:sp>
          <p:nvSpPr>
            <p:cNvPr id="110628" name="AutoShape 5"/>
            <p:cNvSpPr>
              <a:spLocks noChangeArrowheads="1"/>
            </p:cNvSpPr>
            <p:nvPr/>
          </p:nvSpPr>
          <p:spPr bwMode="auto">
            <a:xfrm>
              <a:off x="1941" y="1964"/>
              <a:ext cx="934"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29" name="Text Box 6"/>
            <p:cNvSpPr txBox="1">
              <a:spLocks noChangeArrowheads="1"/>
            </p:cNvSpPr>
            <p:nvPr/>
          </p:nvSpPr>
          <p:spPr bwMode="auto">
            <a:xfrm>
              <a:off x="1941" y="1975"/>
              <a:ext cx="934" cy="271"/>
            </a:xfrm>
            <a:prstGeom prst="rect">
              <a:avLst/>
            </a:prstGeom>
            <a:noFill/>
            <a:ln w="9360">
              <a:solidFill>
                <a:srgbClr val="000000"/>
              </a:solidFill>
              <a:round/>
              <a:headEnd/>
              <a:tailEnd/>
            </a:ln>
          </p:spPr>
          <p:txBody>
            <a:bodyPr lIns="90000" tIns="67968" rIns="9000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27</a:t>
              </a:r>
            </a:p>
          </p:txBody>
        </p:sp>
      </p:grpSp>
      <p:grpSp>
        <p:nvGrpSpPr>
          <p:cNvPr id="110596" name="Group 7"/>
          <p:cNvGrpSpPr>
            <a:grpSpLocks/>
          </p:cNvGrpSpPr>
          <p:nvPr/>
        </p:nvGrpSpPr>
        <p:grpSpPr bwMode="auto">
          <a:xfrm>
            <a:off x="4565650" y="3117850"/>
            <a:ext cx="1482725" cy="466725"/>
            <a:chOff x="2876" y="1964"/>
            <a:chExt cx="934" cy="294"/>
          </a:xfrm>
        </p:grpSpPr>
        <p:sp>
          <p:nvSpPr>
            <p:cNvPr id="110626" name="AutoShape 8"/>
            <p:cNvSpPr>
              <a:spLocks noChangeArrowheads="1"/>
            </p:cNvSpPr>
            <p:nvPr/>
          </p:nvSpPr>
          <p:spPr bwMode="auto">
            <a:xfrm>
              <a:off x="2876" y="1964"/>
              <a:ext cx="935"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27" name="Text Box 9"/>
            <p:cNvSpPr txBox="1">
              <a:spLocks noChangeArrowheads="1"/>
            </p:cNvSpPr>
            <p:nvPr/>
          </p:nvSpPr>
          <p:spPr bwMode="auto">
            <a:xfrm>
              <a:off x="2876" y="1975"/>
              <a:ext cx="935" cy="271"/>
            </a:xfrm>
            <a:prstGeom prst="rect">
              <a:avLst/>
            </a:prstGeom>
            <a:noFill/>
            <a:ln w="9360">
              <a:solidFill>
                <a:srgbClr val="000000"/>
              </a:solidFill>
              <a:round/>
              <a:headEnd/>
              <a:tailEnd/>
            </a:ln>
          </p:spPr>
          <p:txBody>
            <a:bodyPr lIns="90000" tIns="67968" rIns="9000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162</a:t>
              </a:r>
            </a:p>
          </p:txBody>
        </p:sp>
      </p:grpSp>
      <p:grpSp>
        <p:nvGrpSpPr>
          <p:cNvPr id="110597" name="Group 10"/>
          <p:cNvGrpSpPr>
            <a:grpSpLocks/>
          </p:cNvGrpSpPr>
          <p:nvPr/>
        </p:nvGrpSpPr>
        <p:grpSpPr bwMode="auto">
          <a:xfrm>
            <a:off x="6051550" y="3117850"/>
            <a:ext cx="1482725" cy="466725"/>
            <a:chOff x="3812" y="1964"/>
            <a:chExt cx="934" cy="294"/>
          </a:xfrm>
        </p:grpSpPr>
        <p:sp>
          <p:nvSpPr>
            <p:cNvPr id="110624" name="AutoShape 11"/>
            <p:cNvSpPr>
              <a:spLocks noChangeArrowheads="1"/>
            </p:cNvSpPr>
            <p:nvPr/>
          </p:nvSpPr>
          <p:spPr bwMode="auto">
            <a:xfrm>
              <a:off x="3812" y="1964"/>
              <a:ext cx="935"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25" name="Text Box 12"/>
            <p:cNvSpPr txBox="1">
              <a:spLocks noChangeArrowheads="1"/>
            </p:cNvSpPr>
            <p:nvPr/>
          </p:nvSpPr>
          <p:spPr bwMode="auto">
            <a:xfrm>
              <a:off x="3812" y="1975"/>
              <a:ext cx="935" cy="271"/>
            </a:xfrm>
            <a:prstGeom prst="rect">
              <a:avLst/>
            </a:prstGeom>
            <a:noFill/>
            <a:ln w="9360">
              <a:solidFill>
                <a:srgbClr val="000000"/>
              </a:solidFill>
              <a:round/>
              <a:headEnd/>
              <a:tailEnd/>
            </a:ln>
          </p:spPr>
          <p:txBody>
            <a:bodyPr lIns="90000" tIns="67968" rIns="9000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125</a:t>
              </a:r>
            </a:p>
          </p:txBody>
        </p:sp>
      </p:grpSp>
      <p:grpSp>
        <p:nvGrpSpPr>
          <p:cNvPr id="110598" name="Group 13"/>
          <p:cNvGrpSpPr>
            <a:grpSpLocks/>
          </p:cNvGrpSpPr>
          <p:nvPr/>
        </p:nvGrpSpPr>
        <p:grpSpPr bwMode="auto">
          <a:xfrm>
            <a:off x="1595438" y="4260850"/>
            <a:ext cx="1482725" cy="466725"/>
            <a:chOff x="1005" y="2684"/>
            <a:chExt cx="934" cy="294"/>
          </a:xfrm>
        </p:grpSpPr>
        <p:sp>
          <p:nvSpPr>
            <p:cNvPr id="110622" name="AutoShape 14"/>
            <p:cNvSpPr>
              <a:spLocks noChangeArrowheads="1"/>
            </p:cNvSpPr>
            <p:nvPr/>
          </p:nvSpPr>
          <p:spPr bwMode="auto">
            <a:xfrm>
              <a:off x="1005" y="2684"/>
              <a:ext cx="935"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23" name="Text Box 15"/>
            <p:cNvSpPr txBox="1">
              <a:spLocks noChangeArrowheads="1"/>
            </p:cNvSpPr>
            <p:nvPr/>
          </p:nvSpPr>
          <p:spPr bwMode="auto">
            <a:xfrm>
              <a:off x="1005" y="2695"/>
              <a:ext cx="935" cy="271"/>
            </a:xfrm>
            <a:prstGeom prst="rect">
              <a:avLst/>
            </a:prstGeom>
            <a:noFill/>
            <a:ln w="9360">
              <a:solidFill>
                <a:srgbClr val="000000"/>
              </a:solidFill>
              <a:round/>
              <a:headEnd/>
              <a:tailEnd/>
            </a:ln>
          </p:spPr>
          <p:txBody>
            <a:bodyPr lIns="45720" tIns="67968" rIns="4572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10000101</a:t>
              </a:r>
            </a:p>
          </p:txBody>
        </p:sp>
      </p:grpSp>
      <p:grpSp>
        <p:nvGrpSpPr>
          <p:cNvPr id="110599" name="Group 16"/>
          <p:cNvGrpSpPr>
            <a:grpSpLocks/>
          </p:cNvGrpSpPr>
          <p:nvPr/>
        </p:nvGrpSpPr>
        <p:grpSpPr bwMode="auto">
          <a:xfrm>
            <a:off x="3081338" y="4260850"/>
            <a:ext cx="1481137" cy="466725"/>
            <a:chOff x="1941" y="2684"/>
            <a:chExt cx="933" cy="294"/>
          </a:xfrm>
        </p:grpSpPr>
        <p:sp>
          <p:nvSpPr>
            <p:cNvPr id="110620" name="AutoShape 17"/>
            <p:cNvSpPr>
              <a:spLocks noChangeArrowheads="1"/>
            </p:cNvSpPr>
            <p:nvPr/>
          </p:nvSpPr>
          <p:spPr bwMode="auto">
            <a:xfrm>
              <a:off x="1941" y="2684"/>
              <a:ext cx="934"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21" name="Text Box 18"/>
            <p:cNvSpPr txBox="1">
              <a:spLocks noChangeArrowheads="1"/>
            </p:cNvSpPr>
            <p:nvPr/>
          </p:nvSpPr>
          <p:spPr bwMode="auto">
            <a:xfrm>
              <a:off x="1941" y="2695"/>
              <a:ext cx="934" cy="271"/>
            </a:xfrm>
            <a:prstGeom prst="rect">
              <a:avLst/>
            </a:prstGeom>
            <a:noFill/>
            <a:ln w="9360">
              <a:solidFill>
                <a:srgbClr val="000000"/>
              </a:solidFill>
              <a:round/>
              <a:headEnd/>
              <a:tailEnd/>
            </a:ln>
          </p:spPr>
          <p:txBody>
            <a:bodyPr lIns="45720" tIns="67968" rIns="4572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00011011</a:t>
              </a:r>
            </a:p>
          </p:txBody>
        </p:sp>
      </p:grpSp>
      <p:grpSp>
        <p:nvGrpSpPr>
          <p:cNvPr id="110600" name="Group 19"/>
          <p:cNvGrpSpPr>
            <a:grpSpLocks/>
          </p:cNvGrpSpPr>
          <p:nvPr/>
        </p:nvGrpSpPr>
        <p:grpSpPr bwMode="auto">
          <a:xfrm>
            <a:off x="4565650" y="4260850"/>
            <a:ext cx="1482725" cy="466725"/>
            <a:chOff x="2876" y="2684"/>
            <a:chExt cx="934" cy="294"/>
          </a:xfrm>
        </p:grpSpPr>
        <p:sp>
          <p:nvSpPr>
            <p:cNvPr id="110618" name="AutoShape 20"/>
            <p:cNvSpPr>
              <a:spLocks noChangeArrowheads="1"/>
            </p:cNvSpPr>
            <p:nvPr/>
          </p:nvSpPr>
          <p:spPr bwMode="auto">
            <a:xfrm>
              <a:off x="2876" y="2684"/>
              <a:ext cx="935"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19" name="Text Box 21"/>
            <p:cNvSpPr txBox="1">
              <a:spLocks noChangeArrowheads="1"/>
            </p:cNvSpPr>
            <p:nvPr/>
          </p:nvSpPr>
          <p:spPr bwMode="auto">
            <a:xfrm>
              <a:off x="2876" y="2695"/>
              <a:ext cx="935" cy="271"/>
            </a:xfrm>
            <a:prstGeom prst="rect">
              <a:avLst/>
            </a:prstGeom>
            <a:noFill/>
            <a:ln w="9360">
              <a:solidFill>
                <a:srgbClr val="000000"/>
              </a:solidFill>
              <a:round/>
              <a:headEnd/>
              <a:tailEnd/>
            </a:ln>
          </p:spPr>
          <p:txBody>
            <a:bodyPr lIns="45720" tIns="67968" rIns="4572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10100010</a:t>
              </a:r>
            </a:p>
          </p:txBody>
        </p:sp>
      </p:grpSp>
      <p:grpSp>
        <p:nvGrpSpPr>
          <p:cNvPr id="110601" name="Group 22"/>
          <p:cNvGrpSpPr>
            <a:grpSpLocks/>
          </p:cNvGrpSpPr>
          <p:nvPr/>
        </p:nvGrpSpPr>
        <p:grpSpPr bwMode="auto">
          <a:xfrm>
            <a:off x="6051550" y="4260850"/>
            <a:ext cx="1482725" cy="466725"/>
            <a:chOff x="3812" y="2684"/>
            <a:chExt cx="934" cy="294"/>
          </a:xfrm>
        </p:grpSpPr>
        <p:sp>
          <p:nvSpPr>
            <p:cNvPr id="110616" name="AutoShape 23"/>
            <p:cNvSpPr>
              <a:spLocks noChangeArrowheads="1"/>
            </p:cNvSpPr>
            <p:nvPr/>
          </p:nvSpPr>
          <p:spPr bwMode="auto">
            <a:xfrm>
              <a:off x="3812" y="2684"/>
              <a:ext cx="935"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17" name="Text Box 24"/>
            <p:cNvSpPr txBox="1">
              <a:spLocks noChangeArrowheads="1"/>
            </p:cNvSpPr>
            <p:nvPr/>
          </p:nvSpPr>
          <p:spPr bwMode="auto">
            <a:xfrm>
              <a:off x="3812" y="2695"/>
              <a:ext cx="935" cy="271"/>
            </a:xfrm>
            <a:prstGeom prst="rect">
              <a:avLst/>
            </a:prstGeom>
            <a:noFill/>
            <a:ln w="9360">
              <a:solidFill>
                <a:srgbClr val="000000"/>
              </a:solidFill>
              <a:round/>
              <a:headEnd/>
              <a:tailEnd/>
            </a:ln>
          </p:spPr>
          <p:txBody>
            <a:bodyPr lIns="45720" tIns="67968" rIns="4572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01111101</a:t>
              </a:r>
            </a:p>
          </p:txBody>
        </p:sp>
      </p:grpSp>
      <p:grpSp>
        <p:nvGrpSpPr>
          <p:cNvPr id="110602" name="Group 25"/>
          <p:cNvGrpSpPr>
            <a:grpSpLocks/>
          </p:cNvGrpSpPr>
          <p:nvPr/>
        </p:nvGrpSpPr>
        <p:grpSpPr bwMode="auto">
          <a:xfrm>
            <a:off x="1595438" y="5568950"/>
            <a:ext cx="1482725" cy="466725"/>
            <a:chOff x="1005" y="3508"/>
            <a:chExt cx="934" cy="294"/>
          </a:xfrm>
        </p:grpSpPr>
        <p:sp>
          <p:nvSpPr>
            <p:cNvPr id="110614" name="AutoShape 26"/>
            <p:cNvSpPr>
              <a:spLocks noChangeArrowheads="1"/>
            </p:cNvSpPr>
            <p:nvPr/>
          </p:nvSpPr>
          <p:spPr bwMode="auto">
            <a:xfrm>
              <a:off x="1005" y="3508"/>
              <a:ext cx="935"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15" name="Text Box 27"/>
            <p:cNvSpPr txBox="1">
              <a:spLocks noChangeArrowheads="1"/>
            </p:cNvSpPr>
            <p:nvPr/>
          </p:nvSpPr>
          <p:spPr bwMode="auto">
            <a:xfrm>
              <a:off x="1005" y="3519"/>
              <a:ext cx="935" cy="271"/>
            </a:xfrm>
            <a:prstGeom prst="rect">
              <a:avLst/>
            </a:prstGeom>
            <a:noFill/>
            <a:ln w="9360">
              <a:solidFill>
                <a:srgbClr val="000000"/>
              </a:solidFill>
              <a:round/>
              <a:headEnd/>
              <a:tailEnd/>
            </a:ln>
          </p:spPr>
          <p:txBody>
            <a:bodyPr lIns="45720" tIns="67968" rIns="4572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85</a:t>
              </a:r>
            </a:p>
          </p:txBody>
        </p:sp>
      </p:grpSp>
      <p:grpSp>
        <p:nvGrpSpPr>
          <p:cNvPr id="110603" name="Group 28"/>
          <p:cNvGrpSpPr>
            <a:grpSpLocks/>
          </p:cNvGrpSpPr>
          <p:nvPr/>
        </p:nvGrpSpPr>
        <p:grpSpPr bwMode="auto">
          <a:xfrm>
            <a:off x="3081338" y="5568950"/>
            <a:ext cx="1481137" cy="466725"/>
            <a:chOff x="1941" y="3508"/>
            <a:chExt cx="933" cy="294"/>
          </a:xfrm>
        </p:grpSpPr>
        <p:sp>
          <p:nvSpPr>
            <p:cNvPr id="110612" name="AutoShape 29"/>
            <p:cNvSpPr>
              <a:spLocks noChangeArrowheads="1"/>
            </p:cNvSpPr>
            <p:nvPr/>
          </p:nvSpPr>
          <p:spPr bwMode="auto">
            <a:xfrm>
              <a:off x="1941" y="3508"/>
              <a:ext cx="934"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13" name="Text Box 30"/>
            <p:cNvSpPr txBox="1">
              <a:spLocks noChangeArrowheads="1"/>
            </p:cNvSpPr>
            <p:nvPr/>
          </p:nvSpPr>
          <p:spPr bwMode="auto">
            <a:xfrm>
              <a:off x="1941" y="3519"/>
              <a:ext cx="934" cy="271"/>
            </a:xfrm>
            <a:prstGeom prst="rect">
              <a:avLst/>
            </a:prstGeom>
            <a:noFill/>
            <a:ln w="9360">
              <a:solidFill>
                <a:srgbClr val="000000"/>
              </a:solidFill>
              <a:round/>
              <a:headEnd/>
              <a:tailEnd/>
            </a:ln>
          </p:spPr>
          <p:txBody>
            <a:bodyPr lIns="45720" tIns="67968" rIns="4572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1B</a:t>
              </a:r>
            </a:p>
          </p:txBody>
        </p:sp>
      </p:grpSp>
      <p:grpSp>
        <p:nvGrpSpPr>
          <p:cNvPr id="110604" name="Group 31"/>
          <p:cNvGrpSpPr>
            <a:grpSpLocks/>
          </p:cNvGrpSpPr>
          <p:nvPr/>
        </p:nvGrpSpPr>
        <p:grpSpPr bwMode="auto">
          <a:xfrm>
            <a:off x="4565650" y="5568950"/>
            <a:ext cx="1482725" cy="466725"/>
            <a:chOff x="2876" y="3508"/>
            <a:chExt cx="934" cy="294"/>
          </a:xfrm>
        </p:grpSpPr>
        <p:sp>
          <p:nvSpPr>
            <p:cNvPr id="110610" name="AutoShape 32"/>
            <p:cNvSpPr>
              <a:spLocks noChangeArrowheads="1"/>
            </p:cNvSpPr>
            <p:nvPr/>
          </p:nvSpPr>
          <p:spPr bwMode="auto">
            <a:xfrm>
              <a:off x="2876" y="3508"/>
              <a:ext cx="935"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11" name="Text Box 33"/>
            <p:cNvSpPr txBox="1">
              <a:spLocks noChangeArrowheads="1"/>
            </p:cNvSpPr>
            <p:nvPr/>
          </p:nvSpPr>
          <p:spPr bwMode="auto">
            <a:xfrm>
              <a:off x="2876" y="3519"/>
              <a:ext cx="935" cy="271"/>
            </a:xfrm>
            <a:prstGeom prst="rect">
              <a:avLst/>
            </a:prstGeom>
            <a:noFill/>
            <a:ln w="9360">
              <a:solidFill>
                <a:srgbClr val="000000"/>
              </a:solidFill>
              <a:round/>
              <a:headEnd/>
              <a:tailEnd/>
            </a:ln>
          </p:spPr>
          <p:txBody>
            <a:bodyPr lIns="45720" tIns="67968" rIns="4572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A2</a:t>
              </a:r>
            </a:p>
          </p:txBody>
        </p:sp>
      </p:grpSp>
      <p:grpSp>
        <p:nvGrpSpPr>
          <p:cNvPr id="110605" name="Group 34"/>
          <p:cNvGrpSpPr>
            <a:grpSpLocks/>
          </p:cNvGrpSpPr>
          <p:nvPr/>
        </p:nvGrpSpPr>
        <p:grpSpPr bwMode="auto">
          <a:xfrm>
            <a:off x="6051550" y="5568950"/>
            <a:ext cx="1482725" cy="466725"/>
            <a:chOff x="3812" y="3508"/>
            <a:chExt cx="934" cy="294"/>
          </a:xfrm>
        </p:grpSpPr>
        <p:sp>
          <p:nvSpPr>
            <p:cNvPr id="110608" name="AutoShape 35"/>
            <p:cNvSpPr>
              <a:spLocks noChangeArrowheads="1"/>
            </p:cNvSpPr>
            <p:nvPr/>
          </p:nvSpPr>
          <p:spPr bwMode="auto">
            <a:xfrm>
              <a:off x="3812" y="3508"/>
              <a:ext cx="935" cy="295"/>
            </a:xfrm>
            <a:prstGeom prst="roundRect">
              <a:avLst>
                <a:gd name="adj" fmla="val 338"/>
              </a:avLst>
            </a:prstGeom>
            <a:noFill/>
            <a:ln w="12600">
              <a:solidFill>
                <a:srgbClr val="000000"/>
              </a:solidFill>
              <a:miter lim="800000"/>
              <a:headEnd/>
              <a:tailEnd/>
            </a:ln>
          </p:spPr>
          <p:txBody>
            <a:bodyPr wrap="none" anchor="ctr">
              <a:prstTxWarp prst="textNoShape">
                <a:avLst/>
              </a:prstTxWarp>
            </a:bodyPr>
            <a:lstStyle/>
            <a:p>
              <a:endParaRPr lang="en-US"/>
            </a:p>
          </p:txBody>
        </p:sp>
        <p:sp>
          <p:nvSpPr>
            <p:cNvPr id="110609" name="Text Box 36"/>
            <p:cNvSpPr txBox="1">
              <a:spLocks noChangeArrowheads="1"/>
            </p:cNvSpPr>
            <p:nvPr/>
          </p:nvSpPr>
          <p:spPr bwMode="auto">
            <a:xfrm>
              <a:off x="3812" y="3519"/>
              <a:ext cx="935" cy="271"/>
            </a:xfrm>
            <a:prstGeom prst="rect">
              <a:avLst/>
            </a:prstGeom>
            <a:noFill/>
            <a:ln w="9360">
              <a:solidFill>
                <a:srgbClr val="000000"/>
              </a:solidFill>
              <a:round/>
              <a:headEnd/>
              <a:tailEnd/>
            </a:ln>
          </p:spPr>
          <p:txBody>
            <a:bodyPr lIns="45720" tIns="67968" rIns="45720" bIns="46800" anchor="ctr" anchorCtr="1">
              <a:prstTxWarp prst="textNoShape">
                <a:avLst/>
              </a:prstTxWarp>
              <a:spAutoFit/>
            </a:bodyPr>
            <a:lstStyle/>
            <a:p>
              <a:pPr eaLnBrk="1">
                <a:lnSpc>
                  <a:spcPct val="93000"/>
                </a:lnSpc>
                <a:spcBef>
                  <a:spcPts val="1475"/>
                </a:spcBef>
                <a:tabLst>
                  <a:tab pos="723900" algn="l"/>
                  <a:tab pos="1447800" algn="l"/>
                </a:tabLst>
              </a:pPr>
              <a:r>
                <a:rPr lang="en-GB">
                  <a:solidFill>
                    <a:srgbClr val="000000"/>
                  </a:solidFill>
                  <a:ea typeface="DejaVu Sans" charset="0"/>
                  <a:cs typeface="DejaVu Sans" charset="0"/>
                </a:rPr>
                <a:t>7D</a:t>
              </a:r>
            </a:p>
          </p:txBody>
        </p:sp>
      </p:grpSp>
      <p:sp>
        <p:nvSpPr>
          <p:cNvPr id="110606" name="Rectangle 37"/>
          <p:cNvSpPr>
            <a:spLocks noGrp="1" noChangeArrowheads="1"/>
          </p:cNvSpPr>
          <p:nvPr>
            <p:ph type="title"/>
          </p:nvPr>
        </p:nvSpPr>
        <p:spPr/>
        <p:txBody>
          <a:bodyPr/>
          <a:lstStyle/>
          <a:p>
            <a:r>
              <a:rPr lang="en-GB" smtClean="0"/>
              <a:t>Basic Structure of an IPv4 Address</a:t>
            </a:r>
          </a:p>
        </p:txBody>
      </p:sp>
      <p:sp>
        <p:nvSpPr>
          <p:cNvPr id="106511" name="Rectangle 38"/>
          <p:cNvSpPr>
            <a:spLocks noGrp="1" noChangeArrowheads="1"/>
          </p:cNvSpPr>
          <p:nvPr>
            <p:ph type="body" idx="4294967295"/>
          </p:nvPr>
        </p:nvSpPr>
        <p:spPr>
          <a:xfrm>
            <a:off x="534988" y="1600200"/>
            <a:ext cx="8912225" cy="4530725"/>
          </a:xfrm>
        </p:spPr>
        <p:txBody>
          <a:bodyPr/>
          <a:lstStyle/>
          <a:p>
            <a:pPr marL="336550" indent="-336550" eaLnBrk="1" hangingPunct="1">
              <a:lnSpc>
                <a:spcPct val="102000"/>
              </a:lnSpc>
              <a:spcBef>
                <a:spcPts val="600"/>
              </a:spcBef>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400" dirty="0" smtClean="0"/>
              <a:t>32 bit number (4 octet number):</a:t>
            </a:r>
            <a:br>
              <a:rPr lang="en-GB" sz="2400" dirty="0" smtClean="0"/>
            </a:br>
            <a:r>
              <a:rPr lang="en-GB" sz="2400" dirty="0" smtClean="0"/>
              <a:t>(e.g. 133.27.162.125)‏</a:t>
            </a:r>
          </a:p>
          <a:p>
            <a:pPr marL="336550" indent="-336550" eaLnBrk="1" hangingPunct="1">
              <a:lnSpc>
                <a:spcPct val="102000"/>
              </a:lnSpc>
              <a:spcBef>
                <a:spcPts val="600"/>
              </a:spcBef>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400" dirty="0" smtClean="0"/>
              <a:t>Decimal Representation:</a:t>
            </a:r>
          </a:p>
          <a:p>
            <a:pPr marL="336550" indent="-336550" eaLnBrk="1" hangingPunct="1">
              <a:lnSpc>
                <a:spcPct val="102000"/>
              </a:lnSpc>
              <a:spcBef>
                <a:spcPts val="600"/>
              </a:spcBef>
              <a:buClr>
                <a:schemeClr val="accent6">
                  <a:lumMod val="60000"/>
                  <a:lumOff val="40000"/>
                </a:schemeClr>
              </a:buClr>
              <a:buSzTx/>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sz="2400" dirty="0" smtClean="0"/>
          </a:p>
          <a:p>
            <a:pPr marL="336550" indent="-336550" eaLnBrk="1" hangingPunct="1">
              <a:lnSpc>
                <a:spcPct val="102000"/>
              </a:lnSpc>
              <a:spcBef>
                <a:spcPts val="600"/>
              </a:spcBef>
              <a:buClr>
                <a:schemeClr val="accent6">
                  <a:lumMod val="60000"/>
                  <a:lumOff val="40000"/>
                </a:schemeClr>
              </a:buClr>
              <a:buSzTx/>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sz="2400" dirty="0" smtClean="0"/>
          </a:p>
          <a:p>
            <a:pPr marL="336550" indent="-336550" eaLnBrk="1" hangingPunct="1">
              <a:lnSpc>
                <a:spcPct val="102000"/>
              </a:lnSpc>
              <a:spcBef>
                <a:spcPts val="600"/>
              </a:spcBef>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400" dirty="0" smtClean="0"/>
              <a:t>Binary Representation:</a:t>
            </a:r>
          </a:p>
          <a:p>
            <a:pPr marL="336550" indent="-336550" eaLnBrk="1" hangingPunct="1">
              <a:lnSpc>
                <a:spcPct val="102000"/>
              </a:lnSpc>
              <a:spcBef>
                <a:spcPts val="600"/>
              </a:spcBef>
              <a:buClr>
                <a:schemeClr val="accent6">
                  <a:lumMod val="60000"/>
                  <a:lumOff val="40000"/>
                </a:schemeClr>
              </a:buClr>
              <a:buSzTx/>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sz="2400" dirty="0" smtClean="0"/>
          </a:p>
          <a:p>
            <a:pPr marL="336550" indent="-336550" eaLnBrk="1" hangingPunct="1">
              <a:lnSpc>
                <a:spcPct val="102000"/>
              </a:lnSpc>
              <a:spcBef>
                <a:spcPts val="600"/>
              </a:spcBef>
              <a:buClr>
                <a:schemeClr val="accent6">
                  <a:lumMod val="60000"/>
                  <a:lumOff val="40000"/>
                </a:schemeClr>
              </a:buClr>
              <a:buSzTx/>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sz="2400" dirty="0" smtClean="0"/>
          </a:p>
          <a:p>
            <a:pPr marL="336550" indent="-336550" eaLnBrk="1" hangingPunct="1">
              <a:lnSpc>
                <a:spcPct val="102000"/>
              </a:lnSpc>
              <a:spcBef>
                <a:spcPts val="600"/>
              </a:spcBef>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400" dirty="0" smtClean="0"/>
              <a:t>Hexadecimal Representation:</a:t>
            </a:r>
            <a:br>
              <a:rPr lang="en-GB" sz="2400" dirty="0" smtClean="0"/>
            </a:br>
            <a:endParaRPr lang="en-GB" sz="24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GB" smtClean="0"/>
              <a:t>Layer 4 - TCP segment</a:t>
            </a:r>
          </a:p>
        </p:txBody>
      </p:sp>
      <p:sp>
        <p:nvSpPr>
          <p:cNvPr id="98306" name="Rectangle 1"/>
          <p:cNvSpPr>
            <a:spLocks noGrp="1" noChangeArrowheads="1"/>
          </p:cNvSpPr>
          <p:nvPr>
            <p:ph type="body" idx="4294967295"/>
          </p:nvPr>
        </p:nvSpPr>
        <p:spPr>
          <a:xfrm>
            <a:off x="531813" y="5410200"/>
            <a:ext cx="8912225" cy="1219200"/>
          </a:xfrm>
        </p:spPr>
        <p:txBody>
          <a:bodyPr lIns="90360" tIns="44280" rIns="90360" bIns="44280"/>
          <a:lstStyle/>
          <a:p>
            <a:pPr marL="336550" indent="-336550" eaLnBrk="1" hangingPunct="1">
              <a:lnSpc>
                <a:spcPct val="102000"/>
              </a:lnSpc>
              <a:spcBef>
                <a:spcPts val="675"/>
              </a:spcBef>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t>Source and Destination are 16-bit TCP port numbers (IP addresses are implied by the IP header)‏</a:t>
            </a:r>
          </a:p>
          <a:p>
            <a:pPr marL="336550" indent="-336550" eaLnBrk="1" hangingPunct="1">
              <a:lnSpc>
                <a:spcPct val="102000"/>
              </a:lnSpc>
              <a:spcBef>
                <a:spcPts val="675"/>
              </a:spcBef>
              <a:buClr>
                <a:schemeClr val="accent6">
                  <a:lumMod val="60000"/>
                  <a:lumOff val="40000"/>
                </a:schemeClr>
              </a:buClr>
              <a:buSzPct val="75000"/>
              <a:buFont typeface="Wingdings"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t>If no options, Data Offset = 5 (which means 20 octets)‏</a:t>
            </a:r>
          </a:p>
        </p:txBody>
      </p:sp>
      <p:grpSp>
        <p:nvGrpSpPr>
          <p:cNvPr id="102404" name="Group 3"/>
          <p:cNvGrpSpPr>
            <a:grpSpLocks/>
          </p:cNvGrpSpPr>
          <p:nvPr/>
        </p:nvGrpSpPr>
        <p:grpSpPr bwMode="auto">
          <a:xfrm>
            <a:off x="639763" y="1600200"/>
            <a:ext cx="4287837" cy="406400"/>
            <a:chOff x="312" y="1008"/>
            <a:chExt cx="2701" cy="256"/>
          </a:xfrm>
        </p:grpSpPr>
        <p:sp>
          <p:nvSpPr>
            <p:cNvPr id="102456" name="AutoShape 4"/>
            <p:cNvSpPr>
              <a:spLocks noChangeArrowheads="1"/>
            </p:cNvSpPr>
            <p:nvPr/>
          </p:nvSpPr>
          <p:spPr bwMode="auto">
            <a:xfrm>
              <a:off x="312" y="1008"/>
              <a:ext cx="2702" cy="257"/>
            </a:xfrm>
            <a:prstGeom prst="roundRect">
              <a:avLst>
                <a:gd name="adj" fmla="val 389"/>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57" name="Text Box 5"/>
            <p:cNvSpPr txBox="1">
              <a:spLocks noChangeArrowheads="1"/>
            </p:cNvSpPr>
            <p:nvPr/>
          </p:nvSpPr>
          <p:spPr bwMode="auto">
            <a:xfrm>
              <a:off x="312" y="1008"/>
              <a:ext cx="2702"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Lst>
              </a:pPr>
              <a:r>
                <a:rPr lang="en-GB" sz="2000">
                  <a:solidFill>
                    <a:srgbClr val="000000"/>
                  </a:solidFill>
                  <a:ea typeface="DejaVu Sans" charset="0"/>
                  <a:cs typeface="DejaVu Sans" charset="0"/>
                </a:rPr>
                <a:t>Source Port</a:t>
              </a:r>
            </a:p>
          </p:txBody>
        </p:sp>
      </p:grpSp>
      <p:grpSp>
        <p:nvGrpSpPr>
          <p:cNvPr id="102405" name="Group 6"/>
          <p:cNvGrpSpPr>
            <a:grpSpLocks/>
          </p:cNvGrpSpPr>
          <p:nvPr/>
        </p:nvGrpSpPr>
        <p:grpSpPr bwMode="auto">
          <a:xfrm>
            <a:off x="4930775" y="1600200"/>
            <a:ext cx="4287838" cy="406400"/>
            <a:chOff x="3015" y="1008"/>
            <a:chExt cx="2701" cy="256"/>
          </a:xfrm>
        </p:grpSpPr>
        <p:sp>
          <p:nvSpPr>
            <p:cNvPr id="102454" name="AutoShape 7"/>
            <p:cNvSpPr>
              <a:spLocks noChangeArrowheads="1"/>
            </p:cNvSpPr>
            <p:nvPr/>
          </p:nvSpPr>
          <p:spPr bwMode="auto">
            <a:xfrm>
              <a:off x="3015" y="1008"/>
              <a:ext cx="2702" cy="257"/>
            </a:xfrm>
            <a:prstGeom prst="roundRect">
              <a:avLst>
                <a:gd name="adj" fmla="val 389"/>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55" name="Text Box 8"/>
            <p:cNvSpPr txBox="1">
              <a:spLocks noChangeArrowheads="1"/>
            </p:cNvSpPr>
            <p:nvPr/>
          </p:nvSpPr>
          <p:spPr bwMode="auto">
            <a:xfrm>
              <a:off x="3015" y="1008"/>
              <a:ext cx="2702"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Lst>
              </a:pPr>
              <a:r>
                <a:rPr lang="en-GB" sz="2000">
                  <a:solidFill>
                    <a:srgbClr val="000000"/>
                  </a:solidFill>
                  <a:ea typeface="DejaVu Sans" charset="0"/>
                  <a:cs typeface="DejaVu Sans" charset="0"/>
                </a:rPr>
                <a:t>Destination Port</a:t>
              </a:r>
            </a:p>
          </p:txBody>
        </p:sp>
      </p:grpSp>
      <p:grpSp>
        <p:nvGrpSpPr>
          <p:cNvPr id="102406" name="Group 9"/>
          <p:cNvGrpSpPr>
            <a:grpSpLocks/>
          </p:cNvGrpSpPr>
          <p:nvPr/>
        </p:nvGrpSpPr>
        <p:grpSpPr bwMode="auto">
          <a:xfrm>
            <a:off x="639763" y="2009775"/>
            <a:ext cx="8578850" cy="406400"/>
            <a:chOff x="312" y="1266"/>
            <a:chExt cx="5404" cy="256"/>
          </a:xfrm>
        </p:grpSpPr>
        <p:sp>
          <p:nvSpPr>
            <p:cNvPr id="102452" name="AutoShape 10"/>
            <p:cNvSpPr>
              <a:spLocks noChangeArrowheads="1"/>
            </p:cNvSpPr>
            <p:nvPr/>
          </p:nvSpPr>
          <p:spPr bwMode="auto">
            <a:xfrm>
              <a:off x="312" y="1266"/>
              <a:ext cx="5405" cy="257"/>
            </a:xfrm>
            <a:prstGeom prst="roundRect">
              <a:avLst>
                <a:gd name="adj" fmla="val 389"/>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53" name="Text Box 11"/>
            <p:cNvSpPr txBox="1">
              <a:spLocks noChangeArrowheads="1"/>
            </p:cNvSpPr>
            <p:nvPr/>
          </p:nvSpPr>
          <p:spPr bwMode="auto">
            <a:xfrm>
              <a:off x="312" y="1266"/>
              <a:ext cx="5405"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000">
                  <a:solidFill>
                    <a:srgbClr val="000000"/>
                  </a:solidFill>
                  <a:ea typeface="DejaVu Sans" charset="0"/>
                  <a:cs typeface="DejaVu Sans" charset="0"/>
                </a:rPr>
                <a:t>Sequence Number</a:t>
              </a:r>
            </a:p>
          </p:txBody>
        </p:sp>
      </p:grpSp>
      <p:grpSp>
        <p:nvGrpSpPr>
          <p:cNvPr id="102407" name="Group 12"/>
          <p:cNvGrpSpPr>
            <a:grpSpLocks/>
          </p:cNvGrpSpPr>
          <p:nvPr/>
        </p:nvGrpSpPr>
        <p:grpSpPr bwMode="auto">
          <a:xfrm>
            <a:off x="639763" y="2419350"/>
            <a:ext cx="8578850" cy="406400"/>
            <a:chOff x="312" y="1524"/>
            <a:chExt cx="5404" cy="256"/>
          </a:xfrm>
        </p:grpSpPr>
        <p:sp>
          <p:nvSpPr>
            <p:cNvPr id="102450" name="AutoShape 13"/>
            <p:cNvSpPr>
              <a:spLocks noChangeArrowheads="1"/>
            </p:cNvSpPr>
            <p:nvPr/>
          </p:nvSpPr>
          <p:spPr bwMode="auto">
            <a:xfrm>
              <a:off x="312" y="1524"/>
              <a:ext cx="5405" cy="257"/>
            </a:xfrm>
            <a:prstGeom prst="roundRect">
              <a:avLst>
                <a:gd name="adj" fmla="val 389"/>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51" name="Text Box 14"/>
            <p:cNvSpPr txBox="1">
              <a:spLocks noChangeArrowheads="1"/>
            </p:cNvSpPr>
            <p:nvPr/>
          </p:nvSpPr>
          <p:spPr bwMode="auto">
            <a:xfrm>
              <a:off x="312" y="1524"/>
              <a:ext cx="5405"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000">
                  <a:solidFill>
                    <a:srgbClr val="000000"/>
                  </a:solidFill>
                  <a:ea typeface="DejaVu Sans" charset="0"/>
                  <a:cs typeface="DejaVu Sans" charset="0"/>
                </a:rPr>
                <a:t>Acknowledgement Number</a:t>
              </a:r>
            </a:p>
          </p:txBody>
        </p:sp>
      </p:grpSp>
      <p:grpSp>
        <p:nvGrpSpPr>
          <p:cNvPr id="102408" name="Group 15"/>
          <p:cNvGrpSpPr>
            <a:grpSpLocks/>
          </p:cNvGrpSpPr>
          <p:nvPr/>
        </p:nvGrpSpPr>
        <p:grpSpPr bwMode="auto">
          <a:xfrm>
            <a:off x="639763" y="2828925"/>
            <a:ext cx="1069975" cy="1225550"/>
            <a:chOff x="312" y="1782"/>
            <a:chExt cx="674" cy="772"/>
          </a:xfrm>
        </p:grpSpPr>
        <p:sp>
          <p:nvSpPr>
            <p:cNvPr id="102448" name="AutoShape 16"/>
            <p:cNvSpPr>
              <a:spLocks noChangeArrowheads="1"/>
            </p:cNvSpPr>
            <p:nvPr/>
          </p:nvSpPr>
          <p:spPr bwMode="auto">
            <a:xfrm>
              <a:off x="312" y="1782"/>
              <a:ext cx="675" cy="773"/>
            </a:xfrm>
            <a:prstGeom prst="roundRect">
              <a:avLst>
                <a:gd name="adj" fmla="val 148"/>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49" name="Text Box 17"/>
            <p:cNvSpPr txBox="1">
              <a:spLocks noChangeArrowheads="1"/>
            </p:cNvSpPr>
            <p:nvPr/>
          </p:nvSpPr>
          <p:spPr bwMode="auto">
            <a:xfrm>
              <a:off x="312" y="1782"/>
              <a:ext cx="675" cy="414"/>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Lst>
              </a:pPr>
              <a:r>
                <a:rPr lang="en-GB" sz="2000">
                  <a:solidFill>
                    <a:srgbClr val="000000"/>
                  </a:solidFill>
                  <a:ea typeface="DejaVu Sans" charset="0"/>
                  <a:cs typeface="DejaVu Sans" charset="0"/>
                </a:rPr>
                <a:t>Data Offset</a:t>
              </a:r>
            </a:p>
          </p:txBody>
        </p:sp>
      </p:grpSp>
      <p:grpSp>
        <p:nvGrpSpPr>
          <p:cNvPr id="102409" name="Group 18"/>
          <p:cNvGrpSpPr>
            <a:grpSpLocks/>
          </p:cNvGrpSpPr>
          <p:nvPr/>
        </p:nvGrpSpPr>
        <p:grpSpPr bwMode="auto">
          <a:xfrm>
            <a:off x="4930775" y="2828925"/>
            <a:ext cx="4287838" cy="1225550"/>
            <a:chOff x="3015" y="1782"/>
            <a:chExt cx="2701" cy="772"/>
          </a:xfrm>
        </p:grpSpPr>
        <p:sp>
          <p:nvSpPr>
            <p:cNvPr id="102446" name="AutoShape 19"/>
            <p:cNvSpPr>
              <a:spLocks noChangeArrowheads="1"/>
            </p:cNvSpPr>
            <p:nvPr/>
          </p:nvSpPr>
          <p:spPr bwMode="auto">
            <a:xfrm>
              <a:off x="3015" y="1782"/>
              <a:ext cx="2702" cy="773"/>
            </a:xfrm>
            <a:prstGeom prst="roundRect">
              <a:avLst>
                <a:gd name="adj" fmla="val 125"/>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47" name="Text Box 20"/>
            <p:cNvSpPr txBox="1">
              <a:spLocks noChangeArrowheads="1"/>
            </p:cNvSpPr>
            <p:nvPr/>
          </p:nvSpPr>
          <p:spPr bwMode="auto">
            <a:xfrm>
              <a:off x="3015" y="1782"/>
              <a:ext cx="2702"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Lst>
              </a:pPr>
              <a:r>
                <a:rPr lang="en-GB" sz="2000">
                  <a:solidFill>
                    <a:srgbClr val="000000"/>
                  </a:solidFill>
                  <a:ea typeface="DejaVu Sans" charset="0"/>
                  <a:cs typeface="DejaVu Sans" charset="0"/>
                </a:rPr>
                <a:t>Window</a:t>
              </a:r>
            </a:p>
          </p:txBody>
        </p:sp>
      </p:grpSp>
      <p:grpSp>
        <p:nvGrpSpPr>
          <p:cNvPr id="102410" name="Group 21"/>
          <p:cNvGrpSpPr>
            <a:grpSpLocks/>
          </p:cNvGrpSpPr>
          <p:nvPr/>
        </p:nvGrpSpPr>
        <p:grpSpPr bwMode="auto">
          <a:xfrm>
            <a:off x="1712913" y="2828925"/>
            <a:ext cx="1609725" cy="1225550"/>
            <a:chOff x="988" y="1782"/>
            <a:chExt cx="1014" cy="772"/>
          </a:xfrm>
        </p:grpSpPr>
        <p:sp>
          <p:nvSpPr>
            <p:cNvPr id="102444" name="AutoShape 22"/>
            <p:cNvSpPr>
              <a:spLocks noChangeArrowheads="1"/>
            </p:cNvSpPr>
            <p:nvPr/>
          </p:nvSpPr>
          <p:spPr bwMode="auto">
            <a:xfrm>
              <a:off x="988" y="1782"/>
              <a:ext cx="1015" cy="773"/>
            </a:xfrm>
            <a:prstGeom prst="roundRect">
              <a:avLst>
                <a:gd name="adj" fmla="val 125"/>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45" name="Text Box 23"/>
            <p:cNvSpPr txBox="1">
              <a:spLocks noChangeArrowheads="1"/>
            </p:cNvSpPr>
            <p:nvPr/>
          </p:nvSpPr>
          <p:spPr bwMode="auto">
            <a:xfrm>
              <a:off x="988" y="1782"/>
              <a:ext cx="1015"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Lst>
              </a:pPr>
              <a:r>
                <a:rPr lang="en-GB" sz="2000">
                  <a:solidFill>
                    <a:srgbClr val="000000"/>
                  </a:solidFill>
                  <a:ea typeface="DejaVu Sans" charset="0"/>
                  <a:cs typeface="DejaVu Sans" charset="0"/>
                </a:rPr>
                <a:t>Reserved</a:t>
              </a:r>
            </a:p>
          </p:txBody>
        </p:sp>
      </p:grpSp>
      <p:grpSp>
        <p:nvGrpSpPr>
          <p:cNvPr id="102411" name="Group 24"/>
          <p:cNvGrpSpPr>
            <a:grpSpLocks/>
          </p:cNvGrpSpPr>
          <p:nvPr/>
        </p:nvGrpSpPr>
        <p:grpSpPr bwMode="auto">
          <a:xfrm>
            <a:off x="3598863" y="2828925"/>
            <a:ext cx="263525" cy="1225550"/>
            <a:chOff x="2176" y="1782"/>
            <a:chExt cx="166" cy="772"/>
          </a:xfrm>
        </p:grpSpPr>
        <p:sp>
          <p:nvSpPr>
            <p:cNvPr id="102442" name="AutoShape 25"/>
            <p:cNvSpPr>
              <a:spLocks noChangeArrowheads="1"/>
            </p:cNvSpPr>
            <p:nvPr/>
          </p:nvSpPr>
          <p:spPr bwMode="auto">
            <a:xfrm>
              <a:off x="2176" y="1782"/>
              <a:ext cx="167" cy="773"/>
            </a:xfrm>
            <a:prstGeom prst="roundRect">
              <a:avLst>
                <a:gd name="adj" fmla="val 602"/>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43" name="Text Box 26"/>
            <p:cNvSpPr txBox="1">
              <a:spLocks noChangeArrowheads="1"/>
            </p:cNvSpPr>
            <p:nvPr/>
          </p:nvSpPr>
          <p:spPr bwMode="auto">
            <a:xfrm>
              <a:off x="2176" y="1782"/>
              <a:ext cx="167" cy="592"/>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pPr>
              <a:r>
                <a:rPr lang="en-GB" sz="2000">
                  <a:solidFill>
                    <a:srgbClr val="000000"/>
                  </a:solidFill>
                  <a:ea typeface="DejaVu Sans" charset="0"/>
                  <a:cs typeface="DejaVu Sans" charset="0"/>
                </a:rPr>
                <a:t>ACK</a:t>
              </a:r>
            </a:p>
          </p:txBody>
        </p:sp>
      </p:grpSp>
      <p:grpSp>
        <p:nvGrpSpPr>
          <p:cNvPr id="102412" name="Group 27"/>
          <p:cNvGrpSpPr>
            <a:grpSpLocks/>
          </p:cNvGrpSpPr>
          <p:nvPr/>
        </p:nvGrpSpPr>
        <p:grpSpPr bwMode="auto">
          <a:xfrm>
            <a:off x="3332163" y="2828925"/>
            <a:ext cx="263525" cy="1225550"/>
            <a:chOff x="2008" y="1782"/>
            <a:chExt cx="166" cy="772"/>
          </a:xfrm>
        </p:grpSpPr>
        <p:sp>
          <p:nvSpPr>
            <p:cNvPr id="102440" name="AutoShape 28"/>
            <p:cNvSpPr>
              <a:spLocks noChangeArrowheads="1"/>
            </p:cNvSpPr>
            <p:nvPr/>
          </p:nvSpPr>
          <p:spPr bwMode="auto">
            <a:xfrm>
              <a:off x="2008" y="1782"/>
              <a:ext cx="167" cy="773"/>
            </a:xfrm>
            <a:prstGeom prst="roundRect">
              <a:avLst>
                <a:gd name="adj" fmla="val 602"/>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41" name="Text Box 29"/>
            <p:cNvSpPr txBox="1">
              <a:spLocks noChangeArrowheads="1"/>
            </p:cNvSpPr>
            <p:nvPr/>
          </p:nvSpPr>
          <p:spPr bwMode="auto">
            <a:xfrm>
              <a:off x="2008" y="1782"/>
              <a:ext cx="167" cy="592"/>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pPr>
              <a:r>
                <a:rPr lang="en-GB" sz="2000">
                  <a:solidFill>
                    <a:srgbClr val="000000"/>
                  </a:solidFill>
                  <a:ea typeface="DejaVu Sans" charset="0"/>
                  <a:cs typeface="DejaVu Sans" charset="0"/>
                </a:rPr>
                <a:t>URG</a:t>
              </a:r>
            </a:p>
          </p:txBody>
        </p:sp>
      </p:grpSp>
      <p:grpSp>
        <p:nvGrpSpPr>
          <p:cNvPr id="102413" name="Group 30"/>
          <p:cNvGrpSpPr>
            <a:grpSpLocks/>
          </p:cNvGrpSpPr>
          <p:nvPr/>
        </p:nvGrpSpPr>
        <p:grpSpPr bwMode="auto">
          <a:xfrm>
            <a:off x="3865563" y="2828925"/>
            <a:ext cx="261937" cy="1225550"/>
            <a:chOff x="2344" y="1782"/>
            <a:chExt cx="165" cy="772"/>
          </a:xfrm>
        </p:grpSpPr>
        <p:sp>
          <p:nvSpPr>
            <p:cNvPr id="102438" name="AutoShape 31"/>
            <p:cNvSpPr>
              <a:spLocks noChangeArrowheads="1"/>
            </p:cNvSpPr>
            <p:nvPr/>
          </p:nvSpPr>
          <p:spPr bwMode="auto">
            <a:xfrm>
              <a:off x="2344" y="1782"/>
              <a:ext cx="166" cy="773"/>
            </a:xfrm>
            <a:prstGeom prst="roundRect">
              <a:avLst>
                <a:gd name="adj" fmla="val 602"/>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39" name="Text Box 32"/>
            <p:cNvSpPr txBox="1">
              <a:spLocks noChangeArrowheads="1"/>
            </p:cNvSpPr>
            <p:nvPr/>
          </p:nvSpPr>
          <p:spPr bwMode="auto">
            <a:xfrm>
              <a:off x="2344" y="1782"/>
              <a:ext cx="166" cy="592"/>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pPr>
              <a:r>
                <a:rPr lang="en-GB" sz="2000">
                  <a:solidFill>
                    <a:srgbClr val="000000"/>
                  </a:solidFill>
                  <a:ea typeface="DejaVu Sans" charset="0"/>
                  <a:cs typeface="DejaVu Sans" charset="0"/>
                </a:rPr>
                <a:t>EOL</a:t>
              </a:r>
            </a:p>
          </p:txBody>
        </p:sp>
      </p:grpSp>
      <p:grpSp>
        <p:nvGrpSpPr>
          <p:cNvPr id="102414" name="Group 33"/>
          <p:cNvGrpSpPr>
            <a:grpSpLocks/>
          </p:cNvGrpSpPr>
          <p:nvPr/>
        </p:nvGrpSpPr>
        <p:grpSpPr bwMode="auto">
          <a:xfrm>
            <a:off x="4130675" y="2828925"/>
            <a:ext cx="263525" cy="1225550"/>
            <a:chOff x="2511" y="1782"/>
            <a:chExt cx="166" cy="772"/>
          </a:xfrm>
        </p:grpSpPr>
        <p:sp>
          <p:nvSpPr>
            <p:cNvPr id="102436" name="AutoShape 34"/>
            <p:cNvSpPr>
              <a:spLocks noChangeArrowheads="1"/>
            </p:cNvSpPr>
            <p:nvPr/>
          </p:nvSpPr>
          <p:spPr bwMode="auto">
            <a:xfrm>
              <a:off x="2511" y="1782"/>
              <a:ext cx="167" cy="773"/>
            </a:xfrm>
            <a:prstGeom prst="roundRect">
              <a:avLst>
                <a:gd name="adj" fmla="val 602"/>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37" name="Text Box 35"/>
            <p:cNvSpPr txBox="1">
              <a:spLocks noChangeArrowheads="1"/>
            </p:cNvSpPr>
            <p:nvPr/>
          </p:nvSpPr>
          <p:spPr bwMode="auto">
            <a:xfrm>
              <a:off x="2511" y="1782"/>
              <a:ext cx="167" cy="592"/>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pPr>
              <a:r>
                <a:rPr lang="en-GB" sz="2000">
                  <a:solidFill>
                    <a:srgbClr val="000000"/>
                  </a:solidFill>
                  <a:ea typeface="DejaVu Sans" charset="0"/>
                  <a:cs typeface="DejaVu Sans" charset="0"/>
                </a:rPr>
                <a:t>RST</a:t>
              </a:r>
            </a:p>
          </p:txBody>
        </p:sp>
      </p:grpSp>
      <p:grpSp>
        <p:nvGrpSpPr>
          <p:cNvPr id="102415" name="Group 36"/>
          <p:cNvGrpSpPr>
            <a:grpSpLocks/>
          </p:cNvGrpSpPr>
          <p:nvPr/>
        </p:nvGrpSpPr>
        <p:grpSpPr bwMode="auto">
          <a:xfrm>
            <a:off x="4397375" y="2828925"/>
            <a:ext cx="263525" cy="1225550"/>
            <a:chOff x="2679" y="1782"/>
            <a:chExt cx="166" cy="772"/>
          </a:xfrm>
        </p:grpSpPr>
        <p:sp>
          <p:nvSpPr>
            <p:cNvPr id="102434" name="AutoShape 37"/>
            <p:cNvSpPr>
              <a:spLocks noChangeArrowheads="1"/>
            </p:cNvSpPr>
            <p:nvPr/>
          </p:nvSpPr>
          <p:spPr bwMode="auto">
            <a:xfrm>
              <a:off x="2679" y="1782"/>
              <a:ext cx="167" cy="773"/>
            </a:xfrm>
            <a:prstGeom prst="roundRect">
              <a:avLst>
                <a:gd name="adj" fmla="val 602"/>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35" name="Text Box 38"/>
            <p:cNvSpPr txBox="1">
              <a:spLocks noChangeArrowheads="1"/>
            </p:cNvSpPr>
            <p:nvPr/>
          </p:nvSpPr>
          <p:spPr bwMode="auto">
            <a:xfrm>
              <a:off x="2679" y="1782"/>
              <a:ext cx="167" cy="592"/>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pPr>
              <a:r>
                <a:rPr lang="en-GB" sz="2000">
                  <a:solidFill>
                    <a:srgbClr val="000000"/>
                  </a:solidFill>
                  <a:ea typeface="DejaVu Sans" charset="0"/>
                  <a:cs typeface="DejaVu Sans" charset="0"/>
                </a:rPr>
                <a:t>SYN</a:t>
              </a:r>
            </a:p>
          </p:txBody>
        </p:sp>
      </p:grpSp>
      <p:grpSp>
        <p:nvGrpSpPr>
          <p:cNvPr id="102416" name="Group 39"/>
          <p:cNvGrpSpPr>
            <a:grpSpLocks/>
          </p:cNvGrpSpPr>
          <p:nvPr/>
        </p:nvGrpSpPr>
        <p:grpSpPr bwMode="auto">
          <a:xfrm>
            <a:off x="4664075" y="2828925"/>
            <a:ext cx="263525" cy="1225550"/>
            <a:chOff x="2847" y="1782"/>
            <a:chExt cx="166" cy="772"/>
          </a:xfrm>
        </p:grpSpPr>
        <p:sp>
          <p:nvSpPr>
            <p:cNvPr id="102432" name="AutoShape 40"/>
            <p:cNvSpPr>
              <a:spLocks noChangeArrowheads="1"/>
            </p:cNvSpPr>
            <p:nvPr/>
          </p:nvSpPr>
          <p:spPr bwMode="auto">
            <a:xfrm>
              <a:off x="2847" y="1782"/>
              <a:ext cx="167" cy="773"/>
            </a:xfrm>
            <a:prstGeom prst="roundRect">
              <a:avLst>
                <a:gd name="adj" fmla="val 602"/>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33" name="Text Box 41"/>
            <p:cNvSpPr txBox="1">
              <a:spLocks noChangeArrowheads="1"/>
            </p:cNvSpPr>
            <p:nvPr/>
          </p:nvSpPr>
          <p:spPr bwMode="auto">
            <a:xfrm>
              <a:off x="2847" y="1782"/>
              <a:ext cx="167" cy="592"/>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pPr>
              <a:r>
                <a:rPr lang="en-GB" sz="2000">
                  <a:solidFill>
                    <a:srgbClr val="000000"/>
                  </a:solidFill>
                  <a:ea typeface="DejaVu Sans" charset="0"/>
                  <a:cs typeface="DejaVu Sans" charset="0"/>
                </a:rPr>
                <a:t>FIN</a:t>
              </a:r>
            </a:p>
          </p:txBody>
        </p:sp>
      </p:grpSp>
      <p:grpSp>
        <p:nvGrpSpPr>
          <p:cNvPr id="102417" name="Group 42"/>
          <p:cNvGrpSpPr>
            <a:grpSpLocks/>
          </p:cNvGrpSpPr>
          <p:nvPr/>
        </p:nvGrpSpPr>
        <p:grpSpPr bwMode="auto">
          <a:xfrm>
            <a:off x="639763" y="4057650"/>
            <a:ext cx="4287837" cy="406400"/>
            <a:chOff x="312" y="2556"/>
            <a:chExt cx="2701" cy="256"/>
          </a:xfrm>
        </p:grpSpPr>
        <p:sp>
          <p:nvSpPr>
            <p:cNvPr id="102430" name="AutoShape 43"/>
            <p:cNvSpPr>
              <a:spLocks noChangeArrowheads="1"/>
            </p:cNvSpPr>
            <p:nvPr/>
          </p:nvSpPr>
          <p:spPr bwMode="auto">
            <a:xfrm>
              <a:off x="312" y="2556"/>
              <a:ext cx="2702" cy="257"/>
            </a:xfrm>
            <a:prstGeom prst="roundRect">
              <a:avLst>
                <a:gd name="adj" fmla="val 389"/>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31" name="Text Box 44"/>
            <p:cNvSpPr txBox="1">
              <a:spLocks noChangeArrowheads="1"/>
            </p:cNvSpPr>
            <p:nvPr/>
          </p:nvSpPr>
          <p:spPr bwMode="auto">
            <a:xfrm>
              <a:off x="312" y="2556"/>
              <a:ext cx="2702"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Lst>
              </a:pPr>
              <a:r>
                <a:rPr lang="en-GB" sz="2000">
                  <a:solidFill>
                    <a:srgbClr val="000000"/>
                  </a:solidFill>
                  <a:ea typeface="DejaVu Sans" charset="0"/>
                  <a:cs typeface="DejaVu Sans" charset="0"/>
                </a:rPr>
                <a:t>Checksum</a:t>
              </a:r>
            </a:p>
          </p:txBody>
        </p:sp>
      </p:grpSp>
      <p:grpSp>
        <p:nvGrpSpPr>
          <p:cNvPr id="102418" name="Group 45"/>
          <p:cNvGrpSpPr>
            <a:grpSpLocks/>
          </p:cNvGrpSpPr>
          <p:nvPr/>
        </p:nvGrpSpPr>
        <p:grpSpPr bwMode="auto">
          <a:xfrm>
            <a:off x="4930775" y="4057650"/>
            <a:ext cx="4287838" cy="406400"/>
            <a:chOff x="3015" y="2556"/>
            <a:chExt cx="2701" cy="256"/>
          </a:xfrm>
        </p:grpSpPr>
        <p:sp>
          <p:nvSpPr>
            <p:cNvPr id="102428" name="AutoShape 46"/>
            <p:cNvSpPr>
              <a:spLocks noChangeArrowheads="1"/>
            </p:cNvSpPr>
            <p:nvPr/>
          </p:nvSpPr>
          <p:spPr bwMode="auto">
            <a:xfrm>
              <a:off x="3015" y="2556"/>
              <a:ext cx="2702" cy="257"/>
            </a:xfrm>
            <a:prstGeom prst="roundRect">
              <a:avLst>
                <a:gd name="adj" fmla="val 389"/>
              </a:avLst>
            </a:prstGeom>
            <a:solidFill>
              <a:srgbClr val="00FFFF"/>
            </a:solidFill>
            <a:ln w="12600">
              <a:solidFill>
                <a:srgbClr val="000000"/>
              </a:solidFill>
              <a:miter lim="800000"/>
              <a:headEnd/>
              <a:tailEnd/>
            </a:ln>
          </p:spPr>
          <p:txBody>
            <a:bodyPr wrap="none" anchor="ctr">
              <a:prstTxWarp prst="textNoShape">
                <a:avLst/>
              </a:prstTxWarp>
            </a:bodyPr>
            <a:lstStyle/>
            <a:p>
              <a:endParaRPr lang="en-US"/>
            </a:p>
          </p:txBody>
        </p:sp>
        <p:sp>
          <p:nvSpPr>
            <p:cNvPr id="102429" name="Text Box 47"/>
            <p:cNvSpPr txBox="1">
              <a:spLocks noChangeArrowheads="1"/>
            </p:cNvSpPr>
            <p:nvPr/>
          </p:nvSpPr>
          <p:spPr bwMode="auto">
            <a:xfrm>
              <a:off x="3015" y="2556"/>
              <a:ext cx="2702"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Lst>
              </a:pPr>
              <a:r>
                <a:rPr lang="en-GB" sz="2000">
                  <a:solidFill>
                    <a:srgbClr val="000000"/>
                  </a:solidFill>
                  <a:ea typeface="DejaVu Sans" charset="0"/>
                  <a:cs typeface="DejaVu Sans" charset="0"/>
                </a:rPr>
                <a:t>Urgent Pointer</a:t>
              </a:r>
            </a:p>
          </p:txBody>
        </p:sp>
      </p:grpSp>
      <p:grpSp>
        <p:nvGrpSpPr>
          <p:cNvPr id="102419" name="Group 48"/>
          <p:cNvGrpSpPr>
            <a:grpSpLocks/>
          </p:cNvGrpSpPr>
          <p:nvPr/>
        </p:nvGrpSpPr>
        <p:grpSpPr bwMode="auto">
          <a:xfrm>
            <a:off x="639763" y="4876800"/>
            <a:ext cx="8578850" cy="406400"/>
            <a:chOff x="312" y="3072"/>
            <a:chExt cx="5404" cy="256"/>
          </a:xfrm>
        </p:grpSpPr>
        <p:sp>
          <p:nvSpPr>
            <p:cNvPr id="102426" name="AutoShape 49"/>
            <p:cNvSpPr>
              <a:spLocks noChangeArrowheads="1"/>
            </p:cNvSpPr>
            <p:nvPr/>
          </p:nvSpPr>
          <p:spPr bwMode="auto">
            <a:xfrm>
              <a:off x="312" y="3072"/>
              <a:ext cx="5405" cy="257"/>
            </a:xfrm>
            <a:prstGeom prst="roundRect">
              <a:avLst>
                <a:gd name="adj" fmla="val 389"/>
              </a:avLst>
            </a:prstGeom>
            <a:solidFill>
              <a:srgbClr val="F57B49"/>
            </a:solidFill>
            <a:ln w="12600">
              <a:solidFill>
                <a:srgbClr val="000000"/>
              </a:solidFill>
              <a:miter lim="800000"/>
              <a:headEnd/>
              <a:tailEnd/>
            </a:ln>
          </p:spPr>
          <p:txBody>
            <a:bodyPr wrap="none" anchor="ctr">
              <a:prstTxWarp prst="textNoShape">
                <a:avLst/>
              </a:prstTxWarp>
            </a:bodyPr>
            <a:lstStyle/>
            <a:p>
              <a:endParaRPr lang="en-US"/>
            </a:p>
          </p:txBody>
        </p:sp>
        <p:sp>
          <p:nvSpPr>
            <p:cNvPr id="102427" name="Text Box 50"/>
            <p:cNvSpPr txBox="1">
              <a:spLocks noChangeArrowheads="1"/>
            </p:cNvSpPr>
            <p:nvPr/>
          </p:nvSpPr>
          <p:spPr bwMode="auto">
            <a:xfrm>
              <a:off x="312" y="3072"/>
              <a:ext cx="5405" cy="237"/>
            </a:xfrm>
            <a:prstGeom prst="rect">
              <a:avLst/>
            </a:prstGeom>
            <a:no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000">
                  <a:solidFill>
                    <a:srgbClr val="FFFFFF"/>
                  </a:solidFill>
                  <a:ea typeface="DejaVu Sans" charset="0"/>
                  <a:cs typeface="DejaVu Sans" charset="0"/>
                </a:rPr>
                <a:t>Data (contains application data)‏</a:t>
              </a:r>
            </a:p>
          </p:txBody>
        </p:sp>
      </p:grpSp>
      <p:grpSp>
        <p:nvGrpSpPr>
          <p:cNvPr id="102420" name="Group 51"/>
          <p:cNvGrpSpPr>
            <a:grpSpLocks/>
          </p:cNvGrpSpPr>
          <p:nvPr/>
        </p:nvGrpSpPr>
        <p:grpSpPr bwMode="auto">
          <a:xfrm>
            <a:off x="7077075" y="4467225"/>
            <a:ext cx="2141538" cy="406400"/>
            <a:chOff x="4367" y="2814"/>
            <a:chExt cx="1349" cy="256"/>
          </a:xfrm>
        </p:grpSpPr>
        <p:sp>
          <p:nvSpPr>
            <p:cNvPr id="102424" name="AutoShape 52"/>
            <p:cNvSpPr>
              <a:spLocks noChangeArrowheads="1"/>
            </p:cNvSpPr>
            <p:nvPr/>
          </p:nvSpPr>
          <p:spPr bwMode="auto">
            <a:xfrm>
              <a:off x="4367" y="2814"/>
              <a:ext cx="1350" cy="257"/>
            </a:xfrm>
            <a:prstGeom prst="roundRect">
              <a:avLst>
                <a:gd name="adj" fmla="val 389"/>
              </a:avLst>
            </a:prstGeom>
            <a:solidFill>
              <a:srgbClr val="00FFFF"/>
            </a:solidFill>
            <a:ln w="12600">
              <a:solidFill>
                <a:srgbClr val="000000"/>
              </a:solidFill>
              <a:prstDash val="sysDot"/>
              <a:miter lim="800000"/>
              <a:headEnd/>
              <a:tailEnd/>
            </a:ln>
          </p:spPr>
          <p:txBody>
            <a:bodyPr wrap="none" anchor="ctr">
              <a:prstTxWarp prst="textNoShape">
                <a:avLst/>
              </a:prstTxWarp>
            </a:bodyPr>
            <a:lstStyle/>
            <a:p>
              <a:endParaRPr lang="en-US"/>
            </a:p>
          </p:txBody>
        </p:sp>
        <p:sp>
          <p:nvSpPr>
            <p:cNvPr id="102425" name="Text Box 53"/>
            <p:cNvSpPr txBox="1">
              <a:spLocks noChangeArrowheads="1"/>
            </p:cNvSpPr>
            <p:nvPr/>
          </p:nvSpPr>
          <p:spPr bwMode="auto">
            <a:xfrm>
              <a:off x="4367" y="2814"/>
              <a:ext cx="1350"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Lst>
              </a:pPr>
              <a:r>
                <a:rPr lang="en-GB" sz="2000">
                  <a:solidFill>
                    <a:srgbClr val="000000"/>
                  </a:solidFill>
                  <a:ea typeface="DejaVu Sans" charset="0"/>
                  <a:cs typeface="DejaVu Sans" charset="0"/>
                </a:rPr>
                <a:t>Padding</a:t>
              </a:r>
            </a:p>
          </p:txBody>
        </p:sp>
      </p:grpSp>
      <p:grpSp>
        <p:nvGrpSpPr>
          <p:cNvPr id="102421" name="Group 54"/>
          <p:cNvGrpSpPr>
            <a:grpSpLocks/>
          </p:cNvGrpSpPr>
          <p:nvPr/>
        </p:nvGrpSpPr>
        <p:grpSpPr bwMode="auto">
          <a:xfrm>
            <a:off x="639763" y="4467225"/>
            <a:ext cx="6434137" cy="406400"/>
            <a:chOff x="312" y="2814"/>
            <a:chExt cx="4053" cy="256"/>
          </a:xfrm>
        </p:grpSpPr>
        <p:sp>
          <p:nvSpPr>
            <p:cNvPr id="102422" name="AutoShape 55"/>
            <p:cNvSpPr>
              <a:spLocks noChangeArrowheads="1"/>
            </p:cNvSpPr>
            <p:nvPr/>
          </p:nvSpPr>
          <p:spPr bwMode="auto">
            <a:xfrm>
              <a:off x="312" y="2814"/>
              <a:ext cx="4054" cy="257"/>
            </a:xfrm>
            <a:prstGeom prst="roundRect">
              <a:avLst>
                <a:gd name="adj" fmla="val 389"/>
              </a:avLst>
            </a:prstGeom>
            <a:solidFill>
              <a:srgbClr val="00FFFF"/>
            </a:solidFill>
            <a:ln w="12600">
              <a:solidFill>
                <a:srgbClr val="000000"/>
              </a:solidFill>
              <a:prstDash val="sysDot"/>
              <a:miter lim="800000"/>
              <a:headEnd/>
              <a:tailEnd/>
            </a:ln>
          </p:spPr>
          <p:txBody>
            <a:bodyPr wrap="none" anchor="ctr">
              <a:prstTxWarp prst="textNoShape">
                <a:avLst/>
              </a:prstTxWarp>
            </a:bodyPr>
            <a:lstStyle/>
            <a:p>
              <a:endParaRPr lang="en-US"/>
            </a:p>
          </p:txBody>
        </p:sp>
        <p:sp>
          <p:nvSpPr>
            <p:cNvPr id="102423" name="Text Box 56"/>
            <p:cNvSpPr txBox="1">
              <a:spLocks noChangeArrowheads="1"/>
            </p:cNvSpPr>
            <p:nvPr/>
          </p:nvSpPr>
          <p:spPr bwMode="auto">
            <a:xfrm>
              <a:off x="312" y="2814"/>
              <a:ext cx="4054" cy="237"/>
            </a:xfrm>
            <a:prstGeom prst="rect">
              <a:avLst/>
            </a:prstGeom>
            <a:solidFill>
              <a:srgbClr val="00FFFF"/>
            </a:solidFill>
            <a:ln w="9360">
              <a:solidFill>
                <a:srgbClr val="000000"/>
              </a:solidFill>
              <a:round/>
              <a:headEnd/>
              <a:tailEnd/>
            </a:ln>
          </p:spPr>
          <p:txBody>
            <a:bodyPr lIns="45720" tIns="64440" rIns="45720" bIns="46800">
              <a:prstTxWarp prst="textNoShape">
                <a:avLst/>
              </a:prstTxWarp>
              <a:spAutoFit/>
            </a:bodyPr>
            <a:lstStyle/>
            <a:p>
              <a:pPr algn="ctr" eaLnBrk="1">
                <a:lnSpc>
                  <a:spcPct val="93000"/>
                </a:lnSpc>
                <a:spcBef>
                  <a:spcPts val="1225"/>
                </a:spcBef>
                <a:tabLst>
                  <a:tab pos="723900" algn="l"/>
                  <a:tab pos="1447800" algn="l"/>
                  <a:tab pos="2171700" algn="l"/>
                  <a:tab pos="2895600" algn="l"/>
                  <a:tab pos="3619500" algn="l"/>
                  <a:tab pos="4343400" algn="l"/>
                  <a:tab pos="5067300" algn="l"/>
                  <a:tab pos="5791200" algn="l"/>
                </a:tabLst>
              </a:pPr>
              <a:r>
                <a:rPr lang="en-GB" sz="2000">
                  <a:solidFill>
                    <a:srgbClr val="000000"/>
                  </a:solidFill>
                  <a:ea typeface="DejaVu Sans" charset="0"/>
                  <a:cs typeface="DejaVu Sans" charset="0"/>
                </a:rPr>
                <a:t>Options</a:t>
              </a:r>
            </a:p>
          </p:txBody>
        </p:sp>
      </p:gr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1"/>
          <p:cNvSpPr>
            <a:spLocks noGrp="1" noChangeArrowheads="1"/>
          </p:cNvSpPr>
          <p:nvPr>
            <p:ph type="title"/>
          </p:nvPr>
        </p:nvSpPr>
        <p:spPr/>
        <p:txBody>
          <a:bodyPr/>
          <a:lstStyle/>
          <a:p>
            <a:r>
              <a:rPr lang="en-GB" smtClean="0"/>
              <a:t>The need for Packet Forwarding</a:t>
            </a:r>
          </a:p>
        </p:txBody>
      </p:sp>
      <p:sp>
        <p:nvSpPr>
          <p:cNvPr id="169987" name="Rectangle 2"/>
          <p:cNvSpPr>
            <a:spLocks noGrp="1" noChangeArrowheads="1"/>
          </p:cNvSpPr>
          <p:nvPr>
            <p:ph type="body" idx="1"/>
          </p:nvPr>
        </p:nvSpPr>
        <p:spPr/>
        <p:txBody>
          <a:bodyPr/>
          <a:lstStyle/>
          <a:p>
            <a:pPr>
              <a:buClr>
                <a:schemeClr val="accent6">
                  <a:lumMod val="60000"/>
                  <a:lumOff val="40000"/>
                </a:schemeClr>
              </a:buClr>
              <a:buFont typeface="Wingdings" charset="2"/>
              <a:buChar char="§"/>
              <a:defRPr/>
            </a:pPr>
            <a:r>
              <a:rPr lang="en-GB" dirty="0" smtClean="0"/>
              <a:t>Many small networks can be interconnected to make a larger internetwork</a:t>
            </a:r>
          </a:p>
          <a:p>
            <a:pPr>
              <a:buClr>
                <a:schemeClr val="accent6">
                  <a:lumMod val="60000"/>
                  <a:lumOff val="40000"/>
                </a:schemeClr>
              </a:buClr>
              <a:buFont typeface="Wingdings" charset="2"/>
              <a:buChar char="§"/>
              <a:defRPr/>
            </a:pPr>
            <a:r>
              <a:rPr lang="en-GB" dirty="0" smtClean="0"/>
              <a:t>A device on one network cannot send a packet directly to a device on another network</a:t>
            </a:r>
          </a:p>
          <a:p>
            <a:pPr>
              <a:buClr>
                <a:schemeClr val="accent6">
                  <a:lumMod val="60000"/>
                  <a:lumOff val="40000"/>
                </a:schemeClr>
              </a:buClr>
              <a:buFont typeface="Wingdings" charset="2"/>
              <a:buChar char="§"/>
              <a:defRPr/>
            </a:pPr>
            <a:r>
              <a:rPr lang="en-GB" dirty="0" smtClean="0"/>
              <a:t>The packet has to be forwarded from one network to another, through intermediate nodes, until it reaches its destination</a:t>
            </a:r>
          </a:p>
          <a:p>
            <a:pPr>
              <a:buClr>
                <a:schemeClr val="accent6">
                  <a:lumMod val="60000"/>
                  <a:lumOff val="40000"/>
                </a:schemeClr>
              </a:buClr>
              <a:buFont typeface="Wingdings" charset="2"/>
              <a:buChar char="§"/>
              <a:defRPr/>
            </a:pPr>
            <a:r>
              <a:rPr lang="en-GB" dirty="0" smtClean="0"/>
              <a:t>The intermediate nodes are called “routers”</a:t>
            </a:r>
            <a:endParaRPr lang="en-GB"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1"/>
          <p:cNvSpPr>
            <a:spLocks noGrp="1" noChangeArrowheads="1"/>
          </p:cNvSpPr>
          <p:nvPr>
            <p:ph type="title"/>
          </p:nvPr>
        </p:nvSpPr>
        <p:spPr/>
        <p:txBody>
          <a:bodyPr/>
          <a:lstStyle/>
          <a:p>
            <a:r>
              <a:rPr lang="en-GB" smtClean="0"/>
              <a:t>Hop by Hop Forwarding</a:t>
            </a:r>
          </a:p>
        </p:txBody>
      </p:sp>
      <p:pic>
        <p:nvPicPr>
          <p:cNvPr id="183299" name="Picture 2"/>
          <p:cNvPicPr>
            <a:picLocks noChangeAspect="1" noChangeArrowheads="1"/>
          </p:cNvPicPr>
          <p:nvPr/>
        </p:nvPicPr>
        <p:blipFill>
          <a:blip r:embed="rId3"/>
          <a:srcRect/>
          <a:stretch>
            <a:fillRect/>
          </a:stretch>
        </p:blipFill>
        <p:spPr bwMode="auto">
          <a:xfrm>
            <a:off x="1065213" y="1676400"/>
            <a:ext cx="7467600" cy="4892675"/>
          </a:xfrm>
          <a:prstGeom prst="rect">
            <a:avLst/>
          </a:prstGeom>
          <a:noFill/>
          <a:ln w="9525">
            <a:noFill/>
            <a:round/>
            <a:headEnd/>
            <a:tailEnd/>
          </a:ln>
        </p:spPr>
      </p:pic>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p:cNvSpPr>
            <a:spLocks noGrp="1" noChangeArrowheads="1"/>
          </p:cNvSpPr>
          <p:nvPr>
            <p:ph type="title"/>
          </p:nvPr>
        </p:nvSpPr>
        <p:spPr/>
        <p:txBody>
          <a:bodyPr/>
          <a:lstStyle/>
          <a:p>
            <a:r>
              <a:rPr lang="en-GB" smtClean="0"/>
              <a:t>The principle of “Internetworking”</a:t>
            </a:r>
          </a:p>
        </p:txBody>
      </p:sp>
      <p:sp>
        <p:nvSpPr>
          <p:cNvPr id="47107" name="Rectangle 2"/>
          <p:cNvSpPr>
            <a:spLocks noGrp="1" noChangeArrowheads="1"/>
          </p:cNvSpPr>
          <p:nvPr>
            <p:ph type="body" idx="1"/>
          </p:nvPr>
        </p:nvSpPr>
        <p:spPr>
          <a:xfrm>
            <a:off x="495300" y="1524000"/>
            <a:ext cx="8905875" cy="4525963"/>
          </a:xfrm>
        </p:spPr>
        <p:txBody>
          <a:bodyPr/>
          <a:lstStyle/>
          <a:p>
            <a:pPr>
              <a:spcBef>
                <a:spcPts val="0"/>
              </a:spcBef>
              <a:buClr>
                <a:schemeClr val="accent6">
                  <a:lumMod val="60000"/>
                  <a:lumOff val="40000"/>
                </a:schemeClr>
              </a:buClr>
              <a:buFont typeface="Wingdings" charset="2"/>
              <a:buChar char="§"/>
              <a:defRPr/>
            </a:pPr>
            <a:r>
              <a:rPr lang="en-GB" dirty="0" smtClean="0"/>
              <a:t>We have lots of little networks</a:t>
            </a:r>
          </a:p>
          <a:p>
            <a:pPr>
              <a:spcBef>
                <a:spcPts val="0"/>
              </a:spcBef>
              <a:buClr>
                <a:schemeClr val="accent6">
                  <a:lumMod val="60000"/>
                  <a:lumOff val="40000"/>
                </a:schemeClr>
              </a:buClr>
              <a:buFont typeface="Wingdings" charset="2"/>
              <a:buChar char="§"/>
              <a:defRPr/>
            </a:pPr>
            <a:r>
              <a:rPr lang="en-GB" dirty="0" smtClean="0"/>
              <a:t>Many different owners/operators</a:t>
            </a:r>
          </a:p>
          <a:p>
            <a:pPr>
              <a:spcBef>
                <a:spcPts val="0"/>
              </a:spcBef>
              <a:buClr>
                <a:schemeClr val="accent6">
                  <a:lumMod val="60000"/>
                  <a:lumOff val="40000"/>
                </a:schemeClr>
              </a:buClr>
              <a:buFont typeface="Wingdings" charset="2"/>
              <a:buChar char="§"/>
              <a:defRPr/>
            </a:pPr>
            <a:r>
              <a:rPr lang="en-GB" dirty="0" smtClean="0"/>
              <a:t>Many different types</a:t>
            </a:r>
          </a:p>
          <a:p>
            <a:pPr lvl="1">
              <a:spcBef>
                <a:spcPts val="0"/>
              </a:spcBef>
              <a:buClr>
                <a:schemeClr val="accent6">
                  <a:lumMod val="60000"/>
                  <a:lumOff val="40000"/>
                </a:schemeClr>
              </a:buClr>
              <a:buFont typeface="Wingdings" charset="2"/>
              <a:buChar char="§"/>
              <a:defRPr/>
            </a:pPr>
            <a:r>
              <a:rPr lang="en-GB" dirty="0" smtClean="0"/>
              <a:t>Ethernet, dedicated leased lines, dialup, optical, broadband, wireless, ...</a:t>
            </a:r>
          </a:p>
          <a:p>
            <a:pPr>
              <a:spcBef>
                <a:spcPts val="0"/>
              </a:spcBef>
              <a:buClr>
                <a:schemeClr val="accent6">
                  <a:lumMod val="60000"/>
                  <a:lumOff val="40000"/>
                </a:schemeClr>
              </a:buClr>
              <a:buFont typeface="Wingdings" charset="2"/>
              <a:buChar char="§"/>
              <a:defRPr/>
            </a:pPr>
            <a:r>
              <a:rPr lang="en-GB" dirty="0" smtClean="0"/>
              <a:t>Each type has its own idea of low level addressing and protocols</a:t>
            </a:r>
          </a:p>
          <a:p>
            <a:pPr>
              <a:spcBef>
                <a:spcPts val="0"/>
              </a:spcBef>
              <a:buClr>
                <a:schemeClr val="accent6">
                  <a:lumMod val="60000"/>
                  <a:lumOff val="40000"/>
                </a:schemeClr>
              </a:buClr>
              <a:buFont typeface="Wingdings" charset="2"/>
              <a:buChar char="§"/>
              <a:defRPr/>
            </a:pPr>
            <a:r>
              <a:rPr lang="en-GB" dirty="0" smtClean="0"/>
              <a:t>We want to connect them all together and provide a unified view of the whole lot (treat the collection of networks as a single large internetwork)‏</a:t>
            </a:r>
            <a:endParaRPr lang="en-GB"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0" name="Rectangle 2"/>
          <p:cNvSpPr>
            <a:spLocks noGrp="1" noChangeArrowheads="1"/>
          </p:cNvSpPr>
          <p:nvPr>
            <p:ph type="title"/>
          </p:nvPr>
        </p:nvSpPr>
        <p:spPr/>
        <p:txBody>
          <a:bodyPr/>
          <a:lstStyle/>
          <a:p>
            <a:pPr eaLnBrk="1" hangingPunct="1"/>
            <a:r>
              <a:rPr lang="en-US"/>
              <a:t>What’s the Internet: “nuts and bolts” view</a:t>
            </a:r>
          </a:p>
        </p:txBody>
      </p:sp>
      <p:sp>
        <p:nvSpPr>
          <p:cNvPr id="51221" name="Rectangle 3"/>
          <p:cNvSpPr>
            <a:spLocks noGrp="1" noChangeArrowheads="1"/>
          </p:cNvSpPr>
          <p:nvPr>
            <p:ph type="body" sz="half" idx="4294967295"/>
          </p:nvPr>
        </p:nvSpPr>
        <p:spPr>
          <a:xfrm>
            <a:off x="531813" y="1600200"/>
            <a:ext cx="4538662" cy="4648200"/>
          </a:xfrm>
        </p:spPr>
        <p:txBody>
          <a:bodyPr/>
          <a:lstStyle/>
          <a:p>
            <a:pPr marL="0" indent="0" eaLnBrk="1" hangingPunct="1"/>
            <a:r>
              <a:rPr lang="en-US" sz="2400"/>
              <a:t>millions of connected computing devices: </a:t>
            </a:r>
            <a:r>
              <a:rPr lang="en-US" sz="2400" i="1">
                <a:solidFill>
                  <a:srgbClr val="FF0000"/>
                </a:solidFill>
              </a:rPr>
              <a:t>hosts, end-systems</a:t>
            </a:r>
            <a:endParaRPr lang="en-US" sz="2400">
              <a:solidFill>
                <a:srgbClr val="FF0000"/>
              </a:solidFill>
            </a:endParaRPr>
          </a:p>
          <a:p>
            <a:pPr marL="457200" lvl="1" indent="0" eaLnBrk="1" hangingPunct="1"/>
            <a:r>
              <a:rPr lang="en-US" sz="2000"/>
              <a:t>PC’s workstations, servers</a:t>
            </a:r>
          </a:p>
          <a:p>
            <a:pPr marL="457200" lvl="1" indent="0" eaLnBrk="1" hangingPunct="1"/>
            <a:r>
              <a:rPr lang="en-US" sz="2000"/>
              <a:t>PDA’s phones, toasters</a:t>
            </a:r>
          </a:p>
          <a:p>
            <a:pPr marL="457200" lvl="1" indent="0" eaLnBrk="1" hangingPunct="1">
              <a:buFont typeface="ZapfDingbats" pitchFamily="82" charset="2"/>
              <a:buNone/>
            </a:pPr>
            <a:r>
              <a:rPr lang="en-US"/>
              <a:t>running </a:t>
            </a:r>
            <a:r>
              <a:rPr lang="en-US" i="1">
                <a:solidFill>
                  <a:srgbClr val="FF0000"/>
                </a:solidFill>
              </a:rPr>
              <a:t>network apps</a:t>
            </a:r>
            <a:endParaRPr lang="en-US"/>
          </a:p>
          <a:p>
            <a:pPr marL="0" indent="0" eaLnBrk="1" hangingPunct="1"/>
            <a:r>
              <a:rPr lang="en-US" sz="2400" i="1">
                <a:solidFill>
                  <a:srgbClr val="FF0000"/>
                </a:solidFill>
              </a:rPr>
              <a:t>communication links</a:t>
            </a:r>
            <a:endParaRPr lang="en-US" sz="2400"/>
          </a:p>
          <a:p>
            <a:pPr marL="457200" lvl="1" indent="0" eaLnBrk="1" hangingPunct="1"/>
            <a:r>
              <a:rPr lang="en-US" sz="2000"/>
              <a:t>fiber, copper, radio, satellite</a:t>
            </a:r>
          </a:p>
          <a:p>
            <a:pPr marL="0" indent="0" eaLnBrk="1" hangingPunct="1"/>
            <a:r>
              <a:rPr lang="en-US" sz="2400" i="1">
                <a:solidFill>
                  <a:srgbClr val="FF0000"/>
                </a:solidFill>
              </a:rPr>
              <a:t>routers:</a:t>
            </a:r>
            <a:r>
              <a:rPr lang="en-US" sz="2400"/>
              <a:t> forward packets (chunks) of data through network</a:t>
            </a:r>
          </a:p>
          <a:p>
            <a:pPr marL="0" indent="0" eaLnBrk="1" hangingPunct="1"/>
            <a:endParaRPr lang="en-US" sz="2400"/>
          </a:p>
        </p:txBody>
      </p:sp>
      <p:sp>
        <p:nvSpPr>
          <p:cNvPr id="51222" name="Freeform 4"/>
          <p:cNvSpPr>
            <a:spLocks/>
          </p:cNvSpPr>
          <p:nvPr/>
        </p:nvSpPr>
        <p:spPr bwMode="auto">
          <a:xfrm>
            <a:off x="7316788" y="2979738"/>
            <a:ext cx="1947862" cy="1674812"/>
          </a:xfrm>
          <a:custGeom>
            <a:avLst/>
            <a:gdLst>
              <a:gd name="T0" fmla="*/ 2147483647 w 1292"/>
              <a:gd name="T1" fmla="*/ 2147483647 h 1255"/>
              <a:gd name="T2" fmla="*/ 2147483647 w 1292"/>
              <a:gd name="T3" fmla="*/ 2147483647 h 1255"/>
              <a:gd name="T4" fmla="*/ 2147483647 w 1292"/>
              <a:gd name="T5" fmla="*/ 2147483647 h 1255"/>
              <a:gd name="T6" fmla="*/ 2147483647 w 1292"/>
              <a:gd name="T7" fmla="*/ 2147483647 h 1255"/>
              <a:gd name="T8" fmla="*/ 2147483647 w 1292"/>
              <a:gd name="T9" fmla="*/ 2147483647 h 1255"/>
              <a:gd name="T10" fmla="*/ 2147483647 w 1292"/>
              <a:gd name="T11" fmla="*/ 2147483647 h 1255"/>
              <a:gd name="T12" fmla="*/ 2147483647 w 1292"/>
              <a:gd name="T13" fmla="*/ 2147483647 h 1255"/>
              <a:gd name="T14" fmla="*/ 2147483647 w 1292"/>
              <a:gd name="T15" fmla="*/ 2147483647 h 1255"/>
              <a:gd name="T16" fmla="*/ 2147483647 w 1292"/>
              <a:gd name="T17" fmla="*/ 2147483647 h 1255"/>
              <a:gd name="T18" fmla="*/ 2147483647 w 1292"/>
              <a:gd name="T19" fmla="*/ 2147483647 h 1255"/>
              <a:gd name="T20" fmla="*/ 2147483647 w 1292"/>
              <a:gd name="T21" fmla="*/ 2147483647 h 1255"/>
              <a:gd name="T22" fmla="*/ 2147483647 w 1292"/>
              <a:gd name="T23" fmla="*/ 2147483647 h 12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2"/>
              <a:gd name="T37" fmla="*/ 0 h 1255"/>
              <a:gd name="T38" fmla="*/ 1292 w 1292"/>
              <a:gd name="T39" fmla="*/ 1255 h 125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2" h="1255">
                <a:moveTo>
                  <a:pt x="239" y="7"/>
                </a:moveTo>
                <a:cubicBezTo>
                  <a:pt x="120" y="14"/>
                  <a:pt x="70" y="71"/>
                  <a:pt x="35" y="157"/>
                </a:cubicBezTo>
                <a:cubicBezTo>
                  <a:pt x="0" y="243"/>
                  <a:pt x="26" y="411"/>
                  <a:pt x="29" y="523"/>
                </a:cubicBezTo>
                <a:cubicBezTo>
                  <a:pt x="32" y="635"/>
                  <a:pt x="17" y="771"/>
                  <a:pt x="53" y="829"/>
                </a:cubicBezTo>
                <a:cubicBezTo>
                  <a:pt x="89" y="887"/>
                  <a:pt x="146" y="821"/>
                  <a:pt x="245" y="871"/>
                </a:cubicBezTo>
                <a:cubicBezTo>
                  <a:pt x="344" y="921"/>
                  <a:pt x="522" y="1068"/>
                  <a:pt x="647" y="1129"/>
                </a:cubicBezTo>
                <a:cubicBezTo>
                  <a:pt x="772" y="1190"/>
                  <a:pt x="903" y="1255"/>
                  <a:pt x="995" y="1237"/>
                </a:cubicBezTo>
                <a:cubicBezTo>
                  <a:pt x="1087" y="1219"/>
                  <a:pt x="1153" y="1153"/>
                  <a:pt x="1199" y="1021"/>
                </a:cubicBezTo>
                <a:cubicBezTo>
                  <a:pt x="1245" y="889"/>
                  <a:pt x="1270" y="580"/>
                  <a:pt x="1271" y="445"/>
                </a:cubicBezTo>
                <a:cubicBezTo>
                  <a:pt x="1272" y="310"/>
                  <a:pt x="1292" y="266"/>
                  <a:pt x="1205" y="211"/>
                </a:cubicBezTo>
                <a:cubicBezTo>
                  <a:pt x="1118" y="156"/>
                  <a:pt x="908" y="150"/>
                  <a:pt x="749" y="115"/>
                </a:cubicBezTo>
                <a:cubicBezTo>
                  <a:pt x="590" y="80"/>
                  <a:pt x="358" y="0"/>
                  <a:pt x="239" y="7"/>
                </a:cubicBezTo>
                <a:close/>
              </a:path>
            </a:pathLst>
          </a:custGeom>
          <a:solidFill>
            <a:srgbClr val="FFFF00"/>
          </a:solidFill>
          <a:ln w="9525">
            <a:noFill/>
            <a:round/>
            <a:headEnd/>
            <a:tailEnd/>
          </a:ln>
        </p:spPr>
        <p:txBody>
          <a:bodyPr wrap="none" anchor="ctr">
            <a:prstTxWarp prst="textNoShape">
              <a:avLst/>
            </a:prstTxWarp>
          </a:bodyPr>
          <a:lstStyle/>
          <a:p>
            <a:endParaRPr lang="en-US"/>
          </a:p>
        </p:txBody>
      </p:sp>
      <p:sp>
        <p:nvSpPr>
          <p:cNvPr id="51223" name="Freeform 5"/>
          <p:cNvSpPr>
            <a:spLocks/>
          </p:cNvSpPr>
          <p:nvPr/>
        </p:nvSpPr>
        <p:spPr bwMode="auto">
          <a:xfrm>
            <a:off x="5281613" y="2836863"/>
            <a:ext cx="2022475" cy="1589087"/>
          </a:xfrm>
          <a:custGeom>
            <a:avLst/>
            <a:gdLst>
              <a:gd name="T0" fmla="*/ 2147483647 w 1340"/>
              <a:gd name="T1" fmla="*/ 2147483647 h 1191"/>
              <a:gd name="T2" fmla="*/ 2147483647 w 1340"/>
              <a:gd name="T3" fmla="*/ 2147483647 h 1191"/>
              <a:gd name="T4" fmla="*/ 2147483647 w 1340"/>
              <a:gd name="T5" fmla="*/ 2147483647 h 1191"/>
              <a:gd name="T6" fmla="*/ 2147483647 w 1340"/>
              <a:gd name="T7" fmla="*/ 2147483647 h 1191"/>
              <a:gd name="T8" fmla="*/ 2147483647 w 1340"/>
              <a:gd name="T9" fmla="*/ 2147483647 h 1191"/>
              <a:gd name="T10" fmla="*/ 2147483647 w 1340"/>
              <a:gd name="T11" fmla="*/ 2147483647 h 1191"/>
              <a:gd name="T12" fmla="*/ 2147483647 w 1340"/>
              <a:gd name="T13" fmla="*/ 2147483647 h 1191"/>
              <a:gd name="T14" fmla="*/ 2147483647 w 1340"/>
              <a:gd name="T15" fmla="*/ 2147483647 h 1191"/>
              <a:gd name="T16" fmla="*/ 2147483647 w 1340"/>
              <a:gd name="T17" fmla="*/ 2147483647 h 1191"/>
              <a:gd name="T18" fmla="*/ 2147483647 w 1340"/>
              <a:gd name="T19" fmla="*/ 2147483647 h 1191"/>
              <a:gd name="T20" fmla="*/ 2147483647 w 1340"/>
              <a:gd name="T21" fmla="*/ 2147483647 h 1191"/>
              <a:gd name="T22" fmla="*/ 2147483647 w 1340"/>
              <a:gd name="T23" fmla="*/ 2147483647 h 11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40"/>
              <a:gd name="T37" fmla="*/ 0 h 1191"/>
              <a:gd name="T38" fmla="*/ 1340 w 1340"/>
              <a:gd name="T39" fmla="*/ 1191 h 11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40" h="1191">
                <a:moveTo>
                  <a:pt x="550" y="42"/>
                </a:moveTo>
                <a:cubicBezTo>
                  <a:pt x="437" y="4"/>
                  <a:pt x="164" y="0"/>
                  <a:pt x="82" y="60"/>
                </a:cubicBezTo>
                <a:cubicBezTo>
                  <a:pt x="0" y="120"/>
                  <a:pt x="67" y="292"/>
                  <a:pt x="58" y="402"/>
                </a:cubicBezTo>
                <a:cubicBezTo>
                  <a:pt x="49" y="512"/>
                  <a:pt x="19" y="642"/>
                  <a:pt x="28" y="720"/>
                </a:cubicBezTo>
                <a:cubicBezTo>
                  <a:pt x="37" y="798"/>
                  <a:pt x="27" y="844"/>
                  <a:pt x="112" y="870"/>
                </a:cubicBezTo>
                <a:cubicBezTo>
                  <a:pt x="197" y="896"/>
                  <a:pt x="450" y="833"/>
                  <a:pt x="538" y="876"/>
                </a:cubicBezTo>
                <a:cubicBezTo>
                  <a:pt x="626" y="919"/>
                  <a:pt x="524" y="1091"/>
                  <a:pt x="640" y="1128"/>
                </a:cubicBezTo>
                <a:cubicBezTo>
                  <a:pt x="756" y="1165"/>
                  <a:pt x="1128" y="1191"/>
                  <a:pt x="1234" y="1098"/>
                </a:cubicBezTo>
                <a:cubicBezTo>
                  <a:pt x="1340" y="1005"/>
                  <a:pt x="1281" y="696"/>
                  <a:pt x="1276" y="570"/>
                </a:cubicBezTo>
                <a:cubicBezTo>
                  <a:pt x="1271" y="444"/>
                  <a:pt x="1290" y="389"/>
                  <a:pt x="1204" y="342"/>
                </a:cubicBezTo>
                <a:cubicBezTo>
                  <a:pt x="1118" y="295"/>
                  <a:pt x="868" y="338"/>
                  <a:pt x="760" y="288"/>
                </a:cubicBezTo>
                <a:cubicBezTo>
                  <a:pt x="652" y="238"/>
                  <a:pt x="663" y="80"/>
                  <a:pt x="550" y="42"/>
                </a:cubicBezTo>
                <a:close/>
              </a:path>
            </a:pathLst>
          </a:custGeom>
          <a:solidFill>
            <a:srgbClr val="FFFF00"/>
          </a:solidFill>
          <a:ln w="9525">
            <a:noFill/>
            <a:round/>
            <a:headEnd/>
            <a:tailEnd/>
          </a:ln>
        </p:spPr>
        <p:txBody>
          <a:bodyPr wrap="none" anchor="ctr">
            <a:prstTxWarp prst="textNoShape">
              <a:avLst/>
            </a:prstTxWarp>
          </a:bodyPr>
          <a:lstStyle/>
          <a:p>
            <a:endParaRPr lang="en-US"/>
          </a:p>
        </p:txBody>
      </p:sp>
      <p:sp>
        <p:nvSpPr>
          <p:cNvPr id="51224" name="Freeform 6"/>
          <p:cNvSpPr>
            <a:spLocks/>
          </p:cNvSpPr>
          <p:nvPr/>
        </p:nvSpPr>
        <p:spPr bwMode="auto">
          <a:xfrm>
            <a:off x="5680075" y="4287838"/>
            <a:ext cx="3222625" cy="2219325"/>
          </a:xfrm>
          <a:custGeom>
            <a:avLst/>
            <a:gdLst>
              <a:gd name="T0" fmla="*/ 2147483647 w 2135"/>
              <a:gd name="T1" fmla="*/ 2147483647 h 1662"/>
              <a:gd name="T2" fmla="*/ 2147483647 w 2135"/>
              <a:gd name="T3" fmla="*/ 2147483647 h 1662"/>
              <a:gd name="T4" fmla="*/ 2147483647 w 2135"/>
              <a:gd name="T5" fmla="*/ 2147483647 h 1662"/>
              <a:gd name="T6" fmla="*/ 2147483647 w 2135"/>
              <a:gd name="T7" fmla="*/ 2147483647 h 1662"/>
              <a:gd name="T8" fmla="*/ 2147483647 w 2135"/>
              <a:gd name="T9" fmla="*/ 2147483647 h 1662"/>
              <a:gd name="T10" fmla="*/ 2147483647 w 2135"/>
              <a:gd name="T11" fmla="*/ 2147483647 h 1662"/>
              <a:gd name="T12" fmla="*/ 2147483647 w 2135"/>
              <a:gd name="T13" fmla="*/ 2147483647 h 1662"/>
              <a:gd name="T14" fmla="*/ 2147483647 w 2135"/>
              <a:gd name="T15" fmla="*/ 2147483647 h 1662"/>
              <a:gd name="T16" fmla="*/ 2147483647 w 2135"/>
              <a:gd name="T17" fmla="*/ 2147483647 h 1662"/>
              <a:gd name="T18" fmla="*/ 2147483647 w 2135"/>
              <a:gd name="T19" fmla="*/ 2147483647 h 1662"/>
              <a:gd name="T20" fmla="*/ 2147483647 w 2135"/>
              <a:gd name="T21" fmla="*/ 2147483647 h 16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35"/>
              <a:gd name="T34" fmla="*/ 0 h 1662"/>
              <a:gd name="T35" fmla="*/ 2135 w 2135"/>
              <a:gd name="T36" fmla="*/ 1662 h 16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35" h="1662">
                <a:moveTo>
                  <a:pt x="27" y="652"/>
                </a:moveTo>
                <a:cubicBezTo>
                  <a:pt x="14" y="487"/>
                  <a:pt x="0" y="152"/>
                  <a:pt x="105" y="76"/>
                </a:cubicBezTo>
                <a:cubicBezTo>
                  <a:pt x="210" y="0"/>
                  <a:pt x="473" y="192"/>
                  <a:pt x="657" y="196"/>
                </a:cubicBezTo>
                <a:cubicBezTo>
                  <a:pt x="841" y="200"/>
                  <a:pt x="985" y="65"/>
                  <a:pt x="1209" y="100"/>
                </a:cubicBezTo>
                <a:cubicBezTo>
                  <a:pt x="1433" y="135"/>
                  <a:pt x="1867" y="232"/>
                  <a:pt x="2001" y="406"/>
                </a:cubicBezTo>
                <a:cubicBezTo>
                  <a:pt x="2135" y="580"/>
                  <a:pt x="2083" y="945"/>
                  <a:pt x="2013" y="1144"/>
                </a:cubicBezTo>
                <a:cubicBezTo>
                  <a:pt x="1943" y="1343"/>
                  <a:pt x="1781" y="1538"/>
                  <a:pt x="1581" y="1600"/>
                </a:cubicBezTo>
                <a:cubicBezTo>
                  <a:pt x="1381" y="1662"/>
                  <a:pt x="993" y="1571"/>
                  <a:pt x="813" y="1516"/>
                </a:cubicBezTo>
                <a:cubicBezTo>
                  <a:pt x="633" y="1461"/>
                  <a:pt x="606" y="1345"/>
                  <a:pt x="501" y="1270"/>
                </a:cubicBezTo>
                <a:cubicBezTo>
                  <a:pt x="396" y="1195"/>
                  <a:pt x="262" y="1169"/>
                  <a:pt x="183" y="1066"/>
                </a:cubicBezTo>
                <a:cubicBezTo>
                  <a:pt x="104" y="963"/>
                  <a:pt x="25" y="819"/>
                  <a:pt x="27" y="652"/>
                </a:cubicBezTo>
                <a:close/>
              </a:path>
            </a:pathLst>
          </a:custGeom>
          <a:solidFill>
            <a:srgbClr val="FFFF00"/>
          </a:solidFill>
          <a:ln w="9525">
            <a:noFill/>
            <a:round/>
            <a:headEnd/>
            <a:tailEnd/>
          </a:ln>
        </p:spPr>
        <p:txBody>
          <a:bodyPr wrap="none" anchor="ctr">
            <a:prstTxWarp prst="textNoShape">
              <a:avLst/>
            </a:prstTxWarp>
          </a:bodyPr>
          <a:lstStyle/>
          <a:p>
            <a:endParaRPr lang="en-US"/>
          </a:p>
        </p:txBody>
      </p:sp>
      <p:grpSp>
        <p:nvGrpSpPr>
          <p:cNvPr id="51225" name="Group 7"/>
          <p:cNvGrpSpPr>
            <a:grpSpLocks/>
          </p:cNvGrpSpPr>
          <p:nvPr/>
        </p:nvGrpSpPr>
        <p:grpSpPr bwMode="auto">
          <a:xfrm>
            <a:off x="5408613" y="2971800"/>
            <a:ext cx="795337" cy="484188"/>
            <a:chOff x="3552" y="246"/>
            <a:chExt cx="527" cy="248"/>
          </a:xfrm>
        </p:grpSpPr>
        <p:graphicFrame>
          <p:nvGraphicFramePr>
            <p:cNvPr id="51217" name="Object 17"/>
            <p:cNvGraphicFramePr>
              <a:graphicFrameLocks noChangeAspect="1"/>
            </p:cNvGraphicFramePr>
            <p:nvPr/>
          </p:nvGraphicFramePr>
          <p:xfrm>
            <a:off x="3552" y="246"/>
            <a:ext cx="299" cy="248"/>
          </p:xfrm>
          <a:graphic>
            <a:graphicData uri="http://schemas.openxmlformats.org/presentationml/2006/ole">
              <mc:AlternateContent xmlns:mc="http://schemas.openxmlformats.org/markup-compatibility/2006">
                <mc:Choice xmlns:v="urn:schemas-microsoft-com:vml" Requires="v">
                  <p:oleObj spid="_x0000_s51239" name="Clip" r:id="rId3" imgW="1305000" imgH="1085760" progId="">
                    <p:embed/>
                  </p:oleObj>
                </mc:Choice>
                <mc:Fallback>
                  <p:oleObj name="Clip" r:id="rId3" imgW="1305000" imgH="1085760" progId="">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246"/>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18" name="Object 18"/>
            <p:cNvGraphicFramePr>
              <a:graphicFrameLocks noChangeAspect="1"/>
            </p:cNvGraphicFramePr>
            <p:nvPr/>
          </p:nvGraphicFramePr>
          <p:xfrm>
            <a:off x="3878" y="338"/>
            <a:ext cx="201" cy="144"/>
          </p:xfrm>
          <a:graphic>
            <a:graphicData uri="http://schemas.openxmlformats.org/presentationml/2006/ole">
              <mc:AlternateContent xmlns:mc="http://schemas.openxmlformats.org/markup-compatibility/2006">
                <mc:Choice xmlns:v="urn:schemas-microsoft-com:vml" Requires="v">
                  <p:oleObj spid="_x0000_s51240" name="Clip" r:id="rId5" imgW="676440" imgH="485640" progId="">
                    <p:embed/>
                  </p:oleObj>
                </mc:Choice>
                <mc:Fallback>
                  <p:oleObj name="Clip" r:id="rId5" imgW="676440" imgH="485640" progId="">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8" y="338"/>
                          <a:ext cx="201"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456" name="Line 10"/>
            <p:cNvSpPr>
              <a:spLocks noChangeShapeType="1"/>
            </p:cNvSpPr>
            <p:nvPr/>
          </p:nvSpPr>
          <p:spPr bwMode="auto">
            <a:xfrm flipV="1">
              <a:off x="3844" y="434"/>
              <a:ext cx="82" cy="2"/>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grpSp>
        <p:nvGrpSpPr>
          <p:cNvPr id="51226" name="Group 11"/>
          <p:cNvGrpSpPr>
            <a:grpSpLocks/>
          </p:cNvGrpSpPr>
          <p:nvPr/>
        </p:nvGrpSpPr>
        <p:grpSpPr bwMode="auto">
          <a:xfrm>
            <a:off x="5408613" y="3567113"/>
            <a:ext cx="795337" cy="498475"/>
            <a:chOff x="3552" y="246"/>
            <a:chExt cx="527" cy="248"/>
          </a:xfrm>
        </p:grpSpPr>
        <p:graphicFrame>
          <p:nvGraphicFramePr>
            <p:cNvPr id="51215" name="Object 15"/>
            <p:cNvGraphicFramePr>
              <a:graphicFrameLocks noChangeAspect="1"/>
            </p:cNvGraphicFramePr>
            <p:nvPr/>
          </p:nvGraphicFramePr>
          <p:xfrm>
            <a:off x="3552" y="246"/>
            <a:ext cx="299" cy="248"/>
          </p:xfrm>
          <a:graphic>
            <a:graphicData uri="http://schemas.openxmlformats.org/presentationml/2006/ole">
              <mc:AlternateContent xmlns:mc="http://schemas.openxmlformats.org/markup-compatibility/2006">
                <mc:Choice xmlns:v="urn:schemas-microsoft-com:vml" Requires="v">
                  <p:oleObj spid="_x0000_s51241" name="Clip" r:id="rId7" imgW="1305000" imgH="1085760" progId="">
                    <p:embed/>
                  </p:oleObj>
                </mc:Choice>
                <mc:Fallback>
                  <p:oleObj name="Clip" r:id="rId7" imgW="1305000" imgH="1085760" progId="">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246"/>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16" name="Object 16"/>
            <p:cNvGraphicFramePr>
              <a:graphicFrameLocks noChangeAspect="1"/>
            </p:cNvGraphicFramePr>
            <p:nvPr/>
          </p:nvGraphicFramePr>
          <p:xfrm>
            <a:off x="3878" y="338"/>
            <a:ext cx="201" cy="144"/>
          </p:xfrm>
          <a:graphic>
            <a:graphicData uri="http://schemas.openxmlformats.org/presentationml/2006/ole">
              <mc:AlternateContent xmlns:mc="http://schemas.openxmlformats.org/markup-compatibility/2006">
                <mc:Choice xmlns:v="urn:schemas-microsoft-com:vml" Requires="v">
                  <p:oleObj spid="_x0000_s51242" name="Clip" r:id="rId8" imgW="676440" imgH="485640" progId="">
                    <p:embed/>
                  </p:oleObj>
                </mc:Choice>
                <mc:Fallback>
                  <p:oleObj name="Clip" r:id="rId8" imgW="676440" imgH="485640" progId="">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8" y="338"/>
                          <a:ext cx="201"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455" name="Line 14"/>
            <p:cNvSpPr>
              <a:spLocks noChangeShapeType="1"/>
            </p:cNvSpPr>
            <p:nvPr/>
          </p:nvSpPr>
          <p:spPr bwMode="auto">
            <a:xfrm flipV="1">
              <a:off x="3844" y="434"/>
              <a:ext cx="82" cy="2"/>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grpSp>
        <p:nvGrpSpPr>
          <p:cNvPr id="51227" name="Group 15"/>
          <p:cNvGrpSpPr>
            <a:grpSpLocks/>
          </p:cNvGrpSpPr>
          <p:nvPr/>
        </p:nvGrpSpPr>
        <p:grpSpPr bwMode="auto">
          <a:xfrm>
            <a:off x="5816600" y="3354388"/>
            <a:ext cx="76200" cy="214312"/>
            <a:chOff x="3842" y="406"/>
            <a:chExt cx="51" cy="167"/>
          </a:xfrm>
        </p:grpSpPr>
        <p:sp>
          <p:nvSpPr>
            <p:cNvPr id="51452" name="Oval 16"/>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1453" name="Oval 17"/>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1454" name="Oval 18"/>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grpSp>
      <p:grpSp>
        <p:nvGrpSpPr>
          <p:cNvPr id="51228" name="Group 19"/>
          <p:cNvGrpSpPr>
            <a:grpSpLocks/>
          </p:cNvGrpSpPr>
          <p:nvPr/>
        </p:nvGrpSpPr>
        <p:grpSpPr bwMode="auto">
          <a:xfrm>
            <a:off x="6324600" y="3857625"/>
            <a:ext cx="227013" cy="395288"/>
            <a:chOff x="4180" y="783"/>
            <a:chExt cx="150" cy="307"/>
          </a:xfrm>
        </p:grpSpPr>
        <p:sp>
          <p:nvSpPr>
            <p:cNvPr id="51444" name="AutoShape 20"/>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1445" name="Rectangle 21"/>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1446" name="Rectangle 22"/>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1447" name="AutoShape 23"/>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1448" name="Line 24"/>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449" name="Line 25"/>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450" name="Rectangle 26"/>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1451" name="Rectangle 27"/>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grpSp>
        <p:nvGrpSpPr>
          <p:cNvPr id="51229" name="Group 28"/>
          <p:cNvGrpSpPr>
            <a:grpSpLocks/>
          </p:cNvGrpSpPr>
          <p:nvPr/>
        </p:nvGrpSpPr>
        <p:grpSpPr bwMode="auto">
          <a:xfrm rot="-5400000">
            <a:off x="6667501" y="3925887"/>
            <a:ext cx="80962" cy="252413"/>
            <a:chOff x="3842" y="406"/>
            <a:chExt cx="51" cy="167"/>
          </a:xfrm>
        </p:grpSpPr>
        <p:sp>
          <p:nvSpPr>
            <p:cNvPr id="51441" name="Oval 29"/>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1442" name="Oval 30"/>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1443" name="Oval 31"/>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grpSp>
      <p:sp>
        <p:nvSpPr>
          <p:cNvPr id="51230" name="Line 32"/>
          <p:cNvSpPr>
            <a:spLocks noChangeShapeType="1"/>
          </p:cNvSpPr>
          <p:nvPr/>
        </p:nvSpPr>
        <p:spPr bwMode="auto">
          <a:xfrm>
            <a:off x="6473825" y="3765550"/>
            <a:ext cx="534988" cy="1588"/>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31" name="Line 33"/>
          <p:cNvSpPr>
            <a:spLocks noChangeShapeType="1"/>
          </p:cNvSpPr>
          <p:nvPr/>
        </p:nvSpPr>
        <p:spPr bwMode="auto">
          <a:xfrm>
            <a:off x="6477000" y="3762375"/>
            <a:ext cx="1588" cy="952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32" name="Line 34"/>
          <p:cNvSpPr>
            <a:spLocks noChangeShapeType="1"/>
          </p:cNvSpPr>
          <p:nvPr/>
        </p:nvSpPr>
        <p:spPr bwMode="auto">
          <a:xfrm>
            <a:off x="7013575" y="3760788"/>
            <a:ext cx="1588" cy="825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33" name="Line 35"/>
          <p:cNvSpPr>
            <a:spLocks noChangeShapeType="1"/>
          </p:cNvSpPr>
          <p:nvPr/>
        </p:nvSpPr>
        <p:spPr bwMode="auto">
          <a:xfrm>
            <a:off x="6148388" y="3225800"/>
            <a:ext cx="312737" cy="26511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34" name="Line 36"/>
          <p:cNvSpPr>
            <a:spLocks noChangeShapeType="1"/>
          </p:cNvSpPr>
          <p:nvPr/>
        </p:nvSpPr>
        <p:spPr bwMode="auto">
          <a:xfrm flipV="1">
            <a:off x="6162675" y="3511550"/>
            <a:ext cx="298450" cy="33020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35" name="Line 37"/>
          <p:cNvSpPr>
            <a:spLocks noChangeShapeType="1"/>
          </p:cNvSpPr>
          <p:nvPr/>
        </p:nvSpPr>
        <p:spPr bwMode="auto">
          <a:xfrm flipV="1">
            <a:off x="6732588" y="3597275"/>
            <a:ext cx="1587" cy="163513"/>
          </a:xfrm>
          <a:prstGeom prst="line">
            <a:avLst/>
          </a:prstGeom>
          <a:noFill/>
          <a:ln w="12700">
            <a:solidFill>
              <a:schemeClr val="tx1"/>
            </a:solidFill>
            <a:round/>
            <a:headEnd/>
            <a:tailEnd/>
          </a:ln>
        </p:spPr>
        <p:txBody>
          <a:bodyPr wrap="none" anchor="ctr">
            <a:prstTxWarp prst="textNoShape">
              <a:avLst/>
            </a:prstTxWarp>
          </a:bodyPr>
          <a:lstStyle/>
          <a:p>
            <a:endParaRPr lang="en-US"/>
          </a:p>
        </p:txBody>
      </p:sp>
      <p:grpSp>
        <p:nvGrpSpPr>
          <p:cNvPr id="51236" name="Group 38"/>
          <p:cNvGrpSpPr>
            <a:grpSpLocks/>
          </p:cNvGrpSpPr>
          <p:nvPr/>
        </p:nvGrpSpPr>
        <p:grpSpPr bwMode="auto">
          <a:xfrm>
            <a:off x="6861175" y="3835400"/>
            <a:ext cx="227013" cy="395288"/>
            <a:chOff x="4180" y="783"/>
            <a:chExt cx="150" cy="307"/>
          </a:xfrm>
        </p:grpSpPr>
        <p:sp>
          <p:nvSpPr>
            <p:cNvPr id="51433" name="AutoShape 39"/>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1434" name="Rectangle 40"/>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1435" name="Rectangle 41"/>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1436" name="AutoShape 42"/>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1437" name="Line 43"/>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438" name="Line 44"/>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439" name="Rectangle 45"/>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1440" name="Rectangle 46"/>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graphicFrame>
        <p:nvGraphicFramePr>
          <p:cNvPr id="51213" name="Object 13"/>
          <p:cNvGraphicFramePr>
            <a:graphicFrameLocks noChangeAspect="1"/>
          </p:cNvGraphicFramePr>
          <p:nvPr/>
        </p:nvGraphicFramePr>
        <p:xfrm>
          <a:off x="5824538" y="4454525"/>
          <a:ext cx="450850" cy="449263"/>
        </p:xfrm>
        <a:graphic>
          <a:graphicData uri="http://schemas.openxmlformats.org/presentationml/2006/ole">
            <mc:AlternateContent xmlns:mc="http://schemas.openxmlformats.org/markup-compatibility/2006">
              <mc:Choice xmlns:v="urn:schemas-microsoft-com:vml" Requires="v">
                <p:oleObj spid="_x0000_s51243" name="Clip" r:id="rId9" imgW="1305000" imgH="1085760" progId="">
                  <p:embed/>
                </p:oleObj>
              </mc:Choice>
              <mc:Fallback>
                <p:oleObj name="Clip" r:id="rId9" imgW="1305000" imgH="1085760" progId="">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4538" y="4454525"/>
                        <a:ext cx="450850"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37" name="Line 49"/>
          <p:cNvSpPr>
            <a:spLocks noChangeShapeType="1"/>
          </p:cNvSpPr>
          <p:nvPr/>
        </p:nvSpPr>
        <p:spPr bwMode="auto">
          <a:xfrm flipV="1">
            <a:off x="6265863" y="4737100"/>
            <a:ext cx="77787" cy="7938"/>
          </a:xfrm>
          <a:prstGeom prst="line">
            <a:avLst/>
          </a:prstGeom>
          <a:noFill/>
          <a:ln w="19050">
            <a:solidFill>
              <a:schemeClr val="tx1"/>
            </a:solidFill>
            <a:round/>
            <a:headEnd/>
            <a:tailEnd/>
          </a:ln>
        </p:spPr>
        <p:txBody>
          <a:bodyPr wrap="none" anchor="ctr">
            <a:prstTxWarp prst="textNoShape">
              <a:avLst/>
            </a:prstTxWarp>
          </a:bodyPr>
          <a:lstStyle/>
          <a:p>
            <a:endParaRPr lang="en-US"/>
          </a:p>
        </p:txBody>
      </p:sp>
      <p:graphicFrame>
        <p:nvGraphicFramePr>
          <p:cNvPr id="51214" name="Object 14"/>
          <p:cNvGraphicFramePr>
            <a:graphicFrameLocks noChangeAspect="1"/>
          </p:cNvGraphicFramePr>
          <p:nvPr/>
        </p:nvGraphicFramePr>
        <p:xfrm>
          <a:off x="5824538" y="5135563"/>
          <a:ext cx="450850" cy="530225"/>
        </p:xfrm>
        <a:graphic>
          <a:graphicData uri="http://schemas.openxmlformats.org/presentationml/2006/ole">
            <mc:AlternateContent xmlns:mc="http://schemas.openxmlformats.org/markup-compatibility/2006">
              <mc:Choice xmlns:v="urn:schemas-microsoft-com:vml" Requires="v">
                <p:oleObj spid="_x0000_s51244" name="Clip" r:id="rId10" imgW="1305000" imgH="1085760" progId="">
                  <p:embed/>
                </p:oleObj>
              </mc:Choice>
              <mc:Fallback>
                <p:oleObj name="Clip" r:id="rId10" imgW="1305000" imgH="1085760" progId="">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4538" y="5135563"/>
                        <a:ext cx="450850" cy="53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38" name="Line 51"/>
          <p:cNvSpPr>
            <a:spLocks noChangeShapeType="1"/>
          </p:cNvSpPr>
          <p:nvPr/>
        </p:nvSpPr>
        <p:spPr bwMode="auto">
          <a:xfrm flipV="1">
            <a:off x="6265863" y="5421313"/>
            <a:ext cx="77787" cy="3175"/>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nvGrpSpPr>
          <p:cNvPr id="51239" name="Group 52"/>
          <p:cNvGrpSpPr>
            <a:grpSpLocks/>
          </p:cNvGrpSpPr>
          <p:nvPr/>
        </p:nvGrpSpPr>
        <p:grpSpPr bwMode="auto">
          <a:xfrm>
            <a:off x="5973763" y="4800600"/>
            <a:ext cx="76200" cy="255588"/>
            <a:chOff x="3842" y="406"/>
            <a:chExt cx="51" cy="167"/>
          </a:xfrm>
        </p:grpSpPr>
        <p:sp>
          <p:nvSpPr>
            <p:cNvPr id="51430" name="Oval 53"/>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1431" name="Oval 54"/>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1432" name="Oval 55"/>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grpSp>
      <p:sp>
        <p:nvSpPr>
          <p:cNvPr id="51240" name="Line 56"/>
          <p:cNvSpPr>
            <a:spLocks noChangeShapeType="1"/>
          </p:cNvSpPr>
          <p:nvPr/>
        </p:nvSpPr>
        <p:spPr bwMode="auto">
          <a:xfrm>
            <a:off x="6337300" y="4733925"/>
            <a:ext cx="0" cy="685800"/>
          </a:xfrm>
          <a:prstGeom prst="line">
            <a:avLst/>
          </a:prstGeom>
          <a:noFill/>
          <a:ln w="12700">
            <a:solidFill>
              <a:schemeClr val="tx1"/>
            </a:solidFill>
            <a:round/>
            <a:headEnd/>
            <a:tailEnd/>
          </a:ln>
        </p:spPr>
        <p:txBody>
          <a:bodyPr wrap="none" anchor="ctr">
            <a:prstTxWarp prst="textNoShape">
              <a:avLst/>
            </a:prstTxWarp>
          </a:bodyPr>
          <a:lstStyle/>
          <a:p>
            <a:endParaRPr lang="en-US"/>
          </a:p>
        </p:txBody>
      </p:sp>
      <p:graphicFrame>
        <p:nvGraphicFramePr>
          <p:cNvPr id="51202" name="Object 2"/>
          <p:cNvGraphicFramePr>
            <a:graphicFrameLocks noChangeAspect="1"/>
          </p:cNvGraphicFramePr>
          <p:nvPr/>
        </p:nvGraphicFramePr>
        <p:xfrm>
          <a:off x="6100763" y="5453063"/>
          <a:ext cx="449262" cy="593725"/>
        </p:xfrm>
        <a:graphic>
          <a:graphicData uri="http://schemas.openxmlformats.org/presentationml/2006/ole">
            <mc:AlternateContent xmlns:mc="http://schemas.openxmlformats.org/markup-compatibility/2006">
              <mc:Choice xmlns:v="urn:schemas-microsoft-com:vml" Requires="v">
                <p:oleObj spid="_x0000_s51245" name="Clip" r:id="rId11" imgW="1305000" imgH="1085760" progId="">
                  <p:embed/>
                </p:oleObj>
              </mc:Choice>
              <mc:Fallback>
                <p:oleObj name="Clip" r:id="rId11" imgW="1305000" imgH="108576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763" y="5453063"/>
                        <a:ext cx="449262"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41" name="Oval 59"/>
          <p:cNvSpPr>
            <a:spLocks noChangeArrowheads="1"/>
          </p:cNvSpPr>
          <p:nvPr/>
        </p:nvSpPr>
        <p:spPr bwMode="auto">
          <a:xfrm rot="-5400000">
            <a:off x="6553994" y="5553869"/>
            <a:ext cx="63500" cy="71438"/>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1242" name="Oval 60"/>
          <p:cNvSpPr>
            <a:spLocks noChangeArrowheads="1"/>
          </p:cNvSpPr>
          <p:nvPr/>
        </p:nvSpPr>
        <p:spPr bwMode="auto">
          <a:xfrm rot="-5400000">
            <a:off x="6646069" y="5552281"/>
            <a:ext cx="63500" cy="71438"/>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1243" name="Oval 61"/>
          <p:cNvSpPr>
            <a:spLocks noChangeArrowheads="1"/>
          </p:cNvSpPr>
          <p:nvPr/>
        </p:nvSpPr>
        <p:spPr bwMode="auto">
          <a:xfrm rot="-5400000">
            <a:off x="6730207" y="5557044"/>
            <a:ext cx="61912" cy="69850"/>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1244" name="Line 62"/>
          <p:cNvSpPr>
            <a:spLocks noChangeShapeType="1"/>
          </p:cNvSpPr>
          <p:nvPr/>
        </p:nvSpPr>
        <p:spPr bwMode="auto">
          <a:xfrm rot="-5400000">
            <a:off x="7011194" y="5439569"/>
            <a:ext cx="60325" cy="1587"/>
          </a:xfrm>
          <a:prstGeom prst="line">
            <a:avLst/>
          </a:prstGeom>
          <a:noFill/>
          <a:ln w="19050">
            <a:solidFill>
              <a:schemeClr val="tx1"/>
            </a:solidFill>
            <a:round/>
            <a:headEnd/>
            <a:tailEnd/>
          </a:ln>
        </p:spPr>
        <p:txBody>
          <a:bodyPr wrap="none" anchor="ctr">
            <a:prstTxWarp prst="textNoShape">
              <a:avLst/>
            </a:prstTxWarp>
          </a:bodyPr>
          <a:lstStyle/>
          <a:p>
            <a:endParaRPr lang="en-US"/>
          </a:p>
        </p:txBody>
      </p:sp>
      <p:sp>
        <p:nvSpPr>
          <p:cNvPr id="51245" name="Line 63"/>
          <p:cNvSpPr>
            <a:spLocks noChangeShapeType="1"/>
          </p:cNvSpPr>
          <p:nvPr/>
        </p:nvSpPr>
        <p:spPr bwMode="auto">
          <a:xfrm rot="5400000" flipH="1">
            <a:off x="6332538" y="5430838"/>
            <a:ext cx="63500" cy="0"/>
          </a:xfrm>
          <a:prstGeom prst="line">
            <a:avLst/>
          </a:prstGeom>
          <a:noFill/>
          <a:ln w="19050">
            <a:solidFill>
              <a:schemeClr val="tx1"/>
            </a:solidFill>
            <a:round/>
            <a:headEnd/>
            <a:tailEnd/>
          </a:ln>
        </p:spPr>
        <p:txBody>
          <a:bodyPr wrap="none" anchor="ctr">
            <a:prstTxWarp prst="textNoShape">
              <a:avLst/>
            </a:prstTxWarp>
          </a:bodyPr>
          <a:lstStyle/>
          <a:p>
            <a:endParaRPr lang="en-US"/>
          </a:p>
        </p:txBody>
      </p:sp>
      <p:sp>
        <p:nvSpPr>
          <p:cNvPr id="51246" name="Line 64"/>
          <p:cNvSpPr>
            <a:spLocks noChangeShapeType="1"/>
          </p:cNvSpPr>
          <p:nvPr/>
        </p:nvSpPr>
        <p:spPr bwMode="auto">
          <a:xfrm rot="16200000" flipV="1">
            <a:off x="6705600" y="5065713"/>
            <a:ext cx="0" cy="6794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47" name="Line 65"/>
          <p:cNvSpPr>
            <a:spLocks noChangeShapeType="1"/>
          </p:cNvSpPr>
          <p:nvPr/>
        </p:nvSpPr>
        <p:spPr bwMode="auto">
          <a:xfrm flipV="1">
            <a:off x="6343650" y="5030788"/>
            <a:ext cx="101600" cy="3175"/>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48" name="Line 66"/>
          <p:cNvSpPr>
            <a:spLocks noChangeShapeType="1"/>
          </p:cNvSpPr>
          <p:nvPr/>
        </p:nvSpPr>
        <p:spPr bwMode="auto">
          <a:xfrm>
            <a:off x="6996113" y="5076825"/>
            <a:ext cx="328612" cy="3857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49" name="Line 67"/>
          <p:cNvSpPr>
            <a:spLocks noChangeShapeType="1"/>
          </p:cNvSpPr>
          <p:nvPr/>
        </p:nvSpPr>
        <p:spPr bwMode="auto">
          <a:xfrm flipH="1">
            <a:off x="7856538" y="5073650"/>
            <a:ext cx="303212" cy="392113"/>
          </a:xfrm>
          <a:prstGeom prst="line">
            <a:avLst/>
          </a:prstGeom>
          <a:noFill/>
          <a:ln w="12700">
            <a:solidFill>
              <a:schemeClr val="tx1"/>
            </a:solidFill>
            <a:round/>
            <a:headEnd/>
            <a:tailEnd/>
          </a:ln>
        </p:spPr>
        <p:txBody>
          <a:bodyPr wrap="none" anchor="ctr">
            <a:prstTxWarp prst="textNoShape">
              <a:avLst/>
            </a:prstTxWarp>
          </a:bodyPr>
          <a:lstStyle/>
          <a:p>
            <a:endParaRPr lang="en-US"/>
          </a:p>
        </p:txBody>
      </p:sp>
      <p:graphicFrame>
        <p:nvGraphicFramePr>
          <p:cNvPr id="51203" name="Object 3"/>
          <p:cNvGraphicFramePr>
            <a:graphicFrameLocks noChangeAspect="1"/>
          </p:cNvGraphicFramePr>
          <p:nvPr/>
        </p:nvGraphicFramePr>
        <p:xfrm>
          <a:off x="8050213" y="4625975"/>
          <a:ext cx="219075" cy="241300"/>
        </p:xfrm>
        <a:graphic>
          <a:graphicData uri="http://schemas.openxmlformats.org/presentationml/2006/ole">
            <mc:AlternateContent xmlns:mc="http://schemas.openxmlformats.org/markup-compatibility/2006">
              <mc:Choice xmlns:v="urn:schemas-microsoft-com:vml" Requires="v">
                <p:oleObj spid="_x0000_s51246" name="Clip" r:id="rId12" imgW="981000" imgH="1209600" progId="">
                  <p:embed/>
                </p:oleObj>
              </mc:Choice>
              <mc:Fallback>
                <p:oleObj name="Clip" r:id="rId12" imgW="981000" imgH="1209600" progId="">
                  <p:embed/>
                  <p:pic>
                    <p:nvPicPr>
                      <p:cNvPr id="0" name="Picture 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50213" y="4625975"/>
                        <a:ext cx="219075"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04" name="Object 4"/>
          <p:cNvGraphicFramePr>
            <a:graphicFrameLocks noChangeAspect="1"/>
          </p:cNvGraphicFramePr>
          <p:nvPr/>
        </p:nvGraphicFramePr>
        <p:xfrm>
          <a:off x="6602413" y="4706938"/>
          <a:ext cx="219075" cy="239712"/>
        </p:xfrm>
        <a:graphic>
          <a:graphicData uri="http://schemas.openxmlformats.org/presentationml/2006/ole">
            <mc:AlternateContent xmlns:mc="http://schemas.openxmlformats.org/markup-compatibility/2006">
              <mc:Choice xmlns:v="urn:schemas-microsoft-com:vml" Requires="v">
                <p:oleObj spid="_x0000_s51247" name="Clip" r:id="rId14" imgW="981000" imgH="1209600" progId="">
                  <p:embed/>
                </p:oleObj>
              </mc:Choice>
              <mc:Fallback>
                <p:oleObj name="Clip" r:id="rId14" imgW="981000" imgH="1209600" progId="">
                  <p:embed/>
                  <p:pic>
                    <p:nvPicPr>
                      <p:cNvPr id="0" name="Picture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02413" y="4706938"/>
                        <a:ext cx="219075" cy="239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50" name="Freeform 70"/>
          <p:cNvSpPr>
            <a:spLocks/>
          </p:cNvSpPr>
          <p:nvPr/>
        </p:nvSpPr>
        <p:spPr bwMode="auto">
          <a:xfrm>
            <a:off x="6689725" y="4481513"/>
            <a:ext cx="1466850" cy="304800"/>
          </a:xfrm>
          <a:custGeom>
            <a:avLst/>
            <a:gdLst>
              <a:gd name="T0" fmla="*/ 0 w 972"/>
              <a:gd name="T1" fmla="*/ 2147483647 h 228"/>
              <a:gd name="T2" fmla="*/ 2147483647 w 972"/>
              <a:gd name="T3" fmla="*/ 2147483647 h 228"/>
              <a:gd name="T4" fmla="*/ 2147483647 w 972"/>
              <a:gd name="T5" fmla="*/ 2147483647 h 228"/>
              <a:gd name="T6" fmla="*/ 0 60000 65536"/>
              <a:gd name="T7" fmla="*/ 0 60000 65536"/>
              <a:gd name="T8" fmla="*/ 0 60000 65536"/>
              <a:gd name="T9" fmla="*/ 0 w 972"/>
              <a:gd name="T10" fmla="*/ 0 h 228"/>
              <a:gd name="T11" fmla="*/ 972 w 972"/>
              <a:gd name="T12" fmla="*/ 228 h 228"/>
            </a:gdLst>
            <a:ahLst/>
            <a:cxnLst>
              <a:cxn ang="T6">
                <a:pos x="T0" y="T1"/>
              </a:cxn>
              <a:cxn ang="T7">
                <a:pos x="T2" y="T3"/>
              </a:cxn>
              <a:cxn ang="T8">
                <a:pos x="T4" y="T5"/>
              </a:cxn>
            </a:cxnLst>
            <a:rect l="T9" t="T10" r="T11" b="T12"/>
            <a:pathLst>
              <a:path w="972" h="228">
                <a:moveTo>
                  <a:pt x="0" y="228"/>
                </a:moveTo>
                <a:cubicBezTo>
                  <a:pt x="135" y="123"/>
                  <a:pt x="270" y="18"/>
                  <a:pt x="432" y="9"/>
                </a:cubicBezTo>
                <a:cubicBezTo>
                  <a:pt x="594" y="0"/>
                  <a:pt x="783" y="85"/>
                  <a:pt x="972" y="171"/>
                </a:cubicBezTo>
              </a:path>
            </a:pathLst>
          </a:custGeom>
          <a:noFill/>
          <a:ln w="19050">
            <a:solidFill>
              <a:schemeClr val="tx1"/>
            </a:solidFill>
            <a:prstDash val="dash"/>
            <a:round/>
            <a:headEnd/>
            <a:tailEnd/>
          </a:ln>
        </p:spPr>
        <p:txBody>
          <a:bodyPr wrap="none" anchor="ctr">
            <a:prstTxWarp prst="textNoShape">
              <a:avLst/>
            </a:prstTxWarp>
          </a:bodyPr>
          <a:lstStyle/>
          <a:p>
            <a:endParaRPr lang="en-US"/>
          </a:p>
        </p:txBody>
      </p:sp>
      <p:grpSp>
        <p:nvGrpSpPr>
          <p:cNvPr id="51251" name="Group 71"/>
          <p:cNvGrpSpPr>
            <a:grpSpLocks/>
          </p:cNvGrpSpPr>
          <p:nvPr/>
        </p:nvGrpSpPr>
        <p:grpSpPr bwMode="auto">
          <a:xfrm>
            <a:off x="6978650" y="5903913"/>
            <a:ext cx="439738" cy="600075"/>
            <a:chOff x="2870" y="1518"/>
            <a:chExt cx="292" cy="320"/>
          </a:xfrm>
        </p:grpSpPr>
        <p:graphicFrame>
          <p:nvGraphicFramePr>
            <p:cNvPr id="51211" name="Object 11"/>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51248" name="Clip" r:id="rId15" imgW="819000" imgH="847800" progId="">
                    <p:embed/>
                  </p:oleObj>
                </mc:Choice>
                <mc:Fallback>
                  <p:oleObj name="Clip" r:id="rId15" imgW="819000" imgH="847800" progId="">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12" name="Object 12"/>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51249" name="Clip" r:id="rId17" imgW="1266840" imgH="1200240" progId="">
                    <p:embed/>
                  </p:oleObj>
                </mc:Choice>
                <mc:Fallback>
                  <p:oleObj name="Clip" r:id="rId17" imgW="1266840" imgH="1200240" progId="">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51252" name="Group 74"/>
          <p:cNvGrpSpPr>
            <a:grpSpLocks/>
          </p:cNvGrpSpPr>
          <p:nvPr/>
        </p:nvGrpSpPr>
        <p:grpSpPr bwMode="auto">
          <a:xfrm>
            <a:off x="7821613" y="5935663"/>
            <a:ext cx="439737" cy="644525"/>
            <a:chOff x="2870" y="1518"/>
            <a:chExt cx="292" cy="320"/>
          </a:xfrm>
        </p:grpSpPr>
        <p:graphicFrame>
          <p:nvGraphicFramePr>
            <p:cNvPr id="51209" name="Object 9"/>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51250" name="Clip" r:id="rId19" imgW="819000" imgH="847800" progId="">
                    <p:embed/>
                  </p:oleObj>
                </mc:Choice>
                <mc:Fallback>
                  <p:oleObj name="Clip" r:id="rId19" imgW="819000" imgH="847800" progId="">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10" name="Object 10"/>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51251" name="Clip" r:id="rId20" imgW="1266840" imgH="1200240" progId="">
                    <p:embed/>
                  </p:oleObj>
                </mc:Choice>
                <mc:Fallback>
                  <p:oleObj name="Clip" r:id="rId20" imgW="1266840" imgH="1200240" progId="">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51253" name="Group 77"/>
          <p:cNvGrpSpPr>
            <a:grpSpLocks/>
          </p:cNvGrpSpPr>
          <p:nvPr/>
        </p:nvGrpSpPr>
        <p:grpSpPr bwMode="auto">
          <a:xfrm>
            <a:off x="7372350" y="5651500"/>
            <a:ext cx="411163" cy="376238"/>
            <a:chOff x="4733" y="2082"/>
            <a:chExt cx="272" cy="282"/>
          </a:xfrm>
        </p:grpSpPr>
        <p:graphicFrame>
          <p:nvGraphicFramePr>
            <p:cNvPr id="51208" name="Object 8"/>
            <p:cNvGraphicFramePr>
              <a:graphicFrameLocks noChangeAspect="1"/>
            </p:cNvGraphicFramePr>
            <p:nvPr/>
          </p:nvGraphicFramePr>
          <p:xfrm>
            <a:off x="4733" y="2082"/>
            <a:ext cx="272" cy="282"/>
          </p:xfrm>
          <a:graphic>
            <a:graphicData uri="http://schemas.openxmlformats.org/presentationml/2006/ole">
              <mc:AlternateContent xmlns:mc="http://schemas.openxmlformats.org/markup-compatibility/2006">
                <mc:Choice xmlns:v="urn:schemas-microsoft-com:vml" Requires="v">
                  <p:oleObj spid="_x0000_s51252" name="Clip" r:id="rId21" imgW="819000" imgH="847800" progId="">
                    <p:embed/>
                  </p:oleObj>
                </mc:Choice>
                <mc:Fallback>
                  <p:oleObj name="Clip" r:id="rId21" imgW="819000" imgH="847800" progId="">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33" y="2082"/>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429" name="Rectangle 79"/>
            <p:cNvSpPr>
              <a:spLocks noChangeArrowheads="1"/>
            </p:cNvSpPr>
            <p:nvPr/>
          </p:nvSpPr>
          <p:spPr bwMode="auto">
            <a:xfrm>
              <a:off x="4812" y="2181"/>
              <a:ext cx="192" cy="183"/>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grpSp>
      <p:sp>
        <p:nvSpPr>
          <p:cNvPr id="51254" name="Line 80"/>
          <p:cNvSpPr>
            <a:spLocks noChangeShapeType="1"/>
          </p:cNvSpPr>
          <p:nvPr/>
        </p:nvSpPr>
        <p:spPr bwMode="auto">
          <a:xfrm>
            <a:off x="7704138" y="5554663"/>
            <a:ext cx="0" cy="228600"/>
          </a:xfrm>
          <a:prstGeom prst="line">
            <a:avLst/>
          </a:prstGeom>
          <a:noFill/>
          <a:ln w="12700">
            <a:solidFill>
              <a:schemeClr val="tx1"/>
            </a:solidFill>
            <a:round/>
            <a:headEnd/>
            <a:tailEnd/>
          </a:ln>
        </p:spPr>
        <p:txBody>
          <a:bodyPr wrap="none" anchor="ctr">
            <a:prstTxWarp prst="textNoShape">
              <a:avLst/>
            </a:prstTxWarp>
          </a:bodyPr>
          <a:lstStyle/>
          <a:p>
            <a:endParaRPr lang="en-US"/>
          </a:p>
        </p:txBody>
      </p:sp>
      <p:grpSp>
        <p:nvGrpSpPr>
          <p:cNvPr id="51255" name="Group 81"/>
          <p:cNvGrpSpPr>
            <a:grpSpLocks/>
          </p:cNvGrpSpPr>
          <p:nvPr/>
        </p:nvGrpSpPr>
        <p:grpSpPr bwMode="auto">
          <a:xfrm>
            <a:off x="8485188" y="4978400"/>
            <a:ext cx="225425" cy="409575"/>
            <a:chOff x="4180" y="783"/>
            <a:chExt cx="150" cy="307"/>
          </a:xfrm>
        </p:grpSpPr>
        <p:sp>
          <p:nvSpPr>
            <p:cNvPr id="51421" name="AutoShape 82"/>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1422" name="Rectangle 83"/>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1423" name="Rectangle 84"/>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1424" name="AutoShape 85"/>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1425" name="Line 86"/>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426" name="Line 87"/>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427" name="Rectangle 88"/>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1428" name="Rectangle 89"/>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grpSp>
        <p:nvGrpSpPr>
          <p:cNvPr id="51256" name="Group 90"/>
          <p:cNvGrpSpPr>
            <a:grpSpLocks/>
          </p:cNvGrpSpPr>
          <p:nvPr/>
        </p:nvGrpSpPr>
        <p:grpSpPr bwMode="auto">
          <a:xfrm>
            <a:off x="8470900" y="5422900"/>
            <a:ext cx="225425" cy="409575"/>
            <a:chOff x="4180" y="783"/>
            <a:chExt cx="150" cy="307"/>
          </a:xfrm>
        </p:grpSpPr>
        <p:sp>
          <p:nvSpPr>
            <p:cNvPr id="51413" name="AutoShape 91"/>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1414" name="Rectangle 92"/>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1415" name="Rectangle 93"/>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1416" name="AutoShape 94"/>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1417" name="Line 95"/>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418" name="Line 96"/>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419" name="Rectangle 97"/>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1420" name="Rectangle 98"/>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sp>
        <p:nvSpPr>
          <p:cNvPr id="51257" name="Line 99"/>
          <p:cNvSpPr>
            <a:spLocks noChangeShapeType="1"/>
          </p:cNvSpPr>
          <p:nvPr/>
        </p:nvSpPr>
        <p:spPr bwMode="auto">
          <a:xfrm rot="5400000" flipH="1">
            <a:off x="8090694" y="5352257"/>
            <a:ext cx="611187" cy="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58" name="Line 100"/>
          <p:cNvSpPr>
            <a:spLocks noChangeShapeType="1"/>
          </p:cNvSpPr>
          <p:nvPr/>
        </p:nvSpPr>
        <p:spPr bwMode="auto">
          <a:xfrm rot="-5400000">
            <a:off x="8449469" y="5599907"/>
            <a:ext cx="0" cy="112712"/>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59" name="Line 101"/>
          <p:cNvSpPr>
            <a:spLocks noChangeShapeType="1"/>
          </p:cNvSpPr>
          <p:nvPr/>
        </p:nvSpPr>
        <p:spPr bwMode="auto">
          <a:xfrm rot="-5400000">
            <a:off x="8438357" y="5131594"/>
            <a:ext cx="0" cy="96837"/>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0" name="Line 102"/>
          <p:cNvSpPr>
            <a:spLocks noChangeShapeType="1"/>
          </p:cNvSpPr>
          <p:nvPr/>
        </p:nvSpPr>
        <p:spPr bwMode="auto">
          <a:xfrm flipV="1">
            <a:off x="7007225" y="3276600"/>
            <a:ext cx="496888" cy="2079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1" name="Line 103"/>
          <p:cNvSpPr>
            <a:spLocks noChangeShapeType="1"/>
          </p:cNvSpPr>
          <p:nvPr/>
        </p:nvSpPr>
        <p:spPr bwMode="auto">
          <a:xfrm>
            <a:off x="8020050" y="3260725"/>
            <a:ext cx="527050" cy="2079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2" name="Line 104"/>
          <p:cNvSpPr>
            <a:spLocks noChangeShapeType="1"/>
          </p:cNvSpPr>
          <p:nvPr/>
        </p:nvSpPr>
        <p:spPr bwMode="auto">
          <a:xfrm flipH="1">
            <a:off x="8582025" y="3597275"/>
            <a:ext cx="261938" cy="681038"/>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3" name="Line 105"/>
          <p:cNvSpPr>
            <a:spLocks noChangeShapeType="1"/>
          </p:cNvSpPr>
          <p:nvPr/>
        </p:nvSpPr>
        <p:spPr bwMode="auto">
          <a:xfrm>
            <a:off x="7748588" y="3373438"/>
            <a:ext cx="0" cy="43180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4" name="Line 106"/>
          <p:cNvSpPr>
            <a:spLocks noChangeShapeType="1"/>
          </p:cNvSpPr>
          <p:nvPr/>
        </p:nvSpPr>
        <p:spPr bwMode="auto">
          <a:xfrm>
            <a:off x="7777163" y="4021138"/>
            <a:ext cx="577850" cy="36830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5" name="Line 107"/>
          <p:cNvSpPr>
            <a:spLocks noChangeShapeType="1"/>
          </p:cNvSpPr>
          <p:nvPr/>
        </p:nvSpPr>
        <p:spPr bwMode="auto">
          <a:xfrm flipH="1">
            <a:off x="8275638" y="4486275"/>
            <a:ext cx="288925" cy="3603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6" name="Line 108"/>
          <p:cNvSpPr>
            <a:spLocks noChangeShapeType="1"/>
          </p:cNvSpPr>
          <p:nvPr/>
        </p:nvSpPr>
        <p:spPr bwMode="auto">
          <a:xfrm flipH="1">
            <a:off x="8029575" y="3565525"/>
            <a:ext cx="606425" cy="384175"/>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7" name="Line 109"/>
          <p:cNvSpPr>
            <a:spLocks noChangeShapeType="1"/>
          </p:cNvSpPr>
          <p:nvPr/>
        </p:nvSpPr>
        <p:spPr bwMode="auto">
          <a:xfrm flipH="1">
            <a:off x="8039100" y="3005138"/>
            <a:ext cx="381000" cy="255587"/>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8" name="Line 110"/>
          <p:cNvSpPr>
            <a:spLocks noChangeShapeType="1"/>
          </p:cNvSpPr>
          <p:nvPr/>
        </p:nvSpPr>
        <p:spPr bwMode="auto">
          <a:xfrm flipH="1">
            <a:off x="8816975" y="3181350"/>
            <a:ext cx="217488" cy="17621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69" name="Text Box 111"/>
          <p:cNvSpPr txBox="1">
            <a:spLocks noChangeArrowheads="1"/>
          </p:cNvSpPr>
          <p:nvPr/>
        </p:nvSpPr>
        <p:spPr bwMode="auto">
          <a:xfrm>
            <a:off x="5824538" y="2819400"/>
            <a:ext cx="1250950" cy="317500"/>
          </a:xfrm>
          <a:prstGeom prst="rect">
            <a:avLst/>
          </a:prstGeom>
          <a:noFill/>
          <a:ln w="9525">
            <a:noFill/>
            <a:miter lim="800000"/>
            <a:headEnd/>
            <a:tailEnd/>
          </a:ln>
        </p:spPr>
        <p:txBody>
          <a:bodyPr wrap="none">
            <a:prstTxWarp prst="textNoShape">
              <a:avLst/>
            </a:prstTxWarp>
            <a:spAutoFit/>
          </a:bodyPr>
          <a:lstStyle/>
          <a:p>
            <a:r>
              <a:rPr lang="en-US" sz="2000">
                <a:solidFill>
                  <a:srgbClr val="FF0000"/>
                </a:solidFill>
                <a:latin typeface="Comic Sans MS" charset="0"/>
              </a:rPr>
              <a:t>local ISP</a:t>
            </a:r>
            <a:endParaRPr lang="en-US"/>
          </a:p>
        </p:txBody>
      </p:sp>
      <p:sp>
        <p:nvSpPr>
          <p:cNvPr id="51270" name="Text Box 112"/>
          <p:cNvSpPr txBox="1">
            <a:spLocks noChangeArrowheads="1"/>
          </p:cNvSpPr>
          <p:nvPr/>
        </p:nvSpPr>
        <p:spPr bwMode="auto">
          <a:xfrm>
            <a:off x="5753100" y="5830888"/>
            <a:ext cx="1185863" cy="527050"/>
          </a:xfrm>
          <a:prstGeom prst="rect">
            <a:avLst/>
          </a:prstGeom>
          <a:noFill/>
          <a:ln w="9525">
            <a:noFill/>
            <a:miter lim="800000"/>
            <a:headEnd/>
            <a:tailEnd/>
          </a:ln>
        </p:spPr>
        <p:txBody>
          <a:bodyPr wrap="none">
            <a:prstTxWarp prst="textNoShape">
              <a:avLst/>
            </a:prstTxWarp>
            <a:spAutoFit/>
          </a:bodyPr>
          <a:lstStyle/>
          <a:p>
            <a:r>
              <a:rPr lang="en-US" sz="2000">
                <a:solidFill>
                  <a:srgbClr val="FF0000"/>
                </a:solidFill>
                <a:latin typeface="Comic Sans MS" charset="0"/>
              </a:rPr>
              <a:t>company</a:t>
            </a:r>
          </a:p>
          <a:p>
            <a:r>
              <a:rPr lang="en-US" sz="2000">
                <a:solidFill>
                  <a:srgbClr val="FF0000"/>
                </a:solidFill>
                <a:latin typeface="Comic Sans MS" charset="0"/>
              </a:rPr>
              <a:t>network</a:t>
            </a:r>
            <a:endParaRPr lang="en-US"/>
          </a:p>
        </p:txBody>
      </p:sp>
      <p:sp>
        <p:nvSpPr>
          <p:cNvPr id="51271" name="Text Box 113"/>
          <p:cNvSpPr txBox="1">
            <a:spLocks noChangeArrowheads="1"/>
          </p:cNvSpPr>
          <p:nvPr/>
        </p:nvSpPr>
        <p:spPr bwMode="auto">
          <a:xfrm>
            <a:off x="7480300" y="3971925"/>
            <a:ext cx="1655763" cy="317500"/>
          </a:xfrm>
          <a:prstGeom prst="rect">
            <a:avLst/>
          </a:prstGeom>
          <a:noFill/>
          <a:ln w="9525">
            <a:noFill/>
            <a:miter lim="800000"/>
            <a:headEnd/>
            <a:tailEnd/>
          </a:ln>
        </p:spPr>
        <p:txBody>
          <a:bodyPr wrap="none">
            <a:prstTxWarp prst="textNoShape">
              <a:avLst/>
            </a:prstTxWarp>
            <a:spAutoFit/>
          </a:bodyPr>
          <a:lstStyle/>
          <a:p>
            <a:r>
              <a:rPr lang="en-US" sz="2000">
                <a:solidFill>
                  <a:srgbClr val="FF0000"/>
                </a:solidFill>
                <a:latin typeface="Comic Sans MS" charset="0"/>
              </a:rPr>
              <a:t>regional ISP</a:t>
            </a:r>
          </a:p>
        </p:txBody>
      </p:sp>
      <p:grpSp>
        <p:nvGrpSpPr>
          <p:cNvPr id="51272" name="Group 114"/>
          <p:cNvGrpSpPr>
            <a:grpSpLocks/>
          </p:cNvGrpSpPr>
          <p:nvPr/>
        </p:nvGrpSpPr>
        <p:grpSpPr bwMode="auto">
          <a:xfrm>
            <a:off x="6292850" y="1524000"/>
            <a:ext cx="542925" cy="233363"/>
            <a:chOff x="3686" y="783"/>
            <a:chExt cx="316" cy="147"/>
          </a:xfrm>
        </p:grpSpPr>
        <p:sp>
          <p:nvSpPr>
            <p:cNvPr id="51400" name="Oval 115"/>
            <p:cNvSpPr>
              <a:spLocks noChangeArrowheads="1"/>
            </p:cNvSpPr>
            <p:nvPr/>
          </p:nvSpPr>
          <p:spPr bwMode="auto">
            <a:xfrm>
              <a:off x="3689" y="849"/>
              <a:ext cx="313" cy="81"/>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solidFill>
                  <a:schemeClr val="tx1"/>
                </a:solidFill>
              </a:endParaRPr>
            </a:p>
          </p:txBody>
        </p:sp>
        <p:sp>
          <p:nvSpPr>
            <p:cNvPr id="51401" name="Line 116"/>
            <p:cNvSpPr>
              <a:spLocks noChangeShapeType="1"/>
            </p:cNvSpPr>
            <p:nvPr/>
          </p:nvSpPr>
          <p:spPr bwMode="auto">
            <a:xfrm>
              <a:off x="3689" y="842"/>
              <a:ext cx="0" cy="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402" name="Line 117"/>
            <p:cNvSpPr>
              <a:spLocks noChangeShapeType="1"/>
            </p:cNvSpPr>
            <p:nvPr/>
          </p:nvSpPr>
          <p:spPr bwMode="auto">
            <a:xfrm>
              <a:off x="4002" y="842"/>
              <a:ext cx="0" cy="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403" name="Rectangle 118"/>
            <p:cNvSpPr>
              <a:spLocks noChangeArrowheads="1"/>
            </p:cNvSpPr>
            <p:nvPr/>
          </p:nvSpPr>
          <p:spPr bwMode="auto">
            <a:xfrm>
              <a:off x="3689" y="842"/>
              <a:ext cx="310" cy="4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solidFill>
                  <a:schemeClr val="tx1"/>
                </a:solidFill>
              </a:endParaRPr>
            </a:p>
          </p:txBody>
        </p:sp>
        <p:sp>
          <p:nvSpPr>
            <p:cNvPr id="51404" name="Oval 119"/>
            <p:cNvSpPr>
              <a:spLocks noChangeArrowheads="1"/>
            </p:cNvSpPr>
            <p:nvPr/>
          </p:nvSpPr>
          <p:spPr bwMode="auto">
            <a:xfrm>
              <a:off x="3686" y="783"/>
              <a:ext cx="313" cy="95"/>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solidFill>
                  <a:schemeClr val="tx1"/>
                </a:solidFill>
              </a:endParaRPr>
            </a:p>
          </p:txBody>
        </p:sp>
        <p:grpSp>
          <p:nvGrpSpPr>
            <p:cNvPr id="51405" name="Group 120"/>
            <p:cNvGrpSpPr>
              <a:grpSpLocks/>
            </p:cNvGrpSpPr>
            <p:nvPr/>
          </p:nvGrpSpPr>
          <p:grpSpPr bwMode="auto">
            <a:xfrm>
              <a:off x="3761" y="804"/>
              <a:ext cx="156" cy="55"/>
              <a:chOff x="2848" y="848"/>
              <a:chExt cx="140" cy="98"/>
            </a:xfrm>
          </p:grpSpPr>
          <p:sp>
            <p:nvSpPr>
              <p:cNvPr id="51410" name="Line 121"/>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411" name="Line 122"/>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412" name="Line 123"/>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1406" name="Group 124"/>
            <p:cNvGrpSpPr>
              <a:grpSpLocks/>
            </p:cNvGrpSpPr>
            <p:nvPr/>
          </p:nvGrpSpPr>
          <p:grpSpPr bwMode="auto">
            <a:xfrm flipV="1">
              <a:off x="3761" y="803"/>
              <a:ext cx="156" cy="56"/>
              <a:chOff x="2848" y="848"/>
              <a:chExt cx="140" cy="98"/>
            </a:xfrm>
          </p:grpSpPr>
          <p:sp>
            <p:nvSpPr>
              <p:cNvPr id="51407" name="Line 125"/>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408" name="Line 126"/>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409" name="Line 127"/>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1273" name="Group 128"/>
          <p:cNvGrpSpPr>
            <a:grpSpLocks/>
          </p:cNvGrpSpPr>
          <p:nvPr/>
        </p:nvGrpSpPr>
        <p:grpSpPr bwMode="auto">
          <a:xfrm>
            <a:off x="6302375" y="2151063"/>
            <a:ext cx="227013" cy="409575"/>
            <a:chOff x="4180" y="783"/>
            <a:chExt cx="150" cy="307"/>
          </a:xfrm>
        </p:grpSpPr>
        <p:sp>
          <p:nvSpPr>
            <p:cNvPr id="51392" name="AutoShape 129"/>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solidFill>
                  <a:schemeClr val="tx1"/>
                </a:solidFill>
              </a:endParaRPr>
            </a:p>
          </p:txBody>
        </p:sp>
        <p:sp>
          <p:nvSpPr>
            <p:cNvPr id="51393" name="Rectangle 130"/>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solidFill>
                  <a:schemeClr val="tx1"/>
                </a:solidFill>
              </a:endParaRPr>
            </a:p>
          </p:txBody>
        </p:sp>
        <p:sp>
          <p:nvSpPr>
            <p:cNvPr id="51394" name="Rectangle 131"/>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chemeClr val="tx1"/>
                </a:solidFill>
              </a:endParaRPr>
            </a:p>
          </p:txBody>
        </p:sp>
        <p:sp>
          <p:nvSpPr>
            <p:cNvPr id="51395" name="AutoShape 132"/>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chemeClr val="tx1"/>
                </a:solidFill>
              </a:endParaRPr>
            </a:p>
          </p:txBody>
        </p:sp>
        <p:sp>
          <p:nvSpPr>
            <p:cNvPr id="51396" name="Line 133"/>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397" name="Line 134"/>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1398" name="Rectangle 135"/>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solidFill>
                  <a:schemeClr val="tx1"/>
                </a:solidFill>
              </a:endParaRPr>
            </a:p>
          </p:txBody>
        </p:sp>
        <p:sp>
          <p:nvSpPr>
            <p:cNvPr id="51399" name="Rectangle 136"/>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solidFill>
                  <a:schemeClr val="tx1"/>
                </a:solidFill>
              </a:endParaRPr>
            </a:p>
          </p:txBody>
        </p:sp>
      </p:grpSp>
      <p:graphicFrame>
        <p:nvGraphicFramePr>
          <p:cNvPr id="51205" name="Object 5"/>
          <p:cNvGraphicFramePr>
            <a:graphicFrameLocks noChangeAspect="1"/>
          </p:cNvGraphicFramePr>
          <p:nvPr/>
        </p:nvGraphicFramePr>
        <p:xfrm>
          <a:off x="7661275" y="1628775"/>
          <a:ext cx="452438" cy="531813"/>
        </p:xfrm>
        <a:graphic>
          <a:graphicData uri="http://schemas.openxmlformats.org/presentationml/2006/ole">
            <mc:AlternateContent xmlns:mc="http://schemas.openxmlformats.org/markup-compatibility/2006">
              <mc:Choice xmlns:v="urn:schemas-microsoft-com:vml" Requires="v">
                <p:oleObj spid="_x0000_s51253" name="Clip" r:id="rId22" imgW="1305000" imgH="1085760" progId="">
                  <p:embed/>
                </p:oleObj>
              </mc:Choice>
              <mc:Fallback>
                <p:oleObj name="Clip" r:id="rId22" imgW="1305000" imgH="1085760" progId="">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1275" y="1628775"/>
                        <a:ext cx="452438" cy="531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1274" name="Group 138"/>
          <p:cNvGrpSpPr>
            <a:grpSpLocks/>
          </p:cNvGrpSpPr>
          <p:nvPr/>
        </p:nvGrpSpPr>
        <p:grpSpPr bwMode="auto">
          <a:xfrm>
            <a:off x="7594600" y="2235200"/>
            <a:ext cx="439738" cy="687388"/>
            <a:chOff x="2870" y="1518"/>
            <a:chExt cx="292" cy="320"/>
          </a:xfrm>
        </p:grpSpPr>
        <p:graphicFrame>
          <p:nvGraphicFramePr>
            <p:cNvPr id="51206" name="Object 6"/>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51254" name="Clip" r:id="rId23" imgW="819000" imgH="847800" progId="">
                    <p:embed/>
                  </p:oleObj>
                </mc:Choice>
                <mc:Fallback>
                  <p:oleObj name="Clip" r:id="rId23" imgW="819000" imgH="847800" progId="">
                    <p:embed/>
                    <p:pic>
                      <p:nvPicPr>
                        <p:cNvPr id="0" name="Picture 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07" name="Object 7"/>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51255" name="Clip" r:id="rId24" imgW="1266840" imgH="1200240" progId="">
                    <p:embed/>
                  </p:oleObj>
                </mc:Choice>
                <mc:Fallback>
                  <p:oleObj name="Clip" r:id="rId24" imgW="1266840" imgH="1200240" progId="">
                    <p:embed/>
                    <p:pic>
                      <p:nvPicPr>
                        <p:cNvPr id="0" name="Picture 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51275" name="Group 141"/>
          <p:cNvGrpSpPr>
            <a:grpSpLocks/>
          </p:cNvGrpSpPr>
          <p:nvPr/>
        </p:nvGrpSpPr>
        <p:grpSpPr bwMode="auto">
          <a:xfrm>
            <a:off x="6445250" y="3373438"/>
            <a:ext cx="542925" cy="233362"/>
            <a:chOff x="3600" y="219"/>
            <a:chExt cx="360" cy="175"/>
          </a:xfrm>
        </p:grpSpPr>
        <p:sp>
          <p:nvSpPr>
            <p:cNvPr id="51379" name="Oval 14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1380" name="Line 143"/>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81" name="Line 144"/>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82" name="Rectangle 145"/>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1383" name="Oval 14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1384" name="Group 147"/>
            <p:cNvGrpSpPr>
              <a:grpSpLocks/>
            </p:cNvGrpSpPr>
            <p:nvPr/>
          </p:nvGrpSpPr>
          <p:grpSpPr bwMode="auto">
            <a:xfrm>
              <a:off x="3686" y="244"/>
              <a:ext cx="177" cy="66"/>
              <a:chOff x="2848" y="848"/>
              <a:chExt cx="140" cy="98"/>
            </a:xfrm>
          </p:grpSpPr>
          <p:sp>
            <p:nvSpPr>
              <p:cNvPr id="51389" name="Line 14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90" name="Line 14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91" name="Line 15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1385" name="Group 151"/>
            <p:cNvGrpSpPr>
              <a:grpSpLocks/>
            </p:cNvGrpSpPr>
            <p:nvPr/>
          </p:nvGrpSpPr>
          <p:grpSpPr bwMode="auto">
            <a:xfrm flipV="1">
              <a:off x="3686" y="243"/>
              <a:ext cx="177" cy="66"/>
              <a:chOff x="2848" y="848"/>
              <a:chExt cx="140" cy="98"/>
            </a:xfrm>
          </p:grpSpPr>
          <p:sp>
            <p:nvSpPr>
              <p:cNvPr id="51386" name="Line 15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87" name="Line 15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88" name="Line 15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1276" name="Group 155"/>
          <p:cNvGrpSpPr>
            <a:grpSpLocks/>
          </p:cNvGrpSpPr>
          <p:nvPr/>
        </p:nvGrpSpPr>
        <p:grpSpPr bwMode="auto">
          <a:xfrm>
            <a:off x="7477125" y="3144838"/>
            <a:ext cx="542925" cy="233362"/>
            <a:chOff x="3600" y="219"/>
            <a:chExt cx="360" cy="175"/>
          </a:xfrm>
        </p:grpSpPr>
        <p:sp>
          <p:nvSpPr>
            <p:cNvPr id="51366" name="Oval 15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1367" name="Line 157"/>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68" name="Line 158"/>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69" name="Rectangle 159"/>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1370" name="Oval 16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1371" name="Group 161"/>
            <p:cNvGrpSpPr>
              <a:grpSpLocks/>
            </p:cNvGrpSpPr>
            <p:nvPr/>
          </p:nvGrpSpPr>
          <p:grpSpPr bwMode="auto">
            <a:xfrm>
              <a:off x="3686" y="244"/>
              <a:ext cx="177" cy="66"/>
              <a:chOff x="2848" y="848"/>
              <a:chExt cx="140" cy="98"/>
            </a:xfrm>
          </p:grpSpPr>
          <p:sp>
            <p:nvSpPr>
              <p:cNvPr id="51376" name="Line 16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77" name="Line 16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78" name="Line 16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1372" name="Group 165"/>
            <p:cNvGrpSpPr>
              <a:grpSpLocks/>
            </p:cNvGrpSpPr>
            <p:nvPr/>
          </p:nvGrpSpPr>
          <p:grpSpPr bwMode="auto">
            <a:xfrm flipV="1">
              <a:off x="3686" y="243"/>
              <a:ext cx="177" cy="66"/>
              <a:chOff x="2848" y="848"/>
              <a:chExt cx="140" cy="98"/>
            </a:xfrm>
          </p:grpSpPr>
          <p:sp>
            <p:nvSpPr>
              <p:cNvPr id="51373" name="Line 16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74" name="Line 16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75" name="Line 16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1277" name="Group 169"/>
          <p:cNvGrpSpPr>
            <a:grpSpLocks/>
          </p:cNvGrpSpPr>
          <p:nvPr/>
        </p:nvGrpSpPr>
        <p:grpSpPr bwMode="auto">
          <a:xfrm>
            <a:off x="7496175" y="3802063"/>
            <a:ext cx="542925" cy="233362"/>
            <a:chOff x="3600" y="219"/>
            <a:chExt cx="360" cy="175"/>
          </a:xfrm>
        </p:grpSpPr>
        <p:sp>
          <p:nvSpPr>
            <p:cNvPr id="51353" name="Oval 170"/>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1354" name="Line 171"/>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55" name="Line 172"/>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56" name="Rectangle 173"/>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1357" name="Oval 174"/>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1358" name="Group 175"/>
            <p:cNvGrpSpPr>
              <a:grpSpLocks/>
            </p:cNvGrpSpPr>
            <p:nvPr/>
          </p:nvGrpSpPr>
          <p:grpSpPr bwMode="auto">
            <a:xfrm>
              <a:off x="3686" y="244"/>
              <a:ext cx="177" cy="66"/>
              <a:chOff x="2848" y="848"/>
              <a:chExt cx="140" cy="98"/>
            </a:xfrm>
          </p:grpSpPr>
          <p:sp>
            <p:nvSpPr>
              <p:cNvPr id="51363" name="Line 17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64" name="Line 17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65" name="Line 17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1359" name="Group 179"/>
            <p:cNvGrpSpPr>
              <a:grpSpLocks/>
            </p:cNvGrpSpPr>
            <p:nvPr/>
          </p:nvGrpSpPr>
          <p:grpSpPr bwMode="auto">
            <a:xfrm flipV="1">
              <a:off x="3686" y="243"/>
              <a:ext cx="177" cy="66"/>
              <a:chOff x="2848" y="848"/>
              <a:chExt cx="140" cy="98"/>
            </a:xfrm>
          </p:grpSpPr>
          <p:sp>
            <p:nvSpPr>
              <p:cNvPr id="51360" name="Line 18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61" name="Line 18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62" name="Line 18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1278" name="Group 183"/>
          <p:cNvGrpSpPr>
            <a:grpSpLocks/>
          </p:cNvGrpSpPr>
          <p:nvPr/>
        </p:nvGrpSpPr>
        <p:grpSpPr bwMode="auto">
          <a:xfrm>
            <a:off x="8547100" y="3352800"/>
            <a:ext cx="541338" cy="233363"/>
            <a:chOff x="3600" y="219"/>
            <a:chExt cx="360" cy="175"/>
          </a:xfrm>
        </p:grpSpPr>
        <p:sp>
          <p:nvSpPr>
            <p:cNvPr id="51340" name="Oval 184"/>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1341" name="Line 185"/>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42" name="Line 186"/>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43" name="Rectangle 187"/>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1344" name="Oval 188"/>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1345" name="Group 189"/>
            <p:cNvGrpSpPr>
              <a:grpSpLocks/>
            </p:cNvGrpSpPr>
            <p:nvPr/>
          </p:nvGrpSpPr>
          <p:grpSpPr bwMode="auto">
            <a:xfrm>
              <a:off x="3686" y="244"/>
              <a:ext cx="177" cy="66"/>
              <a:chOff x="2848" y="848"/>
              <a:chExt cx="140" cy="98"/>
            </a:xfrm>
          </p:grpSpPr>
          <p:sp>
            <p:nvSpPr>
              <p:cNvPr id="51350" name="Line 19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51" name="Line 19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52" name="Line 19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1346" name="Group 193"/>
            <p:cNvGrpSpPr>
              <a:grpSpLocks/>
            </p:cNvGrpSpPr>
            <p:nvPr/>
          </p:nvGrpSpPr>
          <p:grpSpPr bwMode="auto">
            <a:xfrm flipV="1">
              <a:off x="3686" y="243"/>
              <a:ext cx="177" cy="66"/>
              <a:chOff x="2848" y="848"/>
              <a:chExt cx="140" cy="98"/>
            </a:xfrm>
          </p:grpSpPr>
          <p:sp>
            <p:nvSpPr>
              <p:cNvPr id="51347" name="Line 194"/>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48" name="Line 195"/>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49" name="Line 196"/>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1279" name="Group 197"/>
          <p:cNvGrpSpPr>
            <a:grpSpLocks/>
          </p:cNvGrpSpPr>
          <p:nvPr/>
        </p:nvGrpSpPr>
        <p:grpSpPr bwMode="auto">
          <a:xfrm>
            <a:off x="8337550" y="4249738"/>
            <a:ext cx="542925" cy="233362"/>
            <a:chOff x="3600" y="219"/>
            <a:chExt cx="360" cy="175"/>
          </a:xfrm>
        </p:grpSpPr>
        <p:sp>
          <p:nvSpPr>
            <p:cNvPr id="51327" name="Oval 198"/>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1328" name="Line 199"/>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29" name="Line 200"/>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30" name="Rectangle 201"/>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1331" name="Oval 202"/>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1332" name="Group 203"/>
            <p:cNvGrpSpPr>
              <a:grpSpLocks/>
            </p:cNvGrpSpPr>
            <p:nvPr/>
          </p:nvGrpSpPr>
          <p:grpSpPr bwMode="auto">
            <a:xfrm>
              <a:off x="3686" y="244"/>
              <a:ext cx="177" cy="66"/>
              <a:chOff x="2848" y="848"/>
              <a:chExt cx="140" cy="98"/>
            </a:xfrm>
          </p:grpSpPr>
          <p:sp>
            <p:nvSpPr>
              <p:cNvPr id="51337" name="Line 204"/>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38" name="Line 205"/>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39" name="Line 206"/>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1333" name="Group 207"/>
            <p:cNvGrpSpPr>
              <a:grpSpLocks/>
            </p:cNvGrpSpPr>
            <p:nvPr/>
          </p:nvGrpSpPr>
          <p:grpSpPr bwMode="auto">
            <a:xfrm flipV="1">
              <a:off x="3686" y="243"/>
              <a:ext cx="177" cy="66"/>
              <a:chOff x="2848" y="848"/>
              <a:chExt cx="140" cy="98"/>
            </a:xfrm>
          </p:grpSpPr>
          <p:sp>
            <p:nvSpPr>
              <p:cNvPr id="51334" name="Line 20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35" name="Line 20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36" name="Line 21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1280" name="Group 211"/>
          <p:cNvGrpSpPr>
            <a:grpSpLocks/>
          </p:cNvGrpSpPr>
          <p:nvPr/>
        </p:nvGrpSpPr>
        <p:grpSpPr bwMode="auto">
          <a:xfrm>
            <a:off x="7975600" y="4833938"/>
            <a:ext cx="542925" cy="234950"/>
            <a:chOff x="3600" y="219"/>
            <a:chExt cx="360" cy="175"/>
          </a:xfrm>
        </p:grpSpPr>
        <p:sp>
          <p:nvSpPr>
            <p:cNvPr id="51314" name="Oval 21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1315" name="Line 213"/>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16" name="Line 214"/>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17" name="Rectangle 215"/>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1318" name="Oval 21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1319" name="Group 217"/>
            <p:cNvGrpSpPr>
              <a:grpSpLocks/>
            </p:cNvGrpSpPr>
            <p:nvPr/>
          </p:nvGrpSpPr>
          <p:grpSpPr bwMode="auto">
            <a:xfrm>
              <a:off x="3686" y="244"/>
              <a:ext cx="177" cy="66"/>
              <a:chOff x="2848" y="848"/>
              <a:chExt cx="140" cy="98"/>
            </a:xfrm>
          </p:grpSpPr>
          <p:sp>
            <p:nvSpPr>
              <p:cNvPr id="51324" name="Line 21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25" name="Line 21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26" name="Line 22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1320" name="Group 221"/>
            <p:cNvGrpSpPr>
              <a:grpSpLocks/>
            </p:cNvGrpSpPr>
            <p:nvPr/>
          </p:nvGrpSpPr>
          <p:grpSpPr bwMode="auto">
            <a:xfrm flipV="1">
              <a:off x="3686" y="243"/>
              <a:ext cx="177" cy="66"/>
              <a:chOff x="2848" y="848"/>
              <a:chExt cx="140" cy="98"/>
            </a:xfrm>
          </p:grpSpPr>
          <p:sp>
            <p:nvSpPr>
              <p:cNvPr id="51321" name="Line 22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22" name="Line 22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23" name="Line 22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1281" name="Group 225"/>
          <p:cNvGrpSpPr>
            <a:grpSpLocks/>
          </p:cNvGrpSpPr>
          <p:nvPr/>
        </p:nvGrpSpPr>
        <p:grpSpPr bwMode="auto">
          <a:xfrm>
            <a:off x="7315200" y="5322888"/>
            <a:ext cx="541338" cy="233362"/>
            <a:chOff x="3600" y="219"/>
            <a:chExt cx="360" cy="175"/>
          </a:xfrm>
        </p:grpSpPr>
        <p:sp>
          <p:nvSpPr>
            <p:cNvPr id="51301" name="Oval 22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1302" name="Line 227"/>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03" name="Line 228"/>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304" name="Rectangle 229"/>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1305" name="Oval 23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1306" name="Group 231"/>
            <p:cNvGrpSpPr>
              <a:grpSpLocks/>
            </p:cNvGrpSpPr>
            <p:nvPr/>
          </p:nvGrpSpPr>
          <p:grpSpPr bwMode="auto">
            <a:xfrm>
              <a:off x="3686" y="244"/>
              <a:ext cx="177" cy="66"/>
              <a:chOff x="2848" y="848"/>
              <a:chExt cx="140" cy="98"/>
            </a:xfrm>
          </p:grpSpPr>
          <p:sp>
            <p:nvSpPr>
              <p:cNvPr id="51311" name="Line 23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12" name="Line 23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13" name="Line 23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1307" name="Group 235"/>
            <p:cNvGrpSpPr>
              <a:grpSpLocks/>
            </p:cNvGrpSpPr>
            <p:nvPr/>
          </p:nvGrpSpPr>
          <p:grpSpPr bwMode="auto">
            <a:xfrm flipV="1">
              <a:off x="3686" y="243"/>
              <a:ext cx="177" cy="66"/>
              <a:chOff x="2848" y="848"/>
              <a:chExt cx="140" cy="98"/>
            </a:xfrm>
          </p:grpSpPr>
          <p:sp>
            <p:nvSpPr>
              <p:cNvPr id="51308" name="Line 23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09" name="Line 23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10" name="Line 23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1282" name="Group 239"/>
          <p:cNvGrpSpPr>
            <a:grpSpLocks/>
          </p:cNvGrpSpPr>
          <p:nvPr/>
        </p:nvGrpSpPr>
        <p:grpSpPr bwMode="auto">
          <a:xfrm>
            <a:off x="6445250" y="4946650"/>
            <a:ext cx="542925" cy="233363"/>
            <a:chOff x="3600" y="219"/>
            <a:chExt cx="360" cy="175"/>
          </a:xfrm>
        </p:grpSpPr>
        <p:sp>
          <p:nvSpPr>
            <p:cNvPr id="51288" name="Oval 240"/>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1289" name="Line 241"/>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90" name="Line 242"/>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1291" name="Rectangle 243"/>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1292" name="Oval 244"/>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1293" name="Group 245"/>
            <p:cNvGrpSpPr>
              <a:grpSpLocks/>
            </p:cNvGrpSpPr>
            <p:nvPr/>
          </p:nvGrpSpPr>
          <p:grpSpPr bwMode="auto">
            <a:xfrm>
              <a:off x="3686" y="244"/>
              <a:ext cx="177" cy="66"/>
              <a:chOff x="2848" y="848"/>
              <a:chExt cx="140" cy="98"/>
            </a:xfrm>
          </p:grpSpPr>
          <p:sp>
            <p:nvSpPr>
              <p:cNvPr id="51298" name="Line 24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299" name="Line 24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300" name="Line 24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1294" name="Group 249"/>
            <p:cNvGrpSpPr>
              <a:grpSpLocks/>
            </p:cNvGrpSpPr>
            <p:nvPr/>
          </p:nvGrpSpPr>
          <p:grpSpPr bwMode="auto">
            <a:xfrm flipV="1">
              <a:off x="3686" y="243"/>
              <a:ext cx="177" cy="66"/>
              <a:chOff x="2848" y="848"/>
              <a:chExt cx="140" cy="98"/>
            </a:xfrm>
          </p:grpSpPr>
          <p:sp>
            <p:nvSpPr>
              <p:cNvPr id="51295" name="Line 25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296" name="Line 25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1297" name="Line 25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sp>
        <p:nvSpPr>
          <p:cNvPr id="51283" name="Text Box 253"/>
          <p:cNvSpPr txBox="1">
            <a:spLocks noChangeArrowheads="1"/>
          </p:cNvSpPr>
          <p:nvPr/>
        </p:nvSpPr>
        <p:spPr bwMode="auto">
          <a:xfrm>
            <a:off x="6240463" y="1738313"/>
            <a:ext cx="962025"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router</a:t>
            </a:r>
            <a:endParaRPr lang="en-US" sz="2000">
              <a:solidFill>
                <a:schemeClr val="tx1"/>
              </a:solidFill>
            </a:endParaRPr>
          </a:p>
        </p:txBody>
      </p:sp>
      <p:sp>
        <p:nvSpPr>
          <p:cNvPr id="51284" name="Text Box 254"/>
          <p:cNvSpPr txBox="1">
            <a:spLocks noChangeArrowheads="1"/>
          </p:cNvSpPr>
          <p:nvPr/>
        </p:nvSpPr>
        <p:spPr bwMode="auto">
          <a:xfrm>
            <a:off x="7553325" y="1865313"/>
            <a:ext cx="1595438"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workstation</a:t>
            </a:r>
            <a:endParaRPr lang="en-US" sz="2000">
              <a:solidFill>
                <a:schemeClr val="tx1"/>
              </a:solidFill>
            </a:endParaRPr>
          </a:p>
        </p:txBody>
      </p:sp>
      <p:sp>
        <p:nvSpPr>
          <p:cNvPr id="51285" name="Text Box 255"/>
          <p:cNvSpPr txBox="1">
            <a:spLocks noChangeArrowheads="1"/>
          </p:cNvSpPr>
          <p:nvPr/>
        </p:nvSpPr>
        <p:spPr bwMode="auto">
          <a:xfrm>
            <a:off x="6477000" y="2249488"/>
            <a:ext cx="962025"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server</a:t>
            </a:r>
            <a:endParaRPr lang="en-US" sz="2000">
              <a:solidFill>
                <a:schemeClr val="tx1"/>
              </a:solidFill>
            </a:endParaRPr>
          </a:p>
        </p:txBody>
      </p:sp>
      <p:sp>
        <p:nvSpPr>
          <p:cNvPr id="51286" name="Text Box 256"/>
          <p:cNvSpPr txBox="1">
            <a:spLocks noChangeArrowheads="1"/>
          </p:cNvSpPr>
          <p:nvPr/>
        </p:nvSpPr>
        <p:spPr bwMode="auto">
          <a:xfrm>
            <a:off x="7969250" y="2435225"/>
            <a:ext cx="952500"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mobile</a:t>
            </a:r>
            <a:endParaRPr lang="en-US" sz="2000">
              <a:solidFill>
                <a:schemeClr val="tx1"/>
              </a:solidFill>
            </a:endParaRPr>
          </a:p>
        </p:txBody>
      </p:sp>
      <p:sp>
        <p:nvSpPr>
          <p:cNvPr id="51287" name="Line 257"/>
          <p:cNvSpPr>
            <a:spLocks noChangeShapeType="1"/>
          </p:cNvSpPr>
          <p:nvPr/>
        </p:nvSpPr>
        <p:spPr bwMode="auto">
          <a:xfrm flipV="1">
            <a:off x="6723063" y="5159375"/>
            <a:ext cx="1587" cy="249238"/>
          </a:xfrm>
          <a:prstGeom prst="line">
            <a:avLst/>
          </a:prstGeom>
          <a:noFill/>
          <a:ln w="12700">
            <a:solidFill>
              <a:schemeClr val="tx1"/>
            </a:solidFill>
            <a:round/>
            <a:headEnd/>
            <a:tailEnd/>
          </a:ln>
        </p:spPr>
        <p:txBody>
          <a:bodyPr wrap="none" anchor="ctr">
            <a:prstTxWarp prst="textNoShape">
              <a:avLst/>
            </a:prstTxWarp>
          </a:bodyPr>
          <a:lstStyle/>
          <a:p>
            <a:endParaRPr lang="en-US"/>
          </a:p>
        </p:txBody>
      </p:sp>
      <p:graphicFrame>
        <p:nvGraphicFramePr>
          <p:cNvPr id="51219" name="Object 19"/>
          <p:cNvGraphicFramePr>
            <a:graphicFrameLocks noChangeAspect="1"/>
          </p:cNvGraphicFramePr>
          <p:nvPr/>
        </p:nvGraphicFramePr>
        <p:xfrm>
          <a:off x="6819900" y="5437188"/>
          <a:ext cx="449263" cy="593725"/>
        </p:xfrm>
        <a:graphic>
          <a:graphicData uri="http://schemas.openxmlformats.org/presentationml/2006/ole">
            <mc:AlternateContent xmlns:mc="http://schemas.openxmlformats.org/markup-compatibility/2006">
              <mc:Choice xmlns:v="urn:schemas-microsoft-com:vml" Requires="v">
                <p:oleObj spid="_x0000_s51256" name="Clip" r:id="rId25" imgW="1305000" imgH="1085760" progId="">
                  <p:embed/>
                </p:oleObj>
              </mc:Choice>
              <mc:Fallback>
                <p:oleObj name="Clip" r:id="rId25" imgW="1305000" imgH="1085760" progId="">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19900" y="5437188"/>
                        <a:ext cx="449263"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44" name="Rectangle 2"/>
          <p:cNvSpPr>
            <a:spLocks noGrp="1" noChangeArrowheads="1"/>
          </p:cNvSpPr>
          <p:nvPr>
            <p:ph type="title"/>
          </p:nvPr>
        </p:nvSpPr>
        <p:spPr/>
        <p:txBody>
          <a:bodyPr/>
          <a:lstStyle/>
          <a:p>
            <a:pPr eaLnBrk="1" hangingPunct="1"/>
            <a:r>
              <a:rPr lang="en-US"/>
              <a:t>What’s the Internet: “nuts and bolts” view</a:t>
            </a:r>
          </a:p>
        </p:txBody>
      </p:sp>
      <p:sp>
        <p:nvSpPr>
          <p:cNvPr id="52245" name="Freeform 4"/>
          <p:cNvSpPr>
            <a:spLocks/>
          </p:cNvSpPr>
          <p:nvPr/>
        </p:nvSpPr>
        <p:spPr bwMode="auto">
          <a:xfrm>
            <a:off x="7316788" y="2979738"/>
            <a:ext cx="1947862" cy="1674812"/>
          </a:xfrm>
          <a:custGeom>
            <a:avLst/>
            <a:gdLst>
              <a:gd name="T0" fmla="*/ 2147483647 w 1292"/>
              <a:gd name="T1" fmla="*/ 2147483647 h 1255"/>
              <a:gd name="T2" fmla="*/ 2147483647 w 1292"/>
              <a:gd name="T3" fmla="*/ 2147483647 h 1255"/>
              <a:gd name="T4" fmla="*/ 2147483647 w 1292"/>
              <a:gd name="T5" fmla="*/ 2147483647 h 1255"/>
              <a:gd name="T6" fmla="*/ 2147483647 w 1292"/>
              <a:gd name="T7" fmla="*/ 2147483647 h 1255"/>
              <a:gd name="T8" fmla="*/ 2147483647 w 1292"/>
              <a:gd name="T9" fmla="*/ 2147483647 h 1255"/>
              <a:gd name="T10" fmla="*/ 2147483647 w 1292"/>
              <a:gd name="T11" fmla="*/ 2147483647 h 1255"/>
              <a:gd name="T12" fmla="*/ 2147483647 w 1292"/>
              <a:gd name="T13" fmla="*/ 2147483647 h 1255"/>
              <a:gd name="T14" fmla="*/ 2147483647 w 1292"/>
              <a:gd name="T15" fmla="*/ 2147483647 h 1255"/>
              <a:gd name="T16" fmla="*/ 2147483647 w 1292"/>
              <a:gd name="T17" fmla="*/ 2147483647 h 1255"/>
              <a:gd name="T18" fmla="*/ 2147483647 w 1292"/>
              <a:gd name="T19" fmla="*/ 2147483647 h 1255"/>
              <a:gd name="T20" fmla="*/ 2147483647 w 1292"/>
              <a:gd name="T21" fmla="*/ 2147483647 h 1255"/>
              <a:gd name="T22" fmla="*/ 2147483647 w 1292"/>
              <a:gd name="T23" fmla="*/ 2147483647 h 12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2"/>
              <a:gd name="T37" fmla="*/ 0 h 1255"/>
              <a:gd name="T38" fmla="*/ 1292 w 1292"/>
              <a:gd name="T39" fmla="*/ 1255 h 125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2" h="1255">
                <a:moveTo>
                  <a:pt x="239" y="7"/>
                </a:moveTo>
                <a:cubicBezTo>
                  <a:pt x="120" y="14"/>
                  <a:pt x="70" y="71"/>
                  <a:pt x="35" y="157"/>
                </a:cubicBezTo>
                <a:cubicBezTo>
                  <a:pt x="0" y="243"/>
                  <a:pt x="26" y="411"/>
                  <a:pt x="29" y="523"/>
                </a:cubicBezTo>
                <a:cubicBezTo>
                  <a:pt x="32" y="635"/>
                  <a:pt x="17" y="771"/>
                  <a:pt x="53" y="829"/>
                </a:cubicBezTo>
                <a:cubicBezTo>
                  <a:pt x="89" y="887"/>
                  <a:pt x="146" y="821"/>
                  <a:pt x="245" y="871"/>
                </a:cubicBezTo>
                <a:cubicBezTo>
                  <a:pt x="344" y="921"/>
                  <a:pt x="522" y="1068"/>
                  <a:pt x="647" y="1129"/>
                </a:cubicBezTo>
                <a:cubicBezTo>
                  <a:pt x="772" y="1190"/>
                  <a:pt x="903" y="1255"/>
                  <a:pt x="995" y="1237"/>
                </a:cubicBezTo>
                <a:cubicBezTo>
                  <a:pt x="1087" y="1219"/>
                  <a:pt x="1153" y="1153"/>
                  <a:pt x="1199" y="1021"/>
                </a:cubicBezTo>
                <a:cubicBezTo>
                  <a:pt x="1245" y="889"/>
                  <a:pt x="1270" y="580"/>
                  <a:pt x="1271" y="445"/>
                </a:cubicBezTo>
                <a:cubicBezTo>
                  <a:pt x="1272" y="310"/>
                  <a:pt x="1292" y="266"/>
                  <a:pt x="1205" y="211"/>
                </a:cubicBezTo>
                <a:cubicBezTo>
                  <a:pt x="1118" y="156"/>
                  <a:pt x="908" y="150"/>
                  <a:pt x="749" y="115"/>
                </a:cubicBezTo>
                <a:cubicBezTo>
                  <a:pt x="590" y="80"/>
                  <a:pt x="358" y="0"/>
                  <a:pt x="239" y="7"/>
                </a:cubicBezTo>
                <a:close/>
              </a:path>
            </a:pathLst>
          </a:custGeom>
          <a:solidFill>
            <a:srgbClr val="FFFF00"/>
          </a:solidFill>
          <a:ln w="9525">
            <a:noFill/>
            <a:round/>
            <a:headEnd/>
            <a:tailEnd/>
          </a:ln>
        </p:spPr>
        <p:txBody>
          <a:bodyPr wrap="none" anchor="ctr">
            <a:prstTxWarp prst="textNoShape">
              <a:avLst/>
            </a:prstTxWarp>
          </a:bodyPr>
          <a:lstStyle/>
          <a:p>
            <a:endParaRPr lang="en-US"/>
          </a:p>
        </p:txBody>
      </p:sp>
      <p:sp>
        <p:nvSpPr>
          <p:cNvPr id="52246" name="Freeform 5"/>
          <p:cNvSpPr>
            <a:spLocks/>
          </p:cNvSpPr>
          <p:nvPr/>
        </p:nvSpPr>
        <p:spPr bwMode="auto">
          <a:xfrm>
            <a:off x="5281613" y="2836863"/>
            <a:ext cx="2022475" cy="1589087"/>
          </a:xfrm>
          <a:custGeom>
            <a:avLst/>
            <a:gdLst>
              <a:gd name="T0" fmla="*/ 2147483647 w 1340"/>
              <a:gd name="T1" fmla="*/ 2147483647 h 1191"/>
              <a:gd name="T2" fmla="*/ 2147483647 w 1340"/>
              <a:gd name="T3" fmla="*/ 2147483647 h 1191"/>
              <a:gd name="T4" fmla="*/ 2147483647 w 1340"/>
              <a:gd name="T5" fmla="*/ 2147483647 h 1191"/>
              <a:gd name="T6" fmla="*/ 2147483647 w 1340"/>
              <a:gd name="T7" fmla="*/ 2147483647 h 1191"/>
              <a:gd name="T8" fmla="*/ 2147483647 w 1340"/>
              <a:gd name="T9" fmla="*/ 2147483647 h 1191"/>
              <a:gd name="T10" fmla="*/ 2147483647 w 1340"/>
              <a:gd name="T11" fmla="*/ 2147483647 h 1191"/>
              <a:gd name="T12" fmla="*/ 2147483647 w 1340"/>
              <a:gd name="T13" fmla="*/ 2147483647 h 1191"/>
              <a:gd name="T14" fmla="*/ 2147483647 w 1340"/>
              <a:gd name="T15" fmla="*/ 2147483647 h 1191"/>
              <a:gd name="T16" fmla="*/ 2147483647 w 1340"/>
              <a:gd name="T17" fmla="*/ 2147483647 h 1191"/>
              <a:gd name="T18" fmla="*/ 2147483647 w 1340"/>
              <a:gd name="T19" fmla="*/ 2147483647 h 1191"/>
              <a:gd name="T20" fmla="*/ 2147483647 w 1340"/>
              <a:gd name="T21" fmla="*/ 2147483647 h 1191"/>
              <a:gd name="T22" fmla="*/ 2147483647 w 1340"/>
              <a:gd name="T23" fmla="*/ 2147483647 h 11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40"/>
              <a:gd name="T37" fmla="*/ 0 h 1191"/>
              <a:gd name="T38" fmla="*/ 1340 w 1340"/>
              <a:gd name="T39" fmla="*/ 1191 h 11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40" h="1191">
                <a:moveTo>
                  <a:pt x="550" y="42"/>
                </a:moveTo>
                <a:cubicBezTo>
                  <a:pt x="437" y="4"/>
                  <a:pt x="164" y="0"/>
                  <a:pt x="82" y="60"/>
                </a:cubicBezTo>
                <a:cubicBezTo>
                  <a:pt x="0" y="120"/>
                  <a:pt x="67" y="292"/>
                  <a:pt x="58" y="402"/>
                </a:cubicBezTo>
                <a:cubicBezTo>
                  <a:pt x="49" y="512"/>
                  <a:pt x="19" y="642"/>
                  <a:pt x="28" y="720"/>
                </a:cubicBezTo>
                <a:cubicBezTo>
                  <a:pt x="37" y="798"/>
                  <a:pt x="27" y="844"/>
                  <a:pt x="112" y="870"/>
                </a:cubicBezTo>
                <a:cubicBezTo>
                  <a:pt x="197" y="896"/>
                  <a:pt x="450" y="833"/>
                  <a:pt x="538" y="876"/>
                </a:cubicBezTo>
                <a:cubicBezTo>
                  <a:pt x="626" y="919"/>
                  <a:pt x="524" y="1091"/>
                  <a:pt x="640" y="1128"/>
                </a:cubicBezTo>
                <a:cubicBezTo>
                  <a:pt x="756" y="1165"/>
                  <a:pt x="1128" y="1191"/>
                  <a:pt x="1234" y="1098"/>
                </a:cubicBezTo>
                <a:cubicBezTo>
                  <a:pt x="1340" y="1005"/>
                  <a:pt x="1281" y="696"/>
                  <a:pt x="1276" y="570"/>
                </a:cubicBezTo>
                <a:cubicBezTo>
                  <a:pt x="1271" y="444"/>
                  <a:pt x="1290" y="389"/>
                  <a:pt x="1204" y="342"/>
                </a:cubicBezTo>
                <a:cubicBezTo>
                  <a:pt x="1118" y="295"/>
                  <a:pt x="868" y="338"/>
                  <a:pt x="760" y="288"/>
                </a:cubicBezTo>
                <a:cubicBezTo>
                  <a:pt x="652" y="238"/>
                  <a:pt x="663" y="80"/>
                  <a:pt x="550" y="42"/>
                </a:cubicBezTo>
                <a:close/>
              </a:path>
            </a:pathLst>
          </a:custGeom>
          <a:solidFill>
            <a:srgbClr val="FFFF00"/>
          </a:solidFill>
          <a:ln w="9525">
            <a:noFill/>
            <a:round/>
            <a:headEnd/>
            <a:tailEnd/>
          </a:ln>
        </p:spPr>
        <p:txBody>
          <a:bodyPr wrap="none" anchor="ctr">
            <a:prstTxWarp prst="textNoShape">
              <a:avLst/>
            </a:prstTxWarp>
          </a:bodyPr>
          <a:lstStyle/>
          <a:p>
            <a:endParaRPr lang="en-US"/>
          </a:p>
        </p:txBody>
      </p:sp>
      <p:sp>
        <p:nvSpPr>
          <p:cNvPr id="52247" name="Freeform 6"/>
          <p:cNvSpPr>
            <a:spLocks/>
          </p:cNvSpPr>
          <p:nvPr/>
        </p:nvSpPr>
        <p:spPr bwMode="auto">
          <a:xfrm>
            <a:off x="5680075" y="4287838"/>
            <a:ext cx="3222625" cy="2219325"/>
          </a:xfrm>
          <a:custGeom>
            <a:avLst/>
            <a:gdLst>
              <a:gd name="T0" fmla="*/ 2147483647 w 2135"/>
              <a:gd name="T1" fmla="*/ 2147483647 h 1662"/>
              <a:gd name="T2" fmla="*/ 2147483647 w 2135"/>
              <a:gd name="T3" fmla="*/ 2147483647 h 1662"/>
              <a:gd name="T4" fmla="*/ 2147483647 w 2135"/>
              <a:gd name="T5" fmla="*/ 2147483647 h 1662"/>
              <a:gd name="T6" fmla="*/ 2147483647 w 2135"/>
              <a:gd name="T7" fmla="*/ 2147483647 h 1662"/>
              <a:gd name="T8" fmla="*/ 2147483647 w 2135"/>
              <a:gd name="T9" fmla="*/ 2147483647 h 1662"/>
              <a:gd name="T10" fmla="*/ 2147483647 w 2135"/>
              <a:gd name="T11" fmla="*/ 2147483647 h 1662"/>
              <a:gd name="T12" fmla="*/ 2147483647 w 2135"/>
              <a:gd name="T13" fmla="*/ 2147483647 h 1662"/>
              <a:gd name="T14" fmla="*/ 2147483647 w 2135"/>
              <a:gd name="T15" fmla="*/ 2147483647 h 1662"/>
              <a:gd name="T16" fmla="*/ 2147483647 w 2135"/>
              <a:gd name="T17" fmla="*/ 2147483647 h 1662"/>
              <a:gd name="T18" fmla="*/ 2147483647 w 2135"/>
              <a:gd name="T19" fmla="*/ 2147483647 h 1662"/>
              <a:gd name="T20" fmla="*/ 2147483647 w 2135"/>
              <a:gd name="T21" fmla="*/ 2147483647 h 16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35"/>
              <a:gd name="T34" fmla="*/ 0 h 1662"/>
              <a:gd name="T35" fmla="*/ 2135 w 2135"/>
              <a:gd name="T36" fmla="*/ 1662 h 16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35" h="1662">
                <a:moveTo>
                  <a:pt x="27" y="652"/>
                </a:moveTo>
                <a:cubicBezTo>
                  <a:pt x="14" y="487"/>
                  <a:pt x="0" y="152"/>
                  <a:pt x="105" y="76"/>
                </a:cubicBezTo>
                <a:cubicBezTo>
                  <a:pt x="210" y="0"/>
                  <a:pt x="473" y="192"/>
                  <a:pt x="657" y="196"/>
                </a:cubicBezTo>
                <a:cubicBezTo>
                  <a:pt x="841" y="200"/>
                  <a:pt x="985" y="65"/>
                  <a:pt x="1209" y="100"/>
                </a:cubicBezTo>
                <a:cubicBezTo>
                  <a:pt x="1433" y="135"/>
                  <a:pt x="1867" y="232"/>
                  <a:pt x="2001" y="406"/>
                </a:cubicBezTo>
                <a:cubicBezTo>
                  <a:pt x="2135" y="580"/>
                  <a:pt x="2083" y="945"/>
                  <a:pt x="2013" y="1144"/>
                </a:cubicBezTo>
                <a:cubicBezTo>
                  <a:pt x="1943" y="1343"/>
                  <a:pt x="1781" y="1538"/>
                  <a:pt x="1581" y="1600"/>
                </a:cubicBezTo>
                <a:cubicBezTo>
                  <a:pt x="1381" y="1662"/>
                  <a:pt x="993" y="1571"/>
                  <a:pt x="813" y="1516"/>
                </a:cubicBezTo>
                <a:cubicBezTo>
                  <a:pt x="633" y="1461"/>
                  <a:pt x="606" y="1345"/>
                  <a:pt x="501" y="1270"/>
                </a:cubicBezTo>
                <a:cubicBezTo>
                  <a:pt x="396" y="1195"/>
                  <a:pt x="262" y="1169"/>
                  <a:pt x="183" y="1066"/>
                </a:cubicBezTo>
                <a:cubicBezTo>
                  <a:pt x="104" y="963"/>
                  <a:pt x="25" y="819"/>
                  <a:pt x="27" y="652"/>
                </a:cubicBezTo>
                <a:close/>
              </a:path>
            </a:pathLst>
          </a:custGeom>
          <a:solidFill>
            <a:srgbClr val="FFFF00"/>
          </a:solidFill>
          <a:ln w="9525">
            <a:noFill/>
            <a:round/>
            <a:headEnd/>
            <a:tailEnd/>
          </a:ln>
        </p:spPr>
        <p:txBody>
          <a:bodyPr wrap="none" anchor="ctr">
            <a:prstTxWarp prst="textNoShape">
              <a:avLst/>
            </a:prstTxWarp>
          </a:bodyPr>
          <a:lstStyle/>
          <a:p>
            <a:endParaRPr lang="en-US"/>
          </a:p>
        </p:txBody>
      </p:sp>
      <p:grpSp>
        <p:nvGrpSpPr>
          <p:cNvPr id="52248" name="Group 7"/>
          <p:cNvGrpSpPr>
            <a:grpSpLocks/>
          </p:cNvGrpSpPr>
          <p:nvPr/>
        </p:nvGrpSpPr>
        <p:grpSpPr bwMode="auto">
          <a:xfrm>
            <a:off x="5408613" y="2971800"/>
            <a:ext cx="795337" cy="484188"/>
            <a:chOff x="3552" y="246"/>
            <a:chExt cx="527" cy="248"/>
          </a:xfrm>
        </p:grpSpPr>
        <p:graphicFrame>
          <p:nvGraphicFramePr>
            <p:cNvPr id="52241" name="Object 17"/>
            <p:cNvGraphicFramePr>
              <a:graphicFrameLocks noChangeAspect="1"/>
            </p:cNvGraphicFramePr>
            <p:nvPr/>
          </p:nvGraphicFramePr>
          <p:xfrm>
            <a:off x="3552" y="246"/>
            <a:ext cx="299" cy="248"/>
          </p:xfrm>
          <a:graphic>
            <a:graphicData uri="http://schemas.openxmlformats.org/presentationml/2006/ole">
              <mc:AlternateContent xmlns:mc="http://schemas.openxmlformats.org/markup-compatibility/2006">
                <mc:Choice xmlns:v="urn:schemas-microsoft-com:vml" Requires="v">
                  <p:oleObj spid="_x0000_s52263" name="Clip" r:id="rId3" imgW="1305000" imgH="1085760" progId="">
                    <p:embed/>
                  </p:oleObj>
                </mc:Choice>
                <mc:Fallback>
                  <p:oleObj name="Clip" r:id="rId3" imgW="1305000" imgH="1085760" progId="">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246"/>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42" name="Object 18"/>
            <p:cNvGraphicFramePr>
              <a:graphicFrameLocks noChangeAspect="1"/>
            </p:cNvGraphicFramePr>
            <p:nvPr/>
          </p:nvGraphicFramePr>
          <p:xfrm>
            <a:off x="3878" y="338"/>
            <a:ext cx="201" cy="144"/>
          </p:xfrm>
          <a:graphic>
            <a:graphicData uri="http://schemas.openxmlformats.org/presentationml/2006/ole">
              <mc:AlternateContent xmlns:mc="http://schemas.openxmlformats.org/markup-compatibility/2006">
                <mc:Choice xmlns:v="urn:schemas-microsoft-com:vml" Requires="v">
                  <p:oleObj spid="_x0000_s52264" name="Clip" r:id="rId5" imgW="676440" imgH="485640" progId="">
                    <p:embed/>
                  </p:oleObj>
                </mc:Choice>
                <mc:Fallback>
                  <p:oleObj name="Clip" r:id="rId5" imgW="676440" imgH="485640" progId="">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8" y="338"/>
                          <a:ext cx="201"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480" name="Line 10"/>
            <p:cNvSpPr>
              <a:spLocks noChangeShapeType="1"/>
            </p:cNvSpPr>
            <p:nvPr/>
          </p:nvSpPr>
          <p:spPr bwMode="auto">
            <a:xfrm flipV="1">
              <a:off x="3844" y="434"/>
              <a:ext cx="82" cy="2"/>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grpSp>
        <p:nvGrpSpPr>
          <p:cNvPr id="52249" name="Group 11"/>
          <p:cNvGrpSpPr>
            <a:grpSpLocks/>
          </p:cNvGrpSpPr>
          <p:nvPr/>
        </p:nvGrpSpPr>
        <p:grpSpPr bwMode="auto">
          <a:xfrm>
            <a:off x="5408613" y="3567113"/>
            <a:ext cx="795337" cy="498475"/>
            <a:chOff x="3552" y="246"/>
            <a:chExt cx="527" cy="248"/>
          </a:xfrm>
        </p:grpSpPr>
        <p:graphicFrame>
          <p:nvGraphicFramePr>
            <p:cNvPr id="52239" name="Object 15"/>
            <p:cNvGraphicFramePr>
              <a:graphicFrameLocks noChangeAspect="1"/>
            </p:cNvGraphicFramePr>
            <p:nvPr/>
          </p:nvGraphicFramePr>
          <p:xfrm>
            <a:off x="3552" y="246"/>
            <a:ext cx="299" cy="248"/>
          </p:xfrm>
          <a:graphic>
            <a:graphicData uri="http://schemas.openxmlformats.org/presentationml/2006/ole">
              <mc:AlternateContent xmlns:mc="http://schemas.openxmlformats.org/markup-compatibility/2006">
                <mc:Choice xmlns:v="urn:schemas-microsoft-com:vml" Requires="v">
                  <p:oleObj spid="_x0000_s52265" name="Clip" r:id="rId7" imgW="1305000" imgH="1085760" progId="">
                    <p:embed/>
                  </p:oleObj>
                </mc:Choice>
                <mc:Fallback>
                  <p:oleObj name="Clip" r:id="rId7" imgW="1305000" imgH="1085760" progId="">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246"/>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40" name="Object 16"/>
            <p:cNvGraphicFramePr>
              <a:graphicFrameLocks noChangeAspect="1"/>
            </p:cNvGraphicFramePr>
            <p:nvPr/>
          </p:nvGraphicFramePr>
          <p:xfrm>
            <a:off x="3878" y="338"/>
            <a:ext cx="201" cy="144"/>
          </p:xfrm>
          <a:graphic>
            <a:graphicData uri="http://schemas.openxmlformats.org/presentationml/2006/ole">
              <mc:AlternateContent xmlns:mc="http://schemas.openxmlformats.org/markup-compatibility/2006">
                <mc:Choice xmlns:v="urn:schemas-microsoft-com:vml" Requires="v">
                  <p:oleObj spid="_x0000_s52266" name="Clip" r:id="rId8" imgW="676440" imgH="485640" progId="">
                    <p:embed/>
                  </p:oleObj>
                </mc:Choice>
                <mc:Fallback>
                  <p:oleObj name="Clip" r:id="rId8" imgW="676440" imgH="485640" progId="">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8" y="338"/>
                          <a:ext cx="201"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479" name="Line 14"/>
            <p:cNvSpPr>
              <a:spLocks noChangeShapeType="1"/>
            </p:cNvSpPr>
            <p:nvPr/>
          </p:nvSpPr>
          <p:spPr bwMode="auto">
            <a:xfrm flipV="1">
              <a:off x="3844" y="434"/>
              <a:ext cx="82" cy="2"/>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grpSp>
        <p:nvGrpSpPr>
          <p:cNvPr id="52250" name="Group 15"/>
          <p:cNvGrpSpPr>
            <a:grpSpLocks/>
          </p:cNvGrpSpPr>
          <p:nvPr/>
        </p:nvGrpSpPr>
        <p:grpSpPr bwMode="auto">
          <a:xfrm>
            <a:off x="5816600" y="3354388"/>
            <a:ext cx="76200" cy="214312"/>
            <a:chOff x="3842" y="406"/>
            <a:chExt cx="51" cy="167"/>
          </a:xfrm>
        </p:grpSpPr>
        <p:sp>
          <p:nvSpPr>
            <p:cNvPr id="52476" name="Oval 16"/>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2477" name="Oval 17"/>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2478" name="Oval 18"/>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grpSp>
      <p:grpSp>
        <p:nvGrpSpPr>
          <p:cNvPr id="52251" name="Group 19"/>
          <p:cNvGrpSpPr>
            <a:grpSpLocks/>
          </p:cNvGrpSpPr>
          <p:nvPr/>
        </p:nvGrpSpPr>
        <p:grpSpPr bwMode="auto">
          <a:xfrm>
            <a:off x="6324600" y="3857625"/>
            <a:ext cx="227013" cy="395288"/>
            <a:chOff x="4180" y="783"/>
            <a:chExt cx="150" cy="307"/>
          </a:xfrm>
        </p:grpSpPr>
        <p:sp>
          <p:nvSpPr>
            <p:cNvPr id="52468" name="AutoShape 20"/>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2469" name="Rectangle 21"/>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2470" name="Rectangle 22"/>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2471" name="AutoShape 23"/>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2472" name="Line 24"/>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73" name="Line 25"/>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74" name="Rectangle 26"/>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2475" name="Rectangle 27"/>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grpSp>
        <p:nvGrpSpPr>
          <p:cNvPr id="52252" name="Group 28"/>
          <p:cNvGrpSpPr>
            <a:grpSpLocks/>
          </p:cNvGrpSpPr>
          <p:nvPr/>
        </p:nvGrpSpPr>
        <p:grpSpPr bwMode="auto">
          <a:xfrm rot="-5400000">
            <a:off x="6667501" y="3925887"/>
            <a:ext cx="80962" cy="252413"/>
            <a:chOff x="3842" y="406"/>
            <a:chExt cx="51" cy="167"/>
          </a:xfrm>
        </p:grpSpPr>
        <p:sp>
          <p:nvSpPr>
            <p:cNvPr id="52465" name="Oval 29"/>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2466" name="Oval 30"/>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2467" name="Oval 31"/>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grpSp>
      <p:sp>
        <p:nvSpPr>
          <p:cNvPr id="52253" name="Line 32"/>
          <p:cNvSpPr>
            <a:spLocks noChangeShapeType="1"/>
          </p:cNvSpPr>
          <p:nvPr/>
        </p:nvSpPr>
        <p:spPr bwMode="auto">
          <a:xfrm>
            <a:off x="6473825" y="3765550"/>
            <a:ext cx="534988" cy="1588"/>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54" name="Line 33"/>
          <p:cNvSpPr>
            <a:spLocks noChangeShapeType="1"/>
          </p:cNvSpPr>
          <p:nvPr/>
        </p:nvSpPr>
        <p:spPr bwMode="auto">
          <a:xfrm>
            <a:off x="6477000" y="3762375"/>
            <a:ext cx="1588" cy="952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55" name="Line 34"/>
          <p:cNvSpPr>
            <a:spLocks noChangeShapeType="1"/>
          </p:cNvSpPr>
          <p:nvPr/>
        </p:nvSpPr>
        <p:spPr bwMode="auto">
          <a:xfrm>
            <a:off x="7013575" y="3760788"/>
            <a:ext cx="1588" cy="825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56" name="Line 35"/>
          <p:cNvSpPr>
            <a:spLocks noChangeShapeType="1"/>
          </p:cNvSpPr>
          <p:nvPr/>
        </p:nvSpPr>
        <p:spPr bwMode="auto">
          <a:xfrm>
            <a:off x="6148388" y="3225800"/>
            <a:ext cx="312737" cy="26511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57" name="Line 36"/>
          <p:cNvSpPr>
            <a:spLocks noChangeShapeType="1"/>
          </p:cNvSpPr>
          <p:nvPr/>
        </p:nvSpPr>
        <p:spPr bwMode="auto">
          <a:xfrm flipV="1">
            <a:off x="6162675" y="3511550"/>
            <a:ext cx="298450" cy="33020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58" name="Line 37"/>
          <p:cNvSpPr>
            <a:spLocks noChangeShapeType="1"/>
          </p:cNvSpPr>
          <p:nvPr/>
        </p:nvSpPr>
        <p:spPr bwMode="auto">
          <a:xfrm flipV="1">
            <a:off x="6732588" y="3597275"/>
            <a:ext cx="1587" cy="163513"/>
          </a:xfrm>
          <a:prstGeom prst="line">
            <a:avLst/>
          </a:prstGeom>
          <a:noFill/>
          <a:ln w="12700">
            <a:solidFill>
              <a:schemeClr val="tx1"/>
            </a:solidFill>
            <a:round/>
            <a:headEnd/>
            <a:tailEnd/>
          </a:ln>
        </p:spPr>
        <p:txBody>
          <a:bodyPr wrap="none" anchor="ctr">
            <a:prstTxWarp prst="textNoShape">
              <a:avLst/>
            </a:prstTxWarp>
          </a:bodyPr>
          <a:lstStyle/>
          <a:p>
            <a:endParaRPr lang="en-US"/>
          </a:p>
        </p:txBody>
      </p:sp>
      <p:grpSp>
        <p:nvGrpSpPr>
          <p:cNvPr id="52259" name="Group 38"/>
          <p:cNvGrpSpPr>
            <a:grpSpLocks/>
          </p:cNvGrpSpPr>
          <p:nvPr/>
        </p:nvGrpSpPr>
        <p:grpSpPr bwMode="auto">
          <a:xfrm>
            <a:off x="6861175" y="3835400"/>
            <a:ext cx="227013" cy="395288"/>
            <a:chOff x="4180" y="783"/>
            <a:chExt cx="150" cy="307"/>
          </a:xfrm>
        </p:grpSpPr>
        <p:sp>
          <p:nvSpPr>
            <p:cNvPr id="52457" name="AutoShape 39"/>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2458" name="Rectangle 40"/>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2459" name="Rectangle 41"/>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2460" name="AutoShape 42"/>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2461" name="Line 43"/>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62" name="Line 44"/>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63" name="Rectangle 45"/>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2464" name="Rectangle 46"/>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graphicFrame>
        <p:nvGraphicFramePr>
          <p:cNvPr id="52237" name="Object 13"/>
          <p:cNvGraphicFramePr>
            <a:graphicFrameLocks noChangeAspect="1"/>
          </p:cNvGraphicFramePr>
          <p:nvPr/>
        </p:nvGraphicFramePr>
        <p:xfrm>
          <a:off x="5824538" y="4454525"/>
          <a:ext cx="450850" cy="449263"/>
        </p:xfrm>
        <a:graphic>
          <a:graphicData uri="http://schemas.openxmlformats.org/presentationml/2006/ole">
            <mc:AlternateContent xmlns:mc="http://schemas.openxmlformats.org/markup-compatibility/2006">
              <mc:Choice xmlns:v="urn:schemas-microsoft-com:vml" Requires="v">
                <p:oleObj spid="_x0000_s52267" name="Clip" r:id="rId9" imgW="1305000" imgH="1085760" progId="">
                  <p:embed/>
                </p:oleObj>
              </mc:Choice>
              <mc:Fallback>
                <p:oleObj name="Clip" r:id="rId9" imgW="1305000" imgH="1085760" progId="">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4538" y="4454525"/>
                        <a:ext cx="450850"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60" name="Line 49"/>
          <p:cNvSpPr>
            <a:spLocks noChangeShapeType="1"/>
          </p:cNvSpPr>
          <p:nvPr/>
        </p:nvSpPr>
        <p:spPr bwMode="auto">
          <a:xfrm flipV="1">
            <a:off x="6265863" y="4737100"/>
            <a:ext cx="77787" cy="7938"/>
          </a:xfrm>
          <a:prstGeom prst="line">
            <a:avLst/>
          </a:prstGeom>
          <a:noFill/>
          <a:ln w="19050">
            <a:solidFill>
              <a:schemeClr val="tx1"/>
            </a:solidFill>
            <a:round/>
            <a:headEnd/>
            <a:tailEnd/>
          </a:ln>
        </p:spPr>
        <p:txBody>
          <a:bodyPr wrap="none" anchor="ctr">
            <a:prstTxWarp prst="textNoShape">
              <a:avLst/>
            </a:prstTxWarp>
          </a:bodyPr>
          <a:lstStyle/>
          <a:p>
            <a:endParaRPr lang="en-US"/>
          </a:p>
        </p:txBody>
      </p:sp>
      <p:graphicFrame>
        <p:nvGraphicFramePr>
          <p:cNvPr id="52238" name="Object 14"/>
          <p:cNvGraphicFramePr>
            <a:graphicFrameLocks noChangeAspect="1"/>
          </p:cNvGraphicFramePr>
          <p:nvPr/>
        </p:nvGraphicFramePr>
        <p:xfrm>
          <a:off x="5824538" y="5135563"/>
          <a:ext cx="450850" cy="530225"/>
        </p:xfrm>
        <a:graphic>
          <a:graphicData uri="http://schemas.openxmlformats.org/presentationml/2006/ole">
            <mc:AlternateContent xmlns:mc="http://schemas.openxmlformats.org/markup-compatibility/2006">
              <mc:Choice xmlns:v="urn:schemas-microsoft-com:vml" Requires="v">
                <p:oleObj spid="_x0000_s52268" name="Clip" r:id="rId10" imgW="1305000" imgH="1085760" progId="">
                  <p:embed/>
                </p:oleObj>
              </mc:Choice>
              <mc:Fallback>
                <p:oleObj name="Clip" r:id="rId10" imgW="1305000" imgH="1085760" progId="">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4538" y="5135563"/>
                        <a:ext cx="450850" cy="53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61" name="Line 51"/>
          <p:cNvSpPr>
            <a:spLocks noChangeShapeType="1"/>
          </p:cNvSpPr>
          <p:nvPr/>
        </p:nvSpPr>
        <p:spPr bwMode="auto">
          <a:xfrm flipV="1">
            <a:off x="6265863" y="5421313"/>
            <a:ext cx="77787" cy="3175"/>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nvGrpSpPr>
          <p:cNvPr id="52262" name="Group 52"/>
          <p:cNvGrpSpPr>
            <a:grpSpLocks/>
          </p:cNvGrpSpPr>
          <p:nvPr/>
        </p:nvGrpSpPr>
        <p:grpSpPr bwMode="auto">
          <a:xfrm>
            <a:off x="5973763" y="4800600"/>
            <a:ext cx="76200" cy="255588"/>
            <a:chOff x="3842" y="406"/>
            <a:chExt cx="51" cy="167"/>
          </a:xfrm>
        </p:grpSpPr>
        <p:sp>
          <p:nvSpPr>
            <p:cNvPr id="52454" name="Oval 53"/>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2455" name="Oval 54"/>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2456" name="Oval 55"/>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grpSp>
      <p:sp>
        <p:nvSpPr>
          <p:cNvPr id="52263" name="Line 56"/>
          <p:cNvSpPr>
            <a:spLocks noChangeShapeType="1"/>
          </p:cNvSpPr>
          <p:nvPr/>
        </p:nvSpPr>
        <p:spPr bwMode="auto">
          <a:xfrm>
            <a:off x="6337300" y="4733925"/>
            <a:ext cx="0" cy="685800"/>
          </a:xfrm>
          <a:prstGeom prst="line">
            <a:avLst/>
          </a:prstGeom>
          <a:noFill/>
          <a:ln w="12700">
            <a:solidFill>
              <a:schemeClr val="tx1"/>
            </a:solidFill>
            <a:round/>
            <a:headEnd/>
            <a:tailEnd/>
          </a:ln>
        </p:spPr>
        <p:txBody>
          <a:bodyPr wrap="none" anchor="ctr">
            <a:prstTxWarp prst="textNoShape">
              <a:avLst/>
            </a:prstTxWarp>
          </a:bodyPr>
          <a:lstStyle/>
          <a:p>
            <a:endParaRPr lang="en-US"/>
          </a:p>
        </p:txBody>
      </p:sp>
      <p:graphicFrame>
        <p:nvGraphicFramePr>
          <p:cNvPr id="52226" name="Object 2"/>
          <p:cNvGraphicFramePr>
            <a:graphicFrameLocks noChangeAspect="1"/>
          </p:cNvGraphicFramePr>
          <p:nvPr/>
        </p:nvGraphicFramePr>
        <p:xfrm>
          <a:off x="6100763" y="5453063"/>
          <a:ext cx="449262" cy="593725"/>
        </p:xfrm>
        <a:graphic>
          <a:graphicData uri="http://schemas.openxmlformats.org/presentationml/2006/ole">
            <mc:AlternateContent xmlns:mc="http://schemas.openxmlformats.org/markup-compatibility/2006">
              <mc:Choice xmlns:v="urn:schemas-microsoft-com:vml" Requires="v">
                <p:oleObj spid="_x0000_s52269" name="Clip" r:id="rId11" imgW="1305000" imgH="1085760" progId="">
                  <p:embed/>
                </p:oleObj>
              </mc:Choice>
              <mc:Fallback>
                <p:oleObj name="Clip" r:id="rId11" imgW="1305000" imgH="108576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763" y="5453063"/>
                        <a:ext cx="449262"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64" name="Oval 59"/>
          <p:cNvSpPr>
            <a:spLocks noChangeArrowheads="1"/>
          </p:cNvSpPr>
          <p:nvPr/>
        </p:nvSpPr>
        <p:spPr bwMode="auto">
          <a:xfrm rot="-5400000">
            <a:off x="6553994" y="5553869"/>
            <a:ext cx="63500" cy="71438"/>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2265" name="Oval 60"/>
          <p:cNvSpPr>
            <a:spLocks noChangeArrowheads="1"/>
          </p:cNvSpPr>
          <p:nvPr/>
        </p:nvSpPr>
        <p:spPr bwMode="auto">
          <a:xfrm rot="-5400000">
            <a:off x="6646069" y="5552281"/>
            <a:ext cx="63500" cy="71438"/>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2266" name="Oval 61"/>
          <p:cNvSpPr>
            <a:spLocks noChangeArrowheads="1"/>
          </p:cNvSpPr>
          <p:nvPr/>
        </p:nvSpPr>
        <p:spPr bwMode="auto">
          <a:xfrm rot="-5400000">
            <a:off x="6730207" y="5557044"/>
            <a:ext cx="61912" cy="69850"/>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2267" name="Line 62"/>
          <p:cNvSpPr>
            <a:spLocks noChangeShapeType="1"/>
          </p:cNvSpPr>
          <p:nvPr/>
        </p:nvSpPr>
        <p:spPr bwMode="auto">
          <a:xfrm rot="-5400000">
            <a:off x="7011194" y="5439569"/>
            <a:ext cx="60325" cy="1587"/>
          </a:xfrm>
          <a:prstGeom prst="line">
            <a:avLst/>
          </a:prstGeom>
          <a:noFill/>
          <a:ln w="19050">
            <a:solidFill>
              <a:schemeClr val="tx1"/>
            </a:solidFill>
            <a:round/>
            <a:headEnd/>
            <a:tailEnd/>
          </a:ln>
        </p:spPr>
        <p:txBody>
          <a:bodyPr wrap="none" anchor="ctr">
            <a:prstTxWarp prst="textNoShape">
              <a:avLst/>
            </a:prstTxWarp>
          </a:bodyPr>
          <a:lstStyle/>
          <a:p>
            <a:endParaRPr lang="en-US"/>
          </a:p>
        </p:txBody>
      </p:sp>
      <p:sp>
        <p:nvSpPr>
          <p:cNvPr id="52268" name="Line 63"/>
          <p:cNvSpPr>
            <a:spLocks noChangeShapeType="1"/>
          </p:cNvSpPr>
          <p:nvPr/>
        </p:nvSpPr>
        <p:spPr bwMode="auto">
          <a:xfrm rot="5400000" flipH="1">
            <a:off x="6332538" y="5430838"/>
            <a:ext cx="63500" cy="0"/>
          </a:xfrm>
          <a:prstGeom prst="line">
            <a:avLst/>
          </a:prstGeom>
          <a:noFill/>
          <a:ln w="19050">
            <a:solidFill>
              <a:schemeClr val="tx1"/>
            </a:solidFill>
            <a:round/>
            <a:headEnd/>
            <a:tailEnd/>
          </a:ln>
        </p:spPr>
        <p:txBody>
          <a:bodyPr wrap="none" anchor="ctr">
            <a:prstTxWarp prst="textNoShape">
              <a:avLst/>
            </a:prstTxWarp>
          </a:bodyPr>
          <a:lstStyle/>
          <a:p>
            <a:endParaRPr lang="en-US"/>
          </a:p>
        </p:txBody>
      </p:sp>
      <p:sp>
        <p:nvSpPr>
          <p:cNvPr id="52269" name="Line 64"/>
          <p:cNvSpPr>
            <a:spLocks noChangeShapeType="1"/>
          </p:cNvSpPr>
          <p:nvPr/>
        </p:nvSpPr>
        <p:spPr bwMode="auto">
          <a:xfrm rot="16200000" flipV="1">
            <a:off x="6705600" y="5065713"/>
            <a:ext cx="0" cy="6794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70" name="Line 65"/>
          <p:cNvSpPr>
            <a:spLocks noChangeShapeType="1"/>
          </p:cNvSpPr>
          <p:nvPr/>
        </p:nvSpPr>
        <p:spPr bwMode="auto">
          <a:xfrm flipV="1">
            <a:off x="6343650" y="5030788"/>
            <a:ext cx="101600" cy="3175"/>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71" name="Line 66"/>
          <p:cNvSpPr>
            <a:spLocks noChangeShapeType="1"/>
          </p:cNvSpPr>
          <p:nvPr/>
        </p:nvSpPr>
        <p:spPr bwMode="auto">
          <a:xfrm>
            <a:off x="6996113" y="5076825"/>
            <a:ext cx="328612" cy="3857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72" name="Line 67"/>
          <p:cNvSpPr>
            <a:spLocks noChangeShapeType="1"/>
          </p:cNvSpPr>
          <p:nvPr/>
        </p:nvSpPr>
        <p:spPr bwMode="auto">
          <a:xfrm flipH="1">
            <a:off x="7856538" y="5073650"/>
            <a:ext cx="303212" cy="392113"/>
          </a:xfrm>
          <a:prstGeom prst="line">
            <a:avLst/>
          </a:prstGeom>
          <a:noFill/>
          <a:ln w="12700">
            <a:solidFill>
              <a:schemeClr val="tx1"/>
            </a:solidFill>
            <a:round/>
            <a:headEnd/>
            <a:tailEnd/>
          </a:ln>
        </p:spPr>
        <p:txBody>
          <a:bodyPr wrap="none" anchor="ctr">
            <a:prstTxWarp prst="textNoShape">
              <a:avLst/>
            </a:prstTxWarp>
          </a:bodyPr>
          <a:lstStyle/>
          <a:p>
            <a:endParaRPr lang="en-US"/>
          </a:p>
        </p:txBody>
      </p:sp>
      <p:graphicFrame>
        <p:nvGraphicFramePr>
          <p:cNvPr id="52227" name="Object 3"/>
          <p:cNvGraphicFramePr>
            <a:graphicFrameLocks noChangeAspect="1"/>
          </p:cNvGraphicFramePr>
          <p:nvPr/>
        </p:nvGraphicFramePr>
        <p:xfrm>
          <a:off x="8050213" y="4625975"/>
          <a:ext cx="219075" cy="241300"/>
        </p:xfrm>
        <a:graphic>
          <a:graphicData uri="http://schemas.openxmlformats.org/presentationml/2006/ole">
            <mc:AlternateContent xmlns:mc="http://schemas.openxmlformats.org/markup-compatibility/2006">
              <mc:Choice xmlns:v="urn:schemas-microsoft-com:vml" Requires="v">
                <p:oleObj spid="_x0000_s52270" name="Clip" r:id="rId12" imgW="981000" imgH="1209600" progId="">
                  <p:embed/>
                </p:oleObj>
              </mc:Choice>
              <mc:Fallback>
                <p:oleObj name="Clip" r:id="rId12" imgW="981000" imgH="1209600" progId="">
                  <p:embed/>
                  <p:pic>
                    <p:nvPicPr>
                      <p:cNvPr id="0" name="Picture 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50213" y="4625975"/>
                        <a:ext cx="219075"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28" name="Object 4"/>
          <p:cNvGraphicFramePr>
            <a:graphicFrameLocks noChangeAspect="1"/>
          </p:cNvGraphicFramePr>
          <p:nvPr/>
        </p:nvGraphicFramePr>
        <p:xfrm>
          <a:off x="6602413" y="4706938"/>
          <a:ext cx="219075" cy="239712"/>
        </p:xfrm>
        <a:graphic>
          <a:graphicData uri="http://schemas.openxmlformats.org/presentationml/2006/ole">
            <mc:AlternateContent xmlns:mc="http://schemas.openxmlformats.org/markup-compatibility/2006">
              <mc:Choice xmlns:v="urn:schemas-microsoft-com:vml" Requires="v">
                <p:oleObj spid="_x0000_s52271" name="Clip" r:id="rId14" imgW="981000" imgH="1209600" progId="">
                  <p:embed/>
                </p:oleObj>
              </mc:Choice>
              <mc:Fallback>
                <p:oleObj name="Clip" r:id="rId14" imgW="981000" imgH="1209600" progId="">
                  <p:embed/>
                  <p:pic>
                    <p:nvPicPr>
                      <p:cNvPr id="0" name="Picture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02413" y="4706938"/>
                        <a:ext cx="219075" cy="239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73" name="Freeform 70"/>
          <p:cNvSpPr>
            <a:spLocks/>
          </p:cNvSpPr>
          <p:nvPr/>
        </p:nvSpPr>
        <p:spPr bwMode="auto">
          <a:xfrm>
            <a:off x="6689725" y="4481513"/>
            <a:ext cx="1466850" cy="304800"/>
          </a:xfrm>
          <a:custGeom>
            <a:avLst/>
            <a:gdLst>
              <a:gd name="T0" fmla="*/ 0 w 972"/>
              <a:gd name="T1" fmla="*/ 2147483647 h 228"/>
              <a:gd name="T2" fmla="*/ 2147483647 w 972"/>
              <a:gd name="T3" fmla="*/ 2147483647 h 228"/>
              <a:gd name="T4" fmla="*/ 2147483647 w 972"/>
              <a:gd name="T5" fmla="*/ 2147483647 h 228"/>
              <a:gd name="T6" fmla="*/ 0 60000 65536"/>
              <a:gd name="T7" fmla="*/ 0 60000 65536"/>
              <a:gd name="T8" fmla="*/ 0 60000 65536"/>
              <a:gd name="T9" fmla="*/ 0 w 972"/>
              <a:gd name="T10" fmla="*/ 0 h 228"/>
              <a:gd name="T11" fmla="*/ 972 w 972"/>
              <a:gd name="T12" fmla="*/ 228 h 228"/>
            </a:gdLst>
            <a:ahLst/>
            <a:cxnLst>
              <a:cxn ang="T6">
                <a:pos x="T0" y="T1"/>
              </a:cxn>
              <a:cxn ang="T7">
                <a:pos x="T2" y="T3"/>
              </a:cxn>
              <a:cxn ang="T8">
                <a:pos x="T4" y="T5"/>
              </a:cxn>
            </a:cxnLst>
            <a:rect l="T9" t="T10" r="T11" b="T12"/>
            <a:pathLst>
              <a:path w="972" h="228">
                <a:moveTo>
                  <a:pt x="0" y="228"/>
                </a:moveTo>
                <a:cubicBezTo>
                  <a:pt x="135" y="123"/>
                  <a:pt x="270" y="18"/>
                  <a:pt x="432" y="9"/>
                </a:cubicBezTo>
                <a:cubicBezTo>
                  <a:pt x="594" y="0"/>
                  <a:pt x="783" y="85"/>
                  <a:pt x="972" y="171"/>
                </a:cubicBezTo>
              </a:path>
            </a:pathLst>
          </a:custGeom>
          <a:noFill/>
          <a:ln w="19050">
            <a:solidFill>
              <a:schemeClr val="tx1"/>
            </a:solidFill>
            <a:prstDash val="dash"/>
            <a:round/>
            <a:headEnd/>
            <a:tailEnd/>
          </a:ln>
        </p:spPr>
        <p:txBody>
          <a:bodyPr wrap="none" anchor="ctr">
            <a:prstTxWarp prst="textNoShape">
              <a:avLst/>
            </a:prstTxWarp>
          </a:bodyPr>
          <a:lstStyle/>
          <a:p>
            <a:endParaRPr lang="en-US"/>
          </a:p>
        </p:txBody>
      </p:sp>
      <p:grpSp>
        <p:nvGrpSpPr>
          <p:cNvPr id="52274" name="Group 71"/>
          <p:cNvGrpSpPr>
            <a:grpSpLocks/>
          </p:cNvGrpSpPr>
          <p:nvPr/>
        </p:nvGrpSpPr>
        <p:grpSpPr bwMode="auto">
          <a:xfrm>
            <a:off x="6978650" y="5903913"/>
            <a:ext cx="439738" cy="600075"/>
            <a:chOff x="2870" y="1518"/>
            <a:chExt cx="292" cy="320"/>
          </a:xfrm>
        </p:grpSpPr>
        <p:graphicFrame>
          <p:nvGraphicFramePr>
            <p:cNvPr id="52235" name="Object 11"/>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52272" name="Clip" r:id="rId15" imgW="819000" imgH="847800" progId="">
                    <p:embed/>
                  </p:oleObj>
                </mc:Choice>
                <mc:Fallback>
                  <p:oleObj name="Clip" r:id="rId15" imgW="819000" imgH="847800" progId="">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36" name="Object 12"/>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52273" name="Clip" r:id="rId17" imgW="1266840" imgH="1200240" progId="">
                    <p:embed/>
                  </p:oleObj>
                </mc:Choice>
                <mc:Fallback>
                  <p:oleObj name="Clip" r:id="rId17" imgW="1266840" imgH="1200240" progId="">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52275" name="Group 74"/>
          <p:cNvGrpSpPr>
            <a:grpSpLocks/>
          </p:cNvGrpSpPr>
          <p:nvPr/>
        </p:nvGrpSpPr>
        <p:grpSpPr bwMode="auto">
          <a:xfrm>
            <a:off x="7821613" y="5935663"/>
            <a:ext cx="439737" cy="644525"/>
            <a:chOff x="2870" y="1518"/>
            <a:chExt cx="292" cy="320"/>
          </a:xfrm>
        </p:grpSpPr>
        <p:graphicFrame>
          <p:nvGraphicFramePr>
            <p:cNvPr id="52233" name="Object 9"/>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52274" name="Clip" r:id="rId19" imgW="819000" imgH="847800" progId="">
                    <p:embed/>
                  </p:oleObj>
                </mc:Choice>
                <mc:Fallback>
                  <p:oleObj name="Clip" r:id="rId19" imgW="819000" imgH="847800" progId="">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34" name="Object 10"/>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52275" name="Clip" r:id="rId20" imgW="1266840" imgH="1200240" progId="">
                    <p:embed/>
                  </p:oleObj>
                </mc:Choice>
                <mc:Fallback>
                  <p:oleObj name="Clip" r:id="rId20" imgW="1266840" imgH="1200240" progId="">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52276" name="Group 77"/>
          <p:cNvGrpSpPr>
            <a:grpSpLocks/>
          </p:cNvGrpSpPr>
          <p:nvPr/>
        </p:nvGrpSpPr>
        <p:grpSpPr bwMode="auto">
          <a:xfrm>
            <a:off x="7372350" y="5651500"/>
            <a:ext cx="411163" cy="376238"/>
            <a:chOff x="4733" y="2082"/>
            <a:chExt cx="272" cy="282"/>
          </a:xfrm>
        </p:grpSpPr>
        <p:graphicFrame>
          <p:nvGraphicFramePr>
            <p:cNvPr id="52232" name="Object 8"/>
            <p:cNvGraphicFramePr>
              <a:graphicFrameLocks noChangeAspect="1"/>
            </p:cNvGraphicFramePr>
            <p:nvPr/>
          </p:nvGraphicFramePr>
          <p:xfrm>
            <a:off x="4733" y="2082"/>
            <a:ext cx="272" cy="282"/>
          </p:xfrm>
          <a:graphic>
            <a:graphicData uri="http://schemas.openxmlformats.org/presentationml/2006/ole">
              <mc:AlternateContent xmlns:mc="http://schemas.openxmlformats.org/markup-compatibility/2006">
                <mc:Choice xmlns:v="urn:schemas-microsoft-com:vml" Requires="v">
                  <p:oleObj spid="_x0000_s52276" name="Clip" r:id="rId21" imgW="819000" imgH="847800" progId="">
                    <p:embed/>
                  </p:oleObj>
                </mc:Choice>
                <mc:Fallback>
                  <p:oleObj name="Clip" r:id="rId21" imgW="819000" imgH="847800" progId="">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33" y="2082"/>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453" name="Rectangle 79"/>
            <p:cNvSpPr>
              <a:spLocks noChangeArrowheads="1"/>
            </p:cNvSpPr>
            <p:nvPr/>
          </p:nvSpPr>
          <p:spPr bwMode="auto">
            <a:xfrm>
              <a:off x="4812" y="2181"/>
              <a:ext cx="192" cy="183"/>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grpSp>
      <p:sp>
        <p:nvSpPr>
          <p:cNvPr id="52277" name="Line 80"/>
          <p:cNvSpPr>
            <a:spLocks noChangeShapeType="1"/>
          </p:cNvSpPr>
          <p:nvPr/>
        </p:nvSpPr>
        <p:spPr bwMode="auto">
          <a:xfrm>
            <a:off x="7704138" y="5554663"/>
            <a:ext cx="0" cy="228600"/>
          </a:xfrm>
          <a:prstGeom prst="line">
            <a:avLst/>
          </a:prstGeom>
          <a:noFill/>
          <a:ln w="12700">
            <a:solidFill>
              <a:schemeClr val="tx1"/>
            </a:solidFill>
            <a:round/>
            <a:headEnd/>
            <a:tailEnd/>
          </a:ln>
        </p:spPr>
        <p:txBody>
          <a:bodyPr wrap="none" anchor="ctr">
            <a:prstTxWarp prst="textNoShape">
              <a:avLst/>
            </a:prstTxWarp>
          </a:bodyPr>
          <a:lstStyle/>
          <a:p>
            <a:endParaRPr lang="en-US"/>
          </a:p>
        </p:txBody>
      </p:sp>
      <p:grpSp>
        <p:nvGrpSpPr>
          <p:cNvPr id="52278" name="Group 81"/>
          <p:cNvGrpSpPr>
            <a:grpSpLocks/>
          </p:cNvGrpSpPr>
          <p:nvPr/>
        </p:nvGrpSpPr>
        <p:grpSpPr bwMode="auto">
          <a:xfrm>
            <a:off x="8485188" y="4978400"/>
            <a:ext cx="225425" cy="409575"/>
            <a:chOff x="4180" y="783"/>
            <a:chExt cx="150" cy="307"/>
          </a:xfrm>
        </p:grpSpPr>
        <p:sp>
          <p:nvSpPr>
            <p:cNvPr id="52445" name="AutoShape 82"/>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2446" name="Rectangle 83"/>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2447" name="Rectangle 84"/>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2448" name="AutoShape 85"/>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2449" name="Line 86"/>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50" name="Line 87"/>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51" name="Rectangle 88"/>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2452" name="Rectangle 89"/>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grpSp>
        <p:nvGrpSpPr>
          <p:cNvPr id="52279" name="Group 90"/>
          <p:cNvGrpSpPr>
            <a:grpSpLocks/>
          </p:cNvGrpSpPr>
          <p:nvPr/>
        </p:nvGrpSpPr>
        <p:grpSpPr bwMode="auto">
          <a:xfrm>
            <a:off x="8470900" y="5422900"/>
            <a:ext cx="225425" cy="409575"/>
            <a:chOff x="4180" y="783"/>
            <a:chExt cx="150" cy="307"/>
          </a:xfrm>
        </p:grpSpPr>
        <p:sp>
          <p:nvSpPr>
            <p:cNvPr id="52437" name="AutoShape 91"/>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2438" name="Rectangle 92"/>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2439" name="Rectangle 93"/>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2440" name="AutoShape 94"/>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2441" name="Line 95"/>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42" name="Line 96"/>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43" name="Rectangle 97"/>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2444" name="Rectangle 98"/>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sp>
        <p:nvSpPr>
          <p:cNvPr id="52280" name="Line 99"/>
          <p:cNvSpPr>
            <a:spLocks noChangeShapeType="1"/>
          </p:cNvSpPr>
          <p:nvPr/>
        </p:nvSpPr>
        <p:spPr bwMode="auto">
          <a:xfrm rot="5400000" flipH="1">
            <a:off x="8090694" y="5352257"/>
            <a:ext cx="611187" cy="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81" name="Line 100"/>
          <p:cNvSpPr>
            <a:spLocks noChangeShapeType="1"/>
          </p:cNvSpPr>
          <p:nvPr/>
        </p:nvSpPr>
        <p:spPr bwMode="auto">
          <a:xfrm rot="-5400000">
            <a:off x="8449469" y="5599907"/>
            <a:ext cx="0" cy="112712"/>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82" name="Line 101"/>
          <p:cNvSpPr>
            <a:spLocks noChangeShapeType="1"/>
          </p:cNvSpPr>
          <p:nvPr/>
        </p:nvSpPr>
        <p:spPr bwMode="auto">
          <a:xfrm rot="-5400000">
            <a:off x="8438357" y="5131594"/>
            <a:ext cx="0" cy="96837"/>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83" name="Line 102"/>
          <p:cNvSpPr>
            <a:spLocks noChangeShapeType="1"/>
          </p:cNvSpPr>
          <p:nvPr/>
        </p:nvSpPr>
        <p:spPr bwMode="auto">
          <a:xfrm flipV="1">
            <a:off x="7007225" y="3276600"/>
            <a:ext cx="496888" cy="2079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84" name="Line 103"/>
          <p:cNvSpPr>
            <a:spLocks noChangeShapeType="1"/>
          </p:cNvSpPr>
          <p:nvPr/>
        </p:nvSpPr>
        <p:spPr bwMode="auto">
          <a:xfrm>
            <a:off x="8020050" y="3260725"/>
            <a:ext cx="527050" cy="2079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85" name="Line 104"/>
          <p:cNvSpPr>
            <a:spLocks noChangeShapeType="1"/>
          </p:cNvSpPr>
          <p:nvPr/>
        </p:nvSpPr>
        <p:spPr bwMode="auto">
          <a:xfrm flipH="1">
            <a:off x="8582025" y="3597275"/>
            <a:ext cx="261938" cy="681038"/>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86" name="Line 105"/>
          <p:cNvSpPr>
            <a:spLocks noChangeShapeType="1"/>
          </p:cNvSpPr>
          <p:nvPr/>
        </p:nvSpPr>
        <p:spPr bwMode="auto">
          <a:xfrm>
            <a:off x="7748588" y="3373438"/>
            <a:ext cx="0" cy="43180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87" name="Line 106"/>
          <p:cNvSpPr>
            <a:spLocks noChangeShapeType="1"/>
          </p:cNvSpPr>
          <p:nvPr/>
        </p:nvSpPr>
        <p:spPr bwMode="auto">
          <a:xfrm>
            <a:off x="7777163" y="4021138"/>
            <a:ext cx="577850" cy="36830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88" name="Line 107"/>
          <p:cNvSpPr>
            <a:spLocks noChangeShapeType="1"/>
          </p:cNvSpPr>
          <p:nvPr/>
        </p:nvSpPr>
        <p:spPr bwMode="auto">
          <a:xfrm flipH="1">
            <a:off x="8275638" y="4486275"/>
            <a:ext cx="288925" cy="3603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89" name="Line 108"/>
          <p:cNvSpPr>
            <a:spLocks noChangeShapeType="1"/>
          </p:cNvSpPr>
          <p:nvPr/>
        </p:nvSpPr>
        <p:spPr bwMode="auto">
          <a:xfrm flipH="1">
            <a:off x="8029575" y="3565525"/>
            <a:ext cx="606425" cy="384175"/>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90" name="Line 109"/>
          <p:cNvSpPr>
            <a:spLocks noChangeShapeType="1"/>
          </p:cNvSpPr>
          <p:nvPr/>
        </p:nvSpPr>
        <p:spPr bwMode="auto">
          <a:xfrm flipH="1">
            <a:off x="8039100" y="3005138"/>
            <a:ext cx="381000" cy="255587"/>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91" name="Line 110"/>
          <p:cNvSpPr>
            <a:spLocks noChangeShapeType="1"/>
          </p:cNvSpPr>
          <p:nvPr/>
        </p:nvSpPr>
        <p:spPr bwMode="auto">
          <a:xfrm flipH="1">
            <a:off x="8816975" y="3181350"/>
            <a:ext cx="217488" cy="17621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292" name="Text Box 111"/>
          <p:cNvSpPr txBox="1">
            <a:spLocks noChangeArrowheads="1"/>
          </p:cNvSpPr>
          <p:nvPr/>
        </p:nvSpPr>
        <p:spPr bwMode="auto">
          <a:xfrm>
            <a:off x="5824538" y="2819400"/>
            <a:ext cx="1250950" cy="317500"/>
          </a:xfrm>
          <a:prstGeom prst="rect">
            <a:avLst/>
          </a:prstGeom>
          <a:noFill/>
          <a:ln w="9525">
            <a:noFill/>
            <a:miter lim="800000"/>
            <a:headEnd/>
            <a:tailEnd/>
          </a:ln>
        </p:spPr>
        <p:txBody>
          <a:bodyPr wrap="none">
            <a:prstTxWarp prst="textNoShape">
              <a:avLst/>
            </a:prstTxWarp>
            <a:spAutoFit/>
          </a:bodyPr>
          <a:lstStyle/>
          <a:p>
            <a:r>
              <a:rPr lang="en-US" sz="2000">
                <a:solidFill>
                  <a:srgbClr val="FF0000"/>
                </a:solidFill>
                <a:latin typeface="Comic Sans MS" charset="0"/>
              </a:rPr>
              <a:t>local ISP</a:t>
            </a:r>
            <a:endParaRPr lang="en-US"/>
          </a:p>
        </p:txBody>
      </p:sp>
      <p:sp>
        <p:nvSpPr>
          <p:cNvPr id="52293" name="Text Box 112"/>
          <p:cNvSpPr txBox="1">
            <a:spLocks noChangeArrowheads="1"/>
          </p:cNvSpPr>
          <p:nvPr/>
        </p:nvSpPr>
        <p:spPr bwMode="auto">
          <a:xfrm>
            <a:off x="5753100" y="5830888"/>
            <a:ext cx="1185863" cy="527050"/>
          </a:xfrm>
          <a:prstGeom prst="rect">
            <a:avLst/>
          </a:prstGeom>
          <a:noFill/>
          <a:ln w="9525">
            <a:noFill/>
            <a:miter lim="800000"/>
            <a:headEnd/>
            <a:tailEnd/>
          </a:ln>
        </p:spPr>
        <p:txBody>
          <a:bodyPr wrap="none">
            <a:prstTxWarp prst="textNoShape">
              <a:avLst/>
            </a:prstTxWarp>
            <a:spAutoFit/>
          </a:bodyPr>
          <a:lstStyle/>
          <a:p>
            <a:r>
              <a:rPr lang="en-US" sz="2000">
                <a:solidFill>
                  <a:srgbClr val="FF0000"/>
                </a:solidFill>
                <a:latin typeface="Comic Sans MS" charset="0"/>
              </a:rPr>
              <a:t>company</a:t>
            </a:r>
          </a:p>
          <a:p>
            <a:r>
              <a:rPr lang="en-US" sz="2000">
                <a:solidFill>
                  <a:srgbClr val="FF0000"/>
                </a:solidFill>
                <a:latin typeface="Comic Sans MS" charset="0"/>
              </a:rPr>
              <a:t>network</a:t>
            </a:r>
            <a:endParaRPr lang="en-US"/>
          </a:p>
        </p:txBody>
      </p:sp>
      <p:sp>
        <p:nvSpPr>
          <p:cNvPr id="52294" name="Text Box 113"/>
          <p:cNvSpPr txBox="1">
            <a:spLocks noChangeArrowheads="1"/>
          </p:cNvSpPr>
          <p:nvPr/>
        </p:nvSpPr>
        <p:spPr bwMode="auto">
          <a:xfrm>
            <a:off x="7480300" y="3971925"/>
            <a:ext cx="1655763" cy="317500"/>
          </a:xfrm>
          <a:prstGeom prst="rect">
            <a:avLst/>
          </a:prstGeom>
          <a:noFill/>
          <a:ln w="9525">
            <a:noFill/>
            <a:miter lim="800000"/>
            <a:headEnd/>
            <a:tailEnd/>
          </a:ln>
        </p:spPr>
        <p:txBody>
          <a:bodyPr wrap="none">
            <a:prstTxWarp prst="textNoShape">
              <a:avLst/>
            </a:prstTxWarp>
            <a:spAutoFit/>
          </a:bodyPr>
          <a:lstStyle/>
          <a:p>
            <a:r>
              <a:rPr lang="en-US" sz="2000">
                <a:solidFill>
                  <a:srgbClr val="FF0000"/>
                </a:solidFill>
                <a:latin typeface="Comic Sans MS" charset="0"/>
              </a:rPr>
              <a:t>regional ISP</a:t>
            </a:r>
          </a:p>
        </p:txBody>
      </p:sp>
      <p:grpSp>
        <p:nvGrpSpPr>
          <p:cNvPr id="52295" name="Group 114"/>
          <p:cNvGrpSpPr>
            <a:grpSpLocks/>
          </p:cNvGrpSpPr>
          <p:nvPr/>
        </p:nvGrpSpPr>
        <p:grpSpPr bwMode="auto">
          <a:xfrm>
            <a:off x="6292850" y="1524000"/>
            <a:ext cx="542925" cy="233363"/>
            <a:chOff x="3686" y="783"/>
            <a:chExt cx="316" cy="147"/>
          </a:xfrm>
        </p:grpSpPr>
        <p:sp>
          <p:nvSpPr>
            <p:cNvPr id="52424" name="Oval 115"/>
            <p:cNvSpPr>
              <a:spLocks noChangeArrowheads="1"/>
            </p:cNvSpPr>
            <p:nvPr/>
          </p:nvSpPr>
          <p:spPr bwMode="auto">
            <a:xfrm>
              <a:off x="3689" y="849"/>
              <a:ext cx="313" cy="81"/>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solidFill>
                  <a:schemeClr val="tx1"/>
                </a:solidFill>
              </a:endParaRPr>
            </a:p>
          </p:txBody>
        </p:sp>
        <p:sp>
          <p:nvSpPr>
            <p:cNvPr id="52425" name="Line 116"/>
            <p:cNvSpPr>
              <a:spLocks noChangeShapeType="1"/>
            </p:cNvSpPr>
            <p:nvPr/>
          </p:nvSpPr>
          <p:spPr bwMode="auto">
            <a:xfrm>
              <a:off x="3689" y="842"/>
              <a:ext cx="0" cy="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426" name="Line 117"/>
            <p:cNvSpPr>
              <a:spLocks noChangeShapeType="1"/>
            </p:cNvSpPr>
            <p:nvPr/>
          </p:nvSpPr>
          <p:spPr bwMode="auto">
            <a:xfrm>
              <a:off x="4002" y="842"/>
              <a:ext cx="0" cy="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427" name="Rectangle 118"/>
            <p:cNvSpPr>
              <a:spLocks noChangeArrowheads="1"/>
            </p:cNvSpPr>
            <p:nvPr/>
          </p:nvSpPr>
          <p:spPr bwMode="auto">
            <a:xfrm>
              <a:off x="3689" y="842"/>
              <a:ext cx="310" cy="4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solidFill>
                  <a:schemeClr val="tx1"/>
                </a:solidFill>
              </a:endParaRPr>
            </a:p>
          </p:txBody>
        </p:sp>
        <p:sp>
          <p:nvSpPr>
            <p:cNvPr id="52428" name="Oval 119"/>
            <p:cNvSpPr>
              <a:spLocks noChangeArrowheads="1"/>
            </p:cNvSpPr>
            <p:nvPr/>
          </p:nvSpPr>
          <p:spPr bwMode="auto">
            <a:xfrm>
              <a:off x="3686" y="783"/>
              <a:ext cx="313" cy="95"/>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solidFill>
                  <a:schemeClr val="tx1"/>
                </a:solidFill>
              </a:endParaRPr>
            </a:p>
          </p:txBody>
        </p:sp>
        <p:grpSp>
          <p:nvGrpSpPr>
            <p:cNvPr id="52429" name="Group 120"/>
            <p:cNvGrpSpPr>
              <a:grpSpLocks/>
            </p:cNvGrpSpPr>
            <p:nvPr/>
          </p:nvGrpSpPr>
          <p:grpSpPr bwMode="auto">
            <a:xfrm>
              <a:off x="3761" y="804"/>
              <a:ext cx="156" cy="55"/>
              <a:chOff x="2848" y="848"/>
              <a:chExt cx="140" cy="98"/>
            </a:xfrm>
          </p:grpSpPr>
          <p:sp>
            <p:nvSpPr>
              <p:cNvPr id="52434" name="Line 121"/>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35" name="Line 122"/>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36" name="Line 123"/>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2430" name="Group 124"/>
            <p:cNvGrpSpPr>
              <a:grpSpLocks/>
            </p:cNvGrpSpPr>
            <p:nvPr/>
          </p:nvGrpSpPr>
          <p:grpSpPr bwMode="auto">
            <a:xfrm flipV="1">
              <a:off x="3761" y="803"/>
              <a:ext cx="156" cy="56"/>
              <a:chOff x="2848" y="848"/>
              <a:chExt cx="140" cy="98"/>
            </a:xfrm>
          </p:grpSpPr>
          <p:sp>
            <p:nvSpPr>
              <p:cNvPr id="52431" name="Line 125"/>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32" name="Line 126"/>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33" name="Line 127"/>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2296" name="Group 128"/>
          <p:cNvGrpSpPr>
            <a:grpSpLocks/>
          </p:cNvGrpSpPr>
          <p:nvPr/>
        </p:nvGrpSpPr>
        <p:grpSpPr bwMode="auto">
          <a:xfrm>
            <a:off x="6302375" y="2151063"/>
            <a:ext cx="227013" cy="409575"/>
            <a:chOff x="4180" y="783"/>
            <a:chExt cx="150" cy="307"/>
          </a:xfrm>
        </p:grpSpPr>
        <p:sp>
          <p:nvSpPr>
            <p:cNvPr id="52416" name="AutoShape 129"/>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solidFill>
                  <a:schemeClr val="tx1"/>
                </a:solidFill>
              </a:endParaRPr>
            </a:p>
          </p:txBody>
        </p:sp>
        <p:sp>
          <p:nvSpPr>
            <p:cNvPr id="52417" name="Rectangle 130"/>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solidFill>
                  <a:schemeClr val="tx1"/>
                </a:solidFill>
              </a:endParaRPr>
            </a:p>
          </p:txBody>
        </p:sp>
        <p:sp>
          <p:nvSpPr>
            <p:cNvPr id="52418" name="Rectangle 131"/>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chemeClr val="tx1"/>
                </a:solidFill>
              </a:endParaRPr>
            </a:p>
          </p:txBody>
        </p:sp>
        <p:sp>
          <p:nvSpPr>
            <p:cNvPr id="52419" name="AutoShape 132"/>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chemeClr val="tx1"/>
                </a:solidFill>
              </a:endParaRPr>
            </a:p>
          </p:txBody>
        </p:sp>
        <p:sp>
          <p:nvSpPr>
            <p:cNvPr id="52420" name="Line 133"/>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21" name="Line 134"/>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2422" name="Rectangle 135"/>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solidFill>
                  <a:schemeClr val="tx1"/>
                </a:solidFill>
              </a:endParaRPr>
            </a:p>
          </p:txBody>
        </p:sp>
        <p:sp>
          <p:nvSpPr>
            <p:cNvPr id="52423" name="Rectangle 136"/>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solidFill>
                  <a:schemeClr val="tx1"/>
                </a:solidFill>
              </a:endParaRPr>
            </a:p>
          </p:txBody>
        </p:sp>
      </p:grpSp>
      <p:graphicFrame>
        <p:nvGraphicFramePr>
          <p:cNvPr id="52229" name="Object 5"/>
          <p:cNvGraphicFramePr>
            <a:graphicFrameLocks noChangeAspect="1"/>
          </p:cNvGraphicFramePr>
          <p:nvPr/>
        </p:nvGraphicFramePr>
        <p:xfrm>
          <a:off x="7661275" y="1628775"/>
          <a:ext cx="452438" cy="531813"/>
        </p:xfrm>
        <a:graphic>
          <a:graphicData uri="http://schemas.openxmlformats.org/presentationml/2006/ole">
            <mc:AlternateContent xmlns:mc="http://schemas.openxmlformats.org/markup-compatibility/2006">
              <mc:Choice xmlns:v="urn:schemas-microsoft-com:vml" Requires="v">
                <p:oleObj spid="_x0000_s52277" name="Clip" r:id="rId22" imgW="1305000" imgH="1085760" progId="">
                  <p:embed/>
                </p:oleObj>
              </mc:Choice>
              <mc:Fallback>
                <p:oleObj name="Clip" r:id="rId22" imgW="1305000" imgH="1085760" progId="">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1275" y="1628775"/>
                        <a:ext cx="452438" cy="531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2297" name="Group 138"/>
          <p:cNvGrpSpPr>
            <a:grpSpLocks/>
          </p:cNvGrpSpPr>
          <p:nvPr/>
        </p:nvGrpSpPr>
        <p:grpSpPr bwMode="auto">
          <a:xfrm>
            <a:off x="7594600" y="2235200"/>
            <a:ext cx="439738" cy="687388"/>
            <a:chOff x="2870" y="1518"/>
            <a:chExt cx="292" cy="320"/>
          </a:xfrm>
        </p:grpSpPr>
        <p:graphicFrame>
          <p:nvGraphicFramePr>
            <p:cNvPr id="52230" name="Object 6"/>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52278" name="Clip" r:id="rId23" imgW="819000" imgH="847800" progId="">
                    <p:embed/>
                  </p:oleObj>
                </mc:Choice>
                <mc:Fallback>
                  <p:oleObj name="Clip" r:id="rId23" imgW="819000" imgH="847800" progId="">
                    <p:embed/>
                    <p:pic>
                      <p:nvPicPr>
                        <p:cNvPr id="0" name="Picture 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31" name="Object 7"/>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52279" name="Clip" r:id="rId24" imgW="1266840" imgH="1200240" progId="">
                    <p:embed/>
                  </p:oleObj>
                </mc:Choice>
                <mc:Fallback>
                  <p:oleObj name="Clip" r:id="rId24" imgW="1266840" imgH="1200240" progId="">
                    <p:embed/>
                    <p:pic>
                      <p:nvPicPr>
                        <p:cNvPr id="0" name="Picture 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52298" name="Group 141"/>
          <p:cNvGrpSpPr>
            <a:grpSpLocks/>
          </p:cNvGrpSpPr>
          <p:nvPr/>
        </p:nvGrpSpPr>
        <p:grpSpPr bwMode="auto">
          <a:xfrm>
            <a:off x="6445250" y="3373438"/>
            <a:ext cx="542925" cy="233362"/>
            <a:chOff x="3600" y="219"/>
            <a:chExt cx="360" cy="175"/>
          </a:xfrm>
        </p:grpSpPr>
        <p:sp>
          <p:nvSpPr>
            <p:cNvPr id="52403" name="Oval 14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2404" name="Line 143"/>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405" name="Line 144"/>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406" name="Rectangle 145"/>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2407" name="Oval 14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2408" name="Group 147"/>
            <p:cNvGrpSpPr>
              <a:grpSpLocks/>
            </p:cNvGrpSpPr>
            <p:nvPr/>
          </p:nvGrpSpPr>
          <p:grpSpPr bwMode="auto">
            <a:xfrm>
              <a:off x="3686" y="244"/>
              <a:ext cx="177" cy="66"/>
              <a:chOff x="2848" y="848"/>
              <a:chExt cx="140" cy="98"/>
            </a:xfrm>
          </p:grpSpPr>
          <p:sp>
            <p:nvSpPr>
              <p:cNvPr id="52413" name="Line 14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14" name="Line 14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15" name="Line 15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2409" name="Group 151"/>
            <p:cNvGrpSpPr>
              <a:grpSpLocks/>
            </p:cNvGrpSpPr>
            <p:nvPr/>
          </p:nvGrpSpPr>
          <p:grpSpPr bwMode="auto">
            <a:xfrm flipV="1">
              <a:off x="3686" y="243"/>
              <a:ext cx="177" cy="66"/>
              <a:chOff x="2848" y="848"/>
              <a:chExt cx="140" cy="98"/>
            </a:xfrm>
          </p:grpSpPr>
          <p:sp>
            <p:nvSpPr>
              <p:cNvPr id="52410" name="Line 15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11" name="Line 15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12" name="Line 15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2299" name="Group 155"/>
          <p:cNvGrpSpPr>
            <a:grpSpLocks/>
          </p:cNvGrpSpPr>
          <p:nvPr/>
        </p:nvGrpSpPr>
        <p:grpSpPr bwMode="auto">
          <a:xfrm>
            <a:off x="7477125" y="3144838"/>
            <a:ext cx="542925" cy="233362"/>
            <a:chOff x="3600" y="219"/>
            <a:chExt cx="360" cy="175"/>
          </a:xfrm>
        </p:grpSpPr>
        <p:sp>
          <p:nvSpPr>
            <p:cNvPr id="52390" name="Oval 15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2391" name="Line 157"/>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92" name="Line 158"/>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93" name="Rectangle 159"/>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2394" name="Oval 16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2395" name="Group 161"/>
            <p:cNvGrpSpPr>
              <a:grpSpLocks/>
            </p:cNvGrpSpPr>
            <p:nvPr/>
          </p:nvGrpSpPr>
          <p:grpSpPr bwMode="auto">
            <a:xfrm>
              <a:off x="3686" y="244"/>
              <a:ext cx="177" cy="66"/>
              <a:chOff x="2848" y="848"/>
              <a:chExt cx="140" cy="98"/>
            </a:xfrm>
          </p:grpSpPr>
          <p:sp>
            <p:nvSpPr>
              <p:cNvPr id="52400" name="Line 16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01" name="Line 16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402" name="Line 16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2396" name="Group 165"/>
            <p:cNvGrpSpPr>
              <a:grpSpLocks/>
            </p:cNvGrpSpPr>
            <p:nvPr/>
          </p:nvGrpSpPr>
          <p:grpSpPr bwMode="auto">
            <a:xfrm flipV="1">
              <a:off x="3686" y="243"/>
              <a:ext cx="177" cy="66"/>
              <a:chOff x="2848" y="848"/>
              <a:chExt cx="140" cy="98"/>
            </a:xfrm>
          </p:grpSpPr>
          <p:sp>
            <p:nvSpPr>
              <p:cNvPr id="52397" name="Line 16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98" name="Line 16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99" name="Line 16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2300" name="Group 169"/>
          <p:cNvGrpSpPr>
            <a:grpSpLocks/>
          </p:cNvGrpSpPr>
          <p:nvPr/>
        </p:nvGrpSpPr>
        <p:grpSpPr bwMode="auto">
          <a:xfrm>
            <a:off x="7496175" y="3802063"/>
            <a:ext cx="542925" cy="233362"/>
            <a:chOff x="3600" y="219"/>
            <a:chExt cx="360" cy="175"/>
          </a:xfrm>
        </p:grpSpPr>
        <p:sp>
          <p:nvSpPr>
            <p:cNvPr id="52377" name="Oval 170"/>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2378" name="Line 171"/>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79" name="Line 172"/>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80" name="Rectangle 173"/>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2381" name="Oval 174"/>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2382" name="Group 175"/>
            <p:cNvGrpSpPr>
              <a:grpSpLocks/>
            </p:cNvGrpSpPr>
            <p:nvPr/>
          </p:nvGrpSpPr>
          <p:grpSpPr bwMode="auto">
            <a:xfrm>
              <a:off x="3686" y="244"/>
              <a:ext cx="177" cy="66"/>
              <a:chOff x="2848" y="848"/>
              <a:chExt cx="140" cy="98"/>
            </a:xfrm>
          </p:grpSpPr>
          <p:sp>
            <p:nvSpPr>
              <p:cNvPr id="52387" name="Line 17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88" name="Line 17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89" name="Line 17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2383" name="Group 179"/>
            <p:cNvGrpSpPr>
              <a:grpSpLocks/>
            </p:cNvGrpSpPr>
            <p:nvPr/>
          </p:nvGrpSpPr>
          <p:grpSpPr bwMode="auto">
            <a:xfrm flipV="1">
              <a:off x="3686" y="243"/>
              <a:ext cx="177" cy="66"/>
              <a:chOff x="2848" y="848"/>
              <a:chExt cx="140" cy="98"/>
            </a:xfrm>
          </p:grpSpPr>
          <p:sp>
            <p:nvSpPr>
              <p:cNvPr id="52384" name="Line 18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85" name="Line 18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86" name="Line 18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2301" name="Group 183"/>
          <p:cNvGrpSpPr>
            <a:grpSpLocks/>
          </p:cNvGrpSpPr>
          <p:nvPr/>
        </p:nvGrpSpPr>
        <p:grpSpPr bwMode="auto">
          <a:xfrm>
            <a:off x="8547100" y="3352800"/>
            <a:ext cx="541338" cy="233363"/>
            <a:chOff x="3600" y="219"/>
            <a:chExt cx="360" cy="175"/>
          </a:xfrm>
        </p:grpSpPr>
        <p:sp>
          <p:nvSpPr>
            <p:cNvPr id="52364" name="Oval 184"/>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2365" name="Line 185"/>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66" name="Line 186"/>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67" name="Rectangle 187"/>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2368" name="Oval 188"/>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2369" name="Group 189"/>
            <p:cNvGrpSpPr>
              <a:grpSpLocks/>
            </p:cNvGrpSpPr>
            <p:nvPr/>
          </p:nvGrpSpPr>
          <p:grpSpPr bwMode="auto">
            <a:xfrm>
              <a:off x="3686" y="244"/>
              <a:ext cx="177" cy="66"/>
              <a:chOff x="2848" y="848"/>
              <a:chExt cx="140" cy="98"/>
            </a:xfrm>
          </p:grpSpPr>
          <p:sp>
            <p:nvSpPr>
              <p:cNvPr id="52374" name="Line 19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75" name="Line 19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76" name="Line 19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2370" name="Group 193"/>
            <p:cNvGrpSpPr>
              <a:grpSpLocks/>
            </p:cNvGrpSpPr>
            <p:nvPr/>
          </p:nvGrpSpPr>
          <p:grpSpPr bwMode="auto">
            <a:xfrm flipV="1">
              <a:off x="3686" y="243"/>
              <a:ext cx="177" cy="66"/>
              <a:chOff x="2848" y="848"/>
              <a:chExt cx="140" cy="98"/>
            </a:xfrm>
          </p:grpSpPr>
          <p:sp>
            <p:nvSpPr>
              <p:cNvPr id="52371" name="Line 194"/>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72" name="Line 195"/>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73" name="Line 196"/>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2302" name="Group 197"/>
          <p:cNvGrpSpPr>
            <a:grpSpLocks/>
          </p:cNvGrpSpPr>
          <p:nvPr/>
        </p:nvGrpSpPr>
        <p:grpSpPr bwMode="auto">
          <a:xfrm>
            <a:off x="8337550" y="4249738"/>
            <a:ext cx="542925" cy="233362"/>
            <a:chOff x="3600" y="219"/>
            <a:chExt cx="360" cy="175"/>
          </a:xfrm>
        </p:grpSpPr>
        <p:sp>
          <p:nvSpPr>
            <p:cNvPr id="52351" name="Oval 198"/>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2352" name="Line 199"/>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53" name="Line 200"/>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54" name="Rectangle 201"/>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2355" name="Oval 202"/>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2356" name="Group 203"/>
            <p:cNvGrpSpPr>
              <a:grpSpLocks/>
            </p:cNvGrpSpPr>
            <p:nvPr/>
          </p:nvGrpSpPr>
          <p:grpSpPr bwMode="auto">
            <a:xfrm>
              <a:off x="3686" y="244"/>
              <a:ext cx="177" cy="66"/>
              <a:chOff x="2848" y="848"/>
              <a:chExt cx="140" cy="98"/>
            </a:xfrm>
          </p:grpSpPr>
          <p:sp>
            <p:nvSpPr>
              <p:cNvPr id="52361" name="Line 204"/>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62" name="Line 205"/>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63" name="Line 206"/>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2357" name="Group 207"/>
            <p:cNvGrpSpPr>
              <a:grpSpLocks/>
            </p:cNvGrpSpPr>
            <p:nvPr/>
          </p:nvGrpSpPr>
          <p:grpSpPr bwMode="auto">
            <a:xfrm flipV="1">
              <a:off x="3686" y="243"/>
              <a:ext cx="177" cy="66"/>
              <a:chOff x="2848" y="848"/>
              <a:chExt cx="140" cy="98"/>
            </a:xfrm>
          </p:grpSpPr>
          <p:sp>
            <p:nvSpPr>
              <p:cNvPr id="52358" name="Line 20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59" name="Line 20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60" name="Line 21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2303" name="Group 211"/>
          <p:cNvGrpSpPr>
            <a:grpSpLocks/>
          </p:cNvGrpSpPr>
          <p:nvPr/>
        </p:nvGrpSpPr>
        <p:grpSpPr bwMode="auto">
          <a:xfrm>
            <a:off x="7975600" y="4833938"/>
            <a:ext cx="542925" cy="234950"/>
            <a:chOff x="3600" y="219"/>
            <a:chExt cx="360" cy="175"/>
          </a:xfrm>
        </p:grpSpPr>
        <p:sp>
          <p:nvSpPr>
            <p:cNvPr id="52338" name="Oval 21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2339" name="Line 213"/>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40" name="Line 214"/>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41" name="Rectangle 215"/>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2342" name="Oval 21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2343" name="Group 217"/>
            <p:cNvGrpSpPr>
              <a:grpSpLocks/>
            </p:cNvGrpSpPr>
            <p:nvPr/>
          </p:nvGrpSpPr>
          <p:grpSpPr bwMode="auto">
            <a:xfrm>
              <a:off x="3686" y="244"/>
              <a:ext cx="177" cy="66"/>
              <a:chOff x="2848" y="848"/>
              <a:chExt cx="140" cy="98"/>
            </a:xfrm>
          </p:grpSpPr>
          <p:sp>
            <p:nvSpPr>
              <p:cNvPr id="52348" name="Line 21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49" name="Line 21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50" name="Line 22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2344" name="Group 221"/>
            <p:cNvGrpSpPr>
              <a:grpSpLocks/>
            </p:cNvGrpSpPr>
            <p:nvPr/>
          </p:nvGrpSpPr>
          <p:grpSpPr bwMode="auto">
            <a:xfrm flipV="1">
              <a:off x="3686" y="243"/>
              <a:ext cx="177" cy="66"/>
              <a:chOff x="2848" y="848"/>
              <a:chExt cx="140" cy="98"/>
            </a:xfrm>
          </p:grpSpPr>
          <p:sp>
            <p:nvSpPr>
              <p:cNvPr id="52345" name="Line 22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46" name="Line 22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47" name="Line 22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2304" name="Group 225"/>
          <p:cNvGrpSpPr>
            <a:grpSpLocks/>
          </p:cNvGrpSpPr>
          <p:nvPr/>
        </p:nvGrpSpPr>
        <p:grpSpPr bwMode="auto">
          <a:xfrm>
            <a:off x="7315200" y="5322888"/>
            <a:ext cx="541338" cy="233362"/>
            <a:chOff x="3600" y="219"/>
            <a:chExt cx="360" cy="175"/>
          </a:xfrm>
        </p:grpSpPr>
        <p:sp>
          <p:nvSpPr>
            <p:cNvPr id="52325" name="Oval 22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2326" name="Line 227"/>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27" name="Line 228"/>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28" name="Rectangle 229"/>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2329" name="Oval 23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2330" name="Group 231"/>
            <p:cNvGrpSpPr>
              <a:grpSpLocks/>
            </p:cNvGrpSpPr>
            <p:nvPr/>
          </p:nvGrpSpPr>
          <p:grpSpPr bwMode="auto">
            <a:xfrm>
              <a:off x="3686" y="244"/>
              <a:ext cx="177" cy="66"/>
              <a:chOff x="2848" y="848"/>
              <a:chExt cx="140" cy="98"/>
            </a:xfrm>
          </p:grpSpPr>
          <p:sp>
            <p:nvSpPr>
              <p:cNvPr id="52335" name="Line 23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36" name="Line 23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37" name="Line 23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2331" name="Group 235"/>
            <p:cNvGrpSpPr>
              <a:grpSpLocks/>
            </p:cNvGrpSpPr>
            <p:nvPr/>
          </p:nvGrpSpPr>
          <p:grpSpPr bwMode="auto">
            <a:xfrm flipV="1">
              <a:off x="3686" y="243"/>
              <a:ext cx="177" cy="66"/>
              <a:chOff x="2848" y="848"/>
              <a:chExt cx="140" cy="98"/>
            </a:xfrm>
          </p:grpSpPr>
          <p:sp>
            <p:nvSpPr>
              <p:cNvPr id="52332" name="Line 23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33" name="Line 23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34" name="Line 23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2305" name="Group 239"/>
          <p:cNvGrpSpPr>
            <a:grpSpLocks/>
          </p:cNvGrpSpPr>
          <p:nvPr/>
        </p:nvGrpSpPr>
        <p:grpSpPr bwMode="auto">
          <a:xfrm>
            <a:off x="6445250" y="4946650"/>
            <a:ext cx="542925" cy="233363"/>
            <a:chOff x="3600" y="219"/>
            <a:chExt cx="360" cy="175"/>
          </a:xfrm>
        </p:grpSpPr>
        <p:sp>
          <p:nvSpPr>
            <p:cNvPr id="52312" name="Oval 240"/>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2313" name="Line 241"/>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14" name="Line 242"/>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2315" name="Rectangle 243"/>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2316" name="Oval 244"/>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2317" name="Group 245"/>
            <p:cNvGrpSpPr>
              <a:grpSpLocks/>
            </p:cNvGrpSpPr>
            <p:nvPr/>
          </p:nvGrpSpPr>
          <p:grpSpPr bwMode="auto">
            <a:xfrm>
              <a:off x="3686" y="244"/>
              <a:ext cx="177" cy="66"/>
              <a:chOff x="2848" y="848"/>
              <a:chExt cx="140" cy="98"/>
            </a:xfrm>
          </p:grpSpPr>
          <p:sp>
            <p:nvSpPr>
              <p:cNvPr id="52322" name="Line 24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23" name="Line 24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24" name="Line 24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2318" name="Group 249"/>
            <p:cNvGrpSpPr>
              <a:grpSpLocks/>
            </p:cNvGrpSpPr>
            <p:nvPr/>
          </p:nvGrpSpPr>
          <p:grpSpPr bwMode="auto">
            <a:xfrm flipV="1">
              <a:off x="3686" y="243"/>
              <a:ext cx="177" cy="66"/>
              <a:chOff x="2848" y="848"/>
              <a:chExt cx="140" cy="98"/>
            </a:xfrm>
          </p:grpSpPr>
          <p:sp>
            <p:nvSpPr>
              <p:cNvPr id="52319" name="Line 25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20" name="Line 25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2321" name="Line 25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sp>
        <p:nvSpPr>
          <p:cNvPr id="52306" name="Text Box 253"/>
          <p:cNvSpPr txBox="1">
            <a:spLocks noChangeArrowheads="1"/>
          </p:cNvSpPr>
          <p:nvPr/>
        </p:nvSpPr>
        <p:spPr bwMode="auto">
          <a:xfrm>
            <a:off x="6240463" y="1738313"/>
            <a:ext cx="962025"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router</a:t>
            </a:r>
            <a:endParaRPr lang="en-US" sz="2000">
              <a:solidFill>
                <a:schemeClr val="tx1"/>
              </a:solidFill>
            </a:endParaRPr>
          </a:p>
        </p:txBody>
      </p:sp>
      <p:sp>
        <p:nvSpPr>
          <p:cNvPr id="52307" name="Text Box 254"/>
          <p:cNvSpPr txBox="1">
            <a:spLocks noChangeArrowheads="1"/>
          </p:cNvSpPr>
          <p:nvPr/>
        </p:nvSpPr>
        <p:spPr bwMode="auto">
          <a:xfrm>
            <a:off x="7553325" y="1865313"/>
            <a:ext cx="1595438"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workstation</a:t>
            </a:r>
            <a:endParaRPr lang="en-US" sz="2000">
              <a:solidFill>
                <a:schemeClr val="tx1"/>
              </a:solidFill>
            </a:endParaRPr>
          </a:p>
        </p:txBody>
      </p:sp>
      <p:sp>
        <p:nvSpPr>
          <p:cNvPr id="52308" name="Text Box 255"/>
          <p:cNvSpPr txBox="1">
            <a:spLocks noChangeArrowheads="1"/>
          </p:cNvSpPr>
          <p:nvPr/>
        </p:nvSpPr>
        <p:spPr bwMode="auto">
          <a:xfrm>
            <a:off x="6477000" y="2249488"/>
            <a:ext cx="962025"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server</a:t>
            </a:r>
            <a:endParaRPr lang="en-US" sz="2000">
              <a:solidFill>
                <a:schemeClr val="tx1"/>
              </a:solidFill>
            </a:endParaRPr>
          </a:p>
        </p:txBody>
      </p:sp>
      <p:sp>
        <p:nvSpPr>
          <p:cNvPr id="52309" name="Text Box 256"/>
          <p:cNvSpPr txBox="1">
            <a:spLocks noChangeArrowheads="1"/>
          </p:cNvSpPr>
          <p:nvPr/>
        </p:nvSpPr>
        <p:spPr bwMode="auto">
          <a:xfrm>
            <a:off x="7969250" y="2435225"/>
            <a:ext cx="952500"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mobile</a:t>
            </a:r>
            <a:endParaRPr lang="en-US" sz="2000">
              <a:solidFill>
                <a:schemeClr val="tx1"/>
              </a:solidFill>
            </a:endParaRPr>
          </a:p>
        </p:txBody>
      </p:sp>
      <p:sp>
        <p:nvSpPr>
          <p:cNvPr id="52310" name="Line 257"/>
          <p:cNvSpPr>
            <a:spLocks noChangeShapeType="1"/>
          </p:cNvSpPr>
          <p:nvPr/>
        </p:nvSpPr>
        <p:spPr bwMode="auto">
          <a:xfrm flipV="1">
            <a:off x="6723063" y="5159375"/>
            <a:ext cx="1587" cy="249238"/>
          </a:xfrm>
          <a:prstGeom prst="line">
            <a:avLst/>
          </a:prstGeom>
          <a:noFill/>
          <a:ln w="12700">
            <a:solidFill>
              <a:schemeClr val="tx1"/>
            </a:solidFill>
            <a:round/>
            <a:headEnd/>
            <a:tailEnd/>
          </a:ln>
        </p:spPr>
        <p:txBody>
          <a:bodyPr wrap="none" anchor="ctr">
            <a:prstTxWarp prst="textNoShape">
              <a:avLst/>
            </a:prstTxWarp>
          </a:bodyPr>
          <a:lstStyle/>
          <a:p>
            <a:endParaRPr lang="en-US"/>
          </a:p>
        </p:txBody>
      </p:sp>
      <p:graphicFrame>
        <p:nvGraphicFramePr>
          <p:cNvPr id="52243" name="Object 19"/>
          <p:cNvGraphicFramePr>
            <a:graphicFrameLocks noChangeAspect="1"/>
          </p:cNvGraphicFramePr>
          <p:nvPr/>
        </p:nvGraphicFramePr>
        <p:xfrm>
          <a:off x="6819900" y="5437188"/>
          <a:ext cx="449263" cy="593725"/>
        </p:xfrm>
        <a:graphic>
          <a:graphicData uri="http://schemas.openxmlformats.org/presentationml/2006/ole">
            <mc:AlternateContent xmlns:mc="http://schemas.openxmlformats.org/markup-compatibility/2006">
              <mc:Choice xmlns:v="urn:schemas-microsoft-com:vml" Requires="v">
                <p:oleObj spid="_x0000_s52280" name="Clip" r:id="rId25" imgW="1305000" imgH="1085760" progId="">
                  <p:embed/>
                </p:oleObj>
              </mc:Choice>
              <mc:Fallback>
                <p:oleObj name="Clip" r:id="rId25" imgW="1305000" imgH="1085760" progId="">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19900" y="5437188"/>
                        <a:ext cx="449263"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8" name="Rectangle 3"/>
          <p:cNvSpPr txBox="1">
            <a:spLocks noChangeArrowheads="1"/>
          </p:cNvSpPr>
          <p:nvPr/>
        </p:nvSpPr>
        <p:spPr bwMode="auto">
          <a:xfrm>
            <a:off x="469900" y="1600200"/>
            <a:ext cx="4786313" cy="4648200"/>
          </a:xfrm>
          <a:prstGeom prst="rect">
            <a:avLst/>
          </a:prstGeom>
          <a:noFill/>
          <a:ln w="9525">
            <a:noFill/>
            <a:round/>
            <a:headEnd/>
            <a:tailEnd/>
          </a:ln>
        </p:spPr>
        <p:txBody>
          <a:bodyPr lIns="90000" tIns="46800" rIns="90000" bIns="46800">
            <a:prstTxWarp prst="textNoShape">
              <a:avLst/>
            </a:prstTxWarp>
          </a:bodyPr>
          <a:lstStyle/>
          <a:p>
            <a:pPr eaLnBrk="1" hangingPunct="1">
              <a:lnSpc>
                <a:spcPct val="108000"/>
              </a:lnSpc>
              <a:spcBef>
                <a:spcPts val="700"/>
              </a:spcBef>
              <a:defRPr/>
            </a:pPr>
            <a:r>
              <a:rPr lang="en-US" i="1" kern="0" dirty="0">
                <a:solidFill>
                  <a:srgbClr val="FF0000"/>
                </a:solidFill>
                <a:latin typeface="+mn-lt"/>
              </a:rPr>
              <a:t>protocols</a:t>
            </a:r>
            <a:r>
              <a:rPr lang="en-US" kern="0" dirty="0">
                <a:solidFill>
                  <a:srgbClr val="FF0000"/>
                </a:solidFill>
                <a:latin typeface="+mn-lt"/>
              </a:rPr>
              <a:t>: </a:t>
            </a:r>
            <a:r>
              <a:rPr lang="en-US" kern="0" dirty="0">
                <a:solidFill>
                  <a:srgbClr val="000000"/>
                </a:solidFill>
                <a:latin typeface="+mn-lt"/>
              </a:rPr>
              <a:t>control sending, receiving of messages</a:t>
            </a:r>
          </a:p>
          <a:p>
            <a:pPr marL="457200" lvl="1" indent="0" eaLnBrk="1" hangingPunct="1">
              <a:lnSpc>
                <a:spcPct val="108000"/>
              </a:lnSpc>
              <a:spcBef>
                <a:spcPts val="600"/>
              </a:spcBef>
              <a:defRPr/>
            </a:pPr>
            <a:r>
              <a:rPr lang="en-US" sz="2000" kern="0" dirty="0">
                <a:solidFill>
                  <a:srgbClr val="000000"/>
                </a:solidFill>
                <a:latin typeface="+mn-lt"/>
              </a:rPr>
              <a:t>e.g., TCP, IP, HTTP, FTP,  PPP</a:t>
            </a:r>
          </a:p>
          <a:p>
            <a:pPr eaLnBrk="1" hangingPunct="1">
              <a:lnSpc>
                <a:spcPct val="108000"/>
              </a:lnSpc>
              <a:spcBef>
                <a:spcPts val="700"/>
              </a:spcBef>
              <a:defRPr/>
            </a:pPr>
            <a:r>
              <a:rPr lang="en-US" i="1" kern="0" dirty="0">
                <a:solidFill>
                  <a:srgbClr val="FF0000"/>
                </a:solidFill>
                <a:latin typeface="+mn-lt"/>
              </a:rPr>
              <a:t>Internet: </a:t>
            </a:r>
            <a:r>
              <a:rPr lang="en-US" kern="0" dirty="0">
                <a:solidFill>
                  <a:srgbClr val="FF0000"/>
                </a:solidFill>
                <a:latin typeface="+mn-lt"/>
              </a:rPr>
              <a:t>“network of networks”</a:t>
            </a:r>
          </a:p>
          <a:p>
            <a:pPr marL="457200" lvl="1" indent="0" eaLnBrk="1" hangingPunct="1">
              <a:lnSpc>
                <a:spcPct val="108000"/>
              </a:lnSpc>
              <a:spcBef>
                <a:spcPts val="600"/>
              </a:spcBef>
              <a:defRPr/>
            </a:pPr>
            <a:r>
              <a:rPr lang="en-US" sz="2000" kern="0" dirty="0">
                <a:solidFill>
                  <a:srgbClr val="000000"/>
                </a:solidFill>
                <a:latin typeface="+mn-lt"/>
              </a:rPr>
              <a:t>loosely hierarchical</a:t>
            </a:r>
          </a:p>
          <a:p>
            <a:pPr marL="457200" lvl="1" indent="0" eaLnBrk="1" hangingPunct="1">
              <a:lnSpc>
                <a:spcPct val="108000"/>
              </a:lnSpc>
              <a:spcBef>
                <a:spcPts val="600"/>
              </a:spcBef>
              <a:defRPr/>
            </a:pPr>
            <a:r>
              <a:rPr lang="en-US" sz="2000" kern="0" dirty="0">
                <a:solidFill>
                  <a:srgbClr val="000000"/>
                </a:solidFill>
                <a:latin typeface="+mn-lt"/>
              </a:rPr>
              <a:t>public Internet versus private intranet</a:t>
            </a:r>
          </a:p>
          <a:p>
            <a:pPr eaLnBrk="1" hangingPunct="1">
              <a:lnSpc>
                <a:spcPct val="108000"/>
              </a:lnSpc>
              <a:spcBef>
                <a:spcPts val="700"/>
              </a:spcBef>
              <a:defRPr/>
            </a:pPr>
            <a:r>
              <a:rPr lang="en-US" kern="0" dirty="0">
                <a:solidFill>
                  <a:srgbClr val="000000"/>
                </a:solidFill>
                <a:latin typeface="+mn-lt"/>
              </a:rPr>
              <a:t>Internet standards</a:t>
            </a:r>
          </a:p>
          <a:p>
            <a:pPr marL="457200" lvl="1" indent="0" eaLnBrk="1" hangingPunct="1">
              <a:lnSpc>
                <a:spcPct val="108000"/>
              </a:lnSpc>
              <a:spcBef>
                <a:spcPts val="600"/>
              </a:spcBef>
              <a:defRPr/>
            </a:pPr>
            <a:r>
              <a:rPr lang="en-US" sz="2000" kern="0" dirty="0">
                <a:solidFill>
                  <a:srgbClr val="000000"/>
                </a:solidFill>
                <a:latin typeface="+mn-lt"/>
              </a:rPr>
              <a:t>RFC: Request for comments</a:t>
            </a:r>
          </a:p>
          <a:p>
            <a:pPr marL="457200" lvl="1" indent="0" eaLnBrk="1" hangingPunct="1">
              <a:lnSpc>
                <a:spcPct val="108000"/>
              </a:lnSpc>
              <a:spcBef>
                <a:spcPts val="600"/>
              </a:spcBef>
              <a:defRPr/>
            </a:pPr>
            <a:r>
              <a:rPr lang="en-US" sz="2000" kern="0" dirty="0">
                <a:solidFill>
                  <a:srgbClr val="000000"/>
                </a:solidFill>
                <a:latin typeface="+mn-lt"/>
              </a:rPr>
              <a:t>IETF: Internet Engineering Task Force</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68" name="Rectangle 2"/>
          <p:cNvSpPr>
            <a:spLocks noGrp="1" noChangeArrowheads="1"/>
          </p:cNvSpPr>
          <p:nvPr>
            <p:ph type="title"/>
          </p:nvPr>
        </p:nvSpPr>
        <p:spPr/>
        <p:txBody>
          <a:bodyPr/>
          <a:lstStyle/>
          <a:p>
            <a:r>
              <a:rPr lang="en-US" smtClean="0"/>
              <a:t>What’s the Internet: a service view</a:t>
            </a:r>
          </a:p>
        </p:txBody>
      </p:sp>
      <p:sp>
        <p:nvSpPr>
          <p:cNvPr id="53269" name="Freeform 4"/>
          <p:cNvSpPr>
            <a:spLocks/>
          </p:cNvSpPr>
          <p:nvPr/>
        </p:nvSpPr>
        <p:spPr bwMode="auto">
          <a:xfrm>
            <a:off x="7316788" y="2979738"/>
            <a:ext cx="1947862" cy="1674812"/>
          </a:xfrm>
          <a:custGeom>
            <a:avLst/>
            <a:gdLst>
              <a:gd name="T0" fmla="*/ 2147483647 w 1292"/>
              <a:gd name="T1" fmla="*/ 2147483647 h 1255"/>
              <a:gd name="T2" fmla="*/ 2147483647 w 1292"/>
              <a:gd name="T3" fmla="*/ 2147483647 h 1255"/>
              <a:gd name="T4" fmla="*/ 2147483647 w 1292"/>
              <a:gd name="T5" fmla="*/ 2147483647 h 1255"/>
              <a:gd name="T6" fmla="*/ 2147483647 w 1292"/>
              <a:gd name="T7" fmla="*/ 2147483647 h 1255"/>
              <a:gd name="T8" fmla="*/ 2147483647 w 1292"/>
              <a:gd name="T9" fmla="*/ 2147483647 h 1255"/>
              <a:gd name="T10" fmla="*/ 2147483647 w 1292"/>
              <a:gd name="T11" fmla="*/ 2147483647 h 1255"/>
              <a:gd name="T12" fmla="*/ 2147483647 w 1292"/>
              <a:gd name="T13" fmla="*/ 2147483647 h 1255"/>
              <a:gd name="T14" fmla="*/ 2147483647 w 1292"/>
              <a:gd name="T15" fmla="*/ 2147483647 h 1255"/>
              <a:gd name="T16" fmla="*/ 2147483647 w 1292"/>
              <a:gd name="T17" fmla="*/ 2147483647 h 1255"/>
              <a:gd name="T18" fmla="*/ 2147483647 w 1292"/>
              <a:gd name="T19" fmla="*/ 2147483647 h 1255"/>
              <a:gd name="T20" fmla="*/ 2147483647 w 1292"/>
              <a:gd name="T21" fmla="*/ 2147483647 h 1255"/>
              <a:gd name="T22" fmla="*/ 2147483647 w 1292"/>
              <a:gd name="T23" fmla="*/ 2147483647 h 12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2"/>
              <a:gd name="T37" fmla="*/ 0 h 1255"/>
              <a:gd name="T38" fmla="*/ 1292 w 1292"/>
              <a:gd name="T39" fmla="*/ 1255 h 125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2" h="1255">
                <a:moveTo>
                  <a:pt x="239" y="7"/>
                </a:moveTo>
                <a:cubicBezTo>
                  <a:pt x="120" y="14"/>
                  <a:pt x="70" y="71"/>
                  <a:pt x="35" y="157"/>
                </a:cubicBezTo>
                <a:cubicBezTo>
                  <a:pt x="0" y="243"/>
                  <a:pt x="26" y="411"/>
                  <a:pt x="29" y="523"/>
                </a:cubicBezTo>
                <a:cubicBezTo>
                  <a:pt x="32" y="635"/>
                  <a:pt x="17" y="771"/>
                  <a:pt x="53" y="829"/>
                </a:cubicBezTo>
                <a:cubicBezTo>
                  <a:pt x="89" y="887"/>
                  <a:pt x="146" y="821"/>
                  <a:pt x="245" y="871"/>
                </a:cubicBezTo>
                <a:cubicBezTo>
                  <a:pt x="344" y="921"/>
                  <a:pt x="522" y="1068"/>
                  <a:pt x="647" y="1129"/>
                </a:cubicBezTo>
                <a:cubicBezTo>
                  <a:pt x="772" y="1190"/>
                  <a:pt x="903" y="1255"/>
                  <a:pt x="995" y="1237"/>
                </a:cubicBezTo>
                <a:cubicBezTo>
                  <a:pt x="1087" y="1219"/>
                  <a:pt x="1153" y="1153"/>
                  <a:pt x="1199" y="1021"/>
                </a:cubicBezTo>
                <a:cubicBezTo>
                  <a:pt x="1245" y="889"/>
                  <a:pt x="1270" y="580"/>
                  <a:pt x="1271" y="445"/>
                </a:cubicBezTo>
                <a:cubicBezTo>
                  <a:pt x="1272" y="310"/>
                  <a:pt x="1292" y="266"/>
                  <a:pt x="1205" y="211"/>
                </a:cubicBezTo>
                <a:cubicBezTo>
                  <a:pt x="1118" y="156"/>
                  <a:pt x="908" y="150"/>
                  <a:pt x="749" y="115"/>
                </a:cubicBezTo>
                <a:cubicBezTo>
                  <a:pt x="590" y="80"/>
                  <a:pt x="358" y="0"/>
                  <a:pt x="239" y="7"/>
                </a:cubicBezTo>
                <a:close/>
              </a:path>
            </a:pathLst>
          </a:custGeom>
          <a:solidFill>
            <a:srgbClr val="FFFF00"/>
          </a:solidFill>
          <a:ln w="9525">
            <a:noFill/>
            <a:round/>
            <a:headEnd/>
            <a:tailEnd/>
          </a:ln>
        </p:spPr>
        <p:txBody>
          <a:bodyPr wrap="none" anchor="ctr">
            <a:prstTxWarp prst="textNoShape">
              <a:avLst/>
            </a:prstTxWarp>
          </a:bodyPr>
          <a:lstStyle/>
          <a:p>
            <a:endParaRPr lang="en-US"/>
          </a:p>
        </p:txBody>
      </p:sp>
      <p:sp>
        <p:nvSpPr>
          <p:cNvPr id="53270" name="Freeform 5"/>
          <p:cNvSpPr>
            <a:spLocks/>
          </p:cNvSpPr>
          <p:nvPr/>
        </p:nvSpPr>
        <p:spPr bwMode="auto">
          <a:xfrm>
            <a:off x="5281613" y="2836863"/>
            <a:ext cx="2022475" cy="1589087"/>
          </a:xfrm>
          <a:custGeom>
            <a:avLst/>
            <a:gdLst>
              <a:gd name="T0" fmla="*/ 2147483647 w 1340"/>
              <a:gd name="T1" fmla="*/ 2147483647 h 1191"/>
              <a:gd name="T2" fmla="*/ 2147483647 w 1340"/>
              <a:gd name="T3" fmla="*/ 2147483647 h 1191"/>
              <a:gd name="T4" fmla="*/ 2147483647 w 1340"/>
              <a:gd name="T5" fmla="*/ 2147483647 h 1191"/>
              <a:gd name="T6" fmla="*/ 2147483647 w 1340"/>
              <a:gd name="T7" fmla="*/ 2147483647 h 1191"/>
              <a:gd name="T8" fmla="*/ 2147483647 w 1340"/>
              <a:gd name="T9" fmla="*/ 2147483647 h 1191"/>
              <a:gd name="T10" fmla="*/ 2147483647 w 1340"/>
              <a:gd name="T11" fmla="*/ 2147483647 h 1191"/>
              <a:gd name="T12" fmla="*/ 2147483647 w 1340"/>
              <a:gd name="T13" fmla="*/ 2147483647 h 1191"/>
              <a:gd name="T14" fmla="*/ 2147483647 w 1340"/>
              <a:gd name="T15" fmla="*/ 2147483647 h 1191"/>
              <a:gd name="T16" fmla="*/ 2147483647 w 1340"/>
              <a:gd name="T17" fmla="*/ 2147483647 h 1191"/>
              <a:gd name="T18" fmla="*/ 2147483647 w 1340"/>
              <a:gd name="T19" fmla="*/ 2147483647 h 1191"/>
              <a:gd name="T20" fmla="*/ 2147483647 w 1340"/>
              <a:gd name="T21" fmla="*/ 2147483647 h 1191"/>
              <a:gd name="T22" fmla="*/ 2147483647 w 1340"/>
              <a:gd name="T23" fmla="*/ 2147483647 h 11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40"/>
              <a:gd name="T37" fmla="*/ 0 h 1191"/>
              <a:gd name="T38" fmla="*/ 1340 w 1340"/>
              <a:gd name="T39" fmla="*/ 1191 h 11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40" h="1191">
                <a:moveTo>
                  <a:pt x="550" y="42"/>
                </a:moveTo>
                <a:cubicBezTo>
                  <a:pt x="437" y="4"/>
                  <a:pt x="164" y="0"/>
                  <a:pt x="82" y="60"/>
                </a:cubicBezTo>
                <a:cubicBezTo>
                  <a:pt x="0" y="120"/>
                  <a:pt x="67" y="292"/>
                  <a:pt x="58" y="402"/>
                </a:cubicBezTo>
                <a:cubicBezTo>
                  <a:pt x="49" y="512"/>
                  <a:pt x="19" y="642"/>
                  <a:pt x="28" y="720"/>
                </a:cubicBezTo>
                <a:cubicBezTo>
                  <a:pt x="37" y="798"/>
                  <a:pt x="27" y="844"/>
                  <a:pt x="112" y="870"/>
                </a:cubicBezTo>
                <a:cubicBezTo>
                  <a:pt x="197" y="896"/>
                  <a:pt x="450" y="833"/>
                  <a:pt x="538" y="876"/>
                </a:cubicBezTo>
                <a:cubicBezTo>
                  <a:pt x="626" y="919"/>
                  <a:pt x="524" y="1091"/>
                  <a:pt x="640" y="1128"/>
                </a:cubicBezTo>
                <a:cubicBezTo>
                  <a:pt x="756" y="1165"/>
                  <a:pt x="1128" y="1191"/>
                  <a:pt x="1234" y="1098"/>
                </a:cubicBezTo>
                <a:cubicBezTo>
                  <a:pt x="1340" y="1005"/>
                  <a:pt x="1281" y="696"/>
                  <a:pt x="1276" y="570"/>
                </a:cubicBezTo>
                <a:cubicBezTo>
                  <a:pt x="1271" y="444"/>
                  <a:pt x="1290" y="389"/>
                  <a:pt x="1204" y="342"/>
                </a:cubicBezTo>
                <a:cubicBezTo>
                  <a:pt x="1118" y="295"/>
                  <a:pt x="868" y="338"/>
                  <a:pt x="760" y="288"/>
                </a:cubicBezTo>
                <a:cubicBezTo>
                  <a:pt x="652" y="238"/>
                  <a:pt x="663" y="80"/>
                  <a:pt x="550" y="42"/>
                </a:cubicBezTo>
                <a:close/>
              </a:path>
            </a:pathLst>
          </a:custGeom>
          <a:solidFill>
            <a:srgbClr val="FFFF00"/>
          </a:solidFill>
          <a:ln w="9525">
            <a:noFill/>
            <a:round/>
            <a:headEnd/>
            <a:tailEnd/>
          </a:ln>
        </p:spPr>
        <p:txBody>
          <a:bodyPr wrap="none" anchor="ctr">
            <a:prstTxWarp prst="textNoShape">
              <a:avLst/>
            </a:prstTxWarp>
          </a:bodyPr>
          <a:lstStyle/>
          <a:p>
            <a:endParaRPr lang="en-US"/>
          </a:p>
        </p:txBody>
      </p:sp>
      <p:sp>
        <p:nvSpPr>
          <p:cNvPr id="53271" name="Freeform 6"/>
          <p:cNvSpPr>
            <a:spLocks/>
          </p:cNvSpPr>
          <p:nvPr/>
        </p:nvSpPr>
        <p:spPr bwMode="auto">
          <a:xfrm>
            <a:off x="5680075" y="4287838"/>
            <a:ext cx="3222625" cy="2219325"/>
          </a:xfrm>
          <a:custGeom>
            <a:avLst/>
            <a:gdLst>
              <a:gd name="T0" fmla="*/ 2147483647 w 2135"/>
              <a:gd name="T1" fmla="*/ 2147483647 h 1662"/>
              <a:gd name="T2" fmla="*/ 2147483647 w 2135"/>
              <a:gd name="T3" fmla="*/ 2147483647 h 1662"/>
              <a:gd name="T4" fmla="*/ 2147483647 w 2135"/>
              <a:gd name="T5" fmla="*/ 2147483647 h 1662"/>
              <a:gd name="T6" fmla="*/ 2147483647 w 2135"/>
              <a:gd name="T7" fmla="*/ 2147483647 h 1662"/>
              <a:gd name="T8" fmla="*/ 2147483647 w 2135"/>
              <a:gd name="T9" fmla="*/ 2147483647 h 1662"/>
              <a:gd name="T10" fmla="*/ 2147483647 w 2135"/>
              <a:gd name="T11" fmla="*/ 2147483647 h 1662"/>
              <a:gd name="T12" fmla="*/ 2147483647 w 2135"/>
              <a:gd name="T13" fmla="*/ 2147483647 h 1662"/>
              <a:gd name="T14" fmla="*/ 2147483647 w 2135"/>
              <a:gd name="T15" fmla="*/ 2147483647 h 1662"/>
              <a:gd name="T16" fmla="*/ 2147483647 w 2135"/>
              <a:gd name="T17" fmla="*/ 2147483647 h 1662"/>
              <a:gd name="T18" fmla="*/ 2147483647 w 2135"/>
              <a:gd name="T19" fmla="*/ 2147483647 h 1662"/>
              <a:gd name="T20" fmla="*/ 2147483647 w 2135"/>
              <a:gd name="T21" fmla="*/ 2147483647 h 16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35"/>
              <a:gd name="T34" fmla="*/ 0 h 1662"/>
              <a:gd name="T35" fmla="*/ 2135 w 2135"/>
              <a:gd name="T36" fmla="*/ 1662 h 16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35" h="1662">
                <a:moveTo>
                  <a:pt x="27" y="652"/>
                </a:moveTo>
                <a:cubicBezTo>
                  <a:pt x="14" y="487"/>
                  <a:pt x="0" y="152"/>
                  <a:pt x="105" y="76"/>
                </a:cubicBezTo>
                <a:cubicBezTo>
                  <a:pt x="210" y="0"/>
                  <a:pt x="473" y="192"/>
                  <a:pt x="657" y="196"/>
                </a:cubicBezTo>
                <a:cubicBezTo>
                  <a:pt x="841" y="200"/>
                  <a:pt x="985" y="65"/>
                  <a:pt x="1209" y="100"/>
                </a:cubicBezTo>
                <a:cubicBezTo>
                  <a:pt x="1433" y="135"/>
                  <a:pt x="1867" y="232"/>
                  <a:pt x="2001" y="406"/>
                </a:cubicBezTo>
                <a:cubicBezTo>
                  <a:pt x="2135" y="580"/>
                  <a:pt x="2083" y="945"/>
                  <a:pt x="2013" y="1144"/>
                </a:cubicBezTo>
                <a:cubicBezTo>
                  <a:pt x="1943" y="1343"/>
                  <a:pt x="1781" y="1538"/>
                  <a:pt x="1581" y="1600"/>
                </a:cubicBezTo>
                <a:cubicBezTo>
                  <a:pt x="1381" y="1662"/>
                  <a:pt x="993" y="1571"/>
                  <a:pt x="813" y="1516"/>
                </a:cubicBezTo>
                <a:cubicBezTo>
                  <a:pt x="633" y="1461"/>
                  <a:pt x="606" y="1345"/>
                  <a:pt x="501" y="1270"/>
                </a:cubicBezTo>
                <a:cubicBezTo>
                  <a:pt x="396" y="1195"/>
                  <a:pt x="262" y="1169"/>
                  <a:pt x="183" y="1066"/>
                </a:cubicBezTo>
                <a:cubicBezTo>
                  <a:pt x="104" y="963"/>
                  <a:pt x="25" y="819"/>
                  <a:pt x="27" y="652"/>
                </a:cubicBezTo>
                <a:close/>
              </a:path>
            </a:pathLst>
          </a:custGeom>
          <a:solidFill>
            <a:srgbClr val="FFFF00"/>
          </a:solidFill>
          <a:ln w="9525">
            <a:noFill/>
            <a:round/>
            <a:headEnd/>
            <a:tailEnd/>
          </a:ln>
        </p:spPr>
        <p:txBody>
          <a:bodyPr wrap="none" anchor="ctr">
            <a:prstTxWarp prst="textNoShape">
              <a:avLst/>
            </a:prstTxWarp>
          </a:bodyPr>
          <a:lstStyle/>
          <a:p>
            <a:endParaRPr lang="en-US"/>
          </a:p>
        </p:txBody>
      </p:sp>
      <p:grpSp>
        <p:nvGrpSpPr>
          <p:cNvPr id="53272" name="Group 7"/>
          <p:cNvGrpSpPr>
            <a:grpSpLocks/>
          </p:cNvGrpSpPr>
          <p:nvPr/>
        </p:nvGrpSpPr>
        <p:grpSpPr bwMode="auto">
          <a:xfrm>
            <a:off x="5408613" y="2971800"/>
            <a:ext cx="795337" cy="484188"/>
            <a:chOff x="3552" y="246"/>
            <a:chExt cx="527" cy="248"/>
          </a:xfrm>
        </p:grpSpPr>
        <p:graphicFrame>
          <p:nvGraphicFramePr>
            <p:cNvPr id="53265" name="Object 17"/>
            <p:cNvGraphicFramePr>
              <a:graphicFrameLocks noChangeAspect="1"/>
            </p:cNvGraphicFramePr>
            <p:nvPr/>
          </p:nvGraphicFramePr>
          <p:xfrm>
            <a:off x="3552" y="246"/>
            <a:ext cx="299" cy="248"/>
          </p:xfrm>
          <a:graphic>
            <a:graphicData uri="http://schemas.openxmlformats.org/presentationml/2006/ole">
              <mc:AlternateContent xmlns:mc="http://schemas.openxmlformats.org/markup-compatibility/2006">
                <mc:Choice xmlns:v="urn:schemas-microsoft-com:vml" Requires="v">
                  <p:oleObj spid="_x0000_s53287" name="Clip" r:id="rId3" imgW="1305000" imgH="1085760" progId="">
                    <p:embed/>
                  </p:oleObj>
                </mc:Choice>
                <mc:Fallback>
                  <p:oleObj name="Clip" r:id="rId3" imgW="1305000" imgH="1085760" progId="">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246"/>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66" name="Object 18"/>
            <p:cNvGraphicFramePr>
              <a:graphicFrameLocks noChangeAspect="1"/>
            </p:cNvGraphicFramePr>
            <p:nvPr/>
          </p:nvGraphicFramePr>
          <p:xfrm>
            <a:off x="3878" y="338"/>
            <a:ext cx="201" cy="144"/>
          </p:xfrm>
          <a:graphic>
            <a:graphicData uri="http://schemas.openxmlformats.org/presentationml/2006/ole">
              <mc:AlternateContent xmlns:mc="http://schemas.openxmlformats.org/markup-compatibility/2006">
                <mc:Choice xmlns:v="urn:schemas-microsoft-com:vml" Requires="v">
                  <p:oleObj spid="_x0000_s53288" name="Clip" r:id="rId5" imgW="676440" imgH="485640" progId="">
                    <p:embed/>
                  </p:oleObj>
                </mc:Choice>
                <mc:Fallback>
                  <p:oleObj name="Clip" r:id="rId5" imgW="676440" imgH="485640" progId="">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8" y="338"/>
                          <a:ext cx="201"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504" name="Line 10"/>
            <p:cNvSpPr>
              <a:spLocks noChangeShapeType="1"/>
            </p:cNvSpPr>
            <p:nvPr/>
          </p:nvSpPr>
          <p:spPr bwMode="auto">
            <a:xfrm flipV="1">
              <a:off x="3844" y="434"/>
              <a:ext cx="82" cy="2"/>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grpSp>
        <p:nvGrpSpPr>
          <p:cNvPr id="53273" name="Group 11"/>
          <p:cNvGrpSpPr>
            <a:grpSpLocks/>
          </p:cNvGrpSpPr>
          <p:nvPr/>
        </p:nvGrpSpPr>
        <p:grpSpPr bwMode="auto">
          <a:xfrm>
            <a:off x="5408613" y="3567113"/>
            <a:ext cx="795337" cy="498475"/>
            <a:chOff x="3552" y="246"/>
            <a:chExt cx="527" cy="248"/>
          </a:xfrm>
        </p:grpSpPr>
        <p:graphicFrame>
          <p:nvGraphicFramePr>
            <p:cNvPr id="53263" name="Object 15"/>
            <p:cNvGraphicFramePr>
              <a:graphicFrameLocks noChangeAspect="1"/>
            </p:cNvGraphicFramePr>
            <p:nvPr/>
          </p:nvGraphicFramePr>
          <p:xfrm>
            <a:off x="3552" y="246"/>
            <a:ext cx="299" cy="248"/>
          </p:xfrm>
          <a:graphic>
            <a:graphicData uri="http://schemas.openxmlformats.org/presentationml/2006/ole">
              <mc:AlternateContent xmlns:mc="http://schemas.openxmlformats.org/markup-compatibility/2006">
                <mc:Choice xmlns:v="urn:schemas-microsoft-com:vml" Requires="v">
                  <p:oleObj spid="_x0000_s53289" name="Clip" r:id="rId7" imgW="1305000" imgH="1085760" progId="">
                    <p:embed/>
                  </p:oleObj>
                </mc:Choice>
                <mc:Fallback>
                  <p:oleObj name="Clip" r:id="rId7" imgW="1305000" imgH="1085760" progId="">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246"/>
                          <a:ext cx="299" cy="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64" name="Object 16"/>
            <p:cNvGraphicFramePr>
              <a:graphicFrameLocks noChangeAspect="1"/>
            </p:cNvGraphicFramePr>
            <p:nvPr/>
          </p:nvGraphicFramePr>
          <p:xfrm>
            <a:off x="3878" y="338"/>
            <a:ext cx="201" cy="144"/>
          </p:xfrm>
          <a:graphic>
            <a:graphicData uri="http://schemas.openxmlformats.org/presentationml/2006/ole">
              <mc:AlternateContent xmlns:mc="http://schemas.openxmlformats.org/markup-compatibility/2006">
                <mc:Choice xmlns:v="urn:schemas-microsoft-com:vml" Requires="v">
                  <p:oleObj spid="_x0000_s53290" name="Clip" r:id="rId8" imgW="676440" imgH="485640" progId="">
                    <p:embed/>
                  </p:oleObj>
                </mc:Choice>
                <mc:Fallback>
                  <p:oleObj name="Clip" r:id="rId8" imgW="676440" imgH="485640" progId="">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8" y="338"/>
                          <a:ext cx="201"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503" name="Line 14"/>
            <p:cNvSpPr>
              <a:spLocks noChangeShapeType="1"/>
            </p:cNvSpPr>
            <p:nvPr/>
          </p:nvSpPr>
          <p:spPr bwMode="auto">
            <a:xfrm flipV="1">
              <a:off x="3844" y="434"/>
              <a:ext cx="82" cy="2"/>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grpSp>
        <p:nvGrpSpPr>
          <p:cNvPr id="53274" name="Group 15"/>
          <p:cNvGrpSpPr>
            <a:grpSpLocks/>
          </p:cNvGrpSpPr>
          <p:nvPr/>
        </p:nvGrpSpPr>
        <p:grpSpPr bwMode="auto">
          <a:xfrm>
            <a:off x="5816600" y="3354388"/>
            <a:ext cx="76200" cy="214312"/>
            <a:chOff x="3842" y="406"/>
            <a:chExt cx="51" cy="167"/>
          </a:xfrm>
        </p:grpSpPr>
        <p:sp>
          <p:nvSpPr>
            <p:cNvPr id="53500" name="Oval 16"/>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3501" name="Oval 17"/>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3502" name="Oval 18"/>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grpSp>
      <p:grpSp>
        <p:nvGrpSpPr>
          <p:cNvPr id="53275" name="Group 19"/>
          <p:cNvGrpSpPr>
            <a:grpSpLocks/>
          </p:cNvGrpSpPr>
          <p:nvPr/>
        </p:nvGrpSpPr>
        <p:grpSpPr bwMode="auto">
          <a:xfrm>
            <a:off x="6324600" y="3857625"/>
            <a:ext cx="227013" cy="395288"/>
            <a:chOff x="4180" y="783"/>
            <a:chExt cx="150" cy="307"/>
          </a:xfrm>
        </p:grpSpPr>
        <p:sp>
          <p:nvSpPr>
            <p:cNvPr id="53492" name="AutoShape 20"/>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3493" name="Rectangle 21"/>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3494" name="Rectangle 22"/>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3495" name="AutoShape 23"/>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3496" name="Line 24"/>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97" name="Line 25"/>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98" name="Rectangle 26"/>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3499" name="Rectangle 27"/>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grpSp>
        <p:nvGrpSpPr>
          <p:cNvPr id="53276" name="Group 28"/>
          <p:cNvGrpSpPr>
            <a:grpSpLocks/>
          </p:cNvGrpSpPr>
          <p:nvPr/>
        </p:nvGrpSpPr>
        <p:grpSpPr bwMode="auto">
          <a:xfrm rot="-5400000">
            <a:off x="6667501" y="3925887"/>
            <a:ext cx="80962" cy="252413"/>
            <a:chOff x="3842" y="406"/>
            <a:chExt cx="51" cy="167"/>
          </a:xfrm>
        </p:grpSpPr>
        <p:sp>
          <p:nvSpPr>
            <p:cNvPr id="53489" name="Oval 29"/>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3490" name="Oval 30"/>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3491" name="Oval 31"/>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grpSp>
      <p:sp>
        <p:nvSpPr>
          <p:cNvPr id="53277" name="Line 32"/>
          <p:cNvSpPr>
            <a:spLocks noChangeShapeType="1"/>
          </p:cNvSpPr>
          <p:nvPr/>
        </p:nvSpPr>
        <p:spPr bwMode="auto">
          <a:xfrm>
            <a:off x="6473825" y="3765550"/>
            <a:ext cx="534988" cy="1588"/>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278" name="Line 33"/>
          <p:cNvSpPr>
            <a:spLocks noChangeShapeType="1"/>
          </p:cNvSpPr>
          <p:nvPr/>
        </p:nvSpPr>
        <p:spPr bwMode="auto">
          <a:xfrm>
            <a:off x="6477000" y="3762375"/>
            <a:ext cx="1588" cy="952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279" name="Line 34"/>
          <p:cNvSpPr>
            <a:spLocks noChangeShapeType="1"/>
          </p:cNvSpPr>
          <p:nvPr/>
        </p:nvSpPr>
        <p:spPr bwMode="auto">
          <a:xfrm>
            <a:off x="7013575" y="3760788"/>
            <a:ext cx="1588" cy="825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280" name="Line 35"/>
          <p:cNvSpPr>
            <a:spLocks noChangeShapeType="1"/>
          </p:cNvSpPr>
          <p:nvPr/>
        </p:nvSpPr>
        <p:spPr bwMode="auto">
          <a:xfrm>
            <a:off x="6148388" y="3225800"/>
            <a:ext cx="312737" cy="26511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281" name="Line 36"/>
          <p:cNvSpPr>
            <a:spLocks noChangeShapeType="1"/>
          </p:cNvSpPr>
          <p:nvPr/>
        </p:nvSpPr>
        <p:spPr bwMode="auto">
          <a:xfrm flipV="1">
            <a:off x="6162675" y="3511550"/>
            <a:ext cx="298450" cy="33020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282" name="Line 37"/>
          <p:cNvSpPr>
            <a:spLocks noChangeShapeType="1"/>
          </p:cNvSpPr>
          <p:nvPr/>
        </p:nvSpPr>
        <p:spPr bwMode="auto">
          <a:xfrm flipV="1">
            <a:off x="6732588" y="3597275"/>
            <a:ext cx="1587" cy="163513"/>
          </a:xfrm>
          <a:prstGeom prst="line">
            <a:avLst/>
          </a:prstGeom>
          <a:noFill/>
          <a:ln w="12700">
            <a:solidFill>
              <a:schemeClr val="tx1"/>
            </a:solidFill>
            <a:round/>
            <a:headEnd/>
            <a:tailEnd/>
          </a:ln>
        </p:spPr>
        <p:txBody>
          <a:bodyPr wrap="none" anchor="ctr">
            <a:prstTxWarp prst="textNoShape">
              <a:avLst/>
            </a:prstTxWarp>
          </a:bodyPr>
          <a:lstStyle/>
          <a:p>
            <a:endParaRPr lang="en-US"/>
          </a:p>
        </p:txBody>
      </p:sp>
      <p:grpSp>
        <p:nvGrpSpPr>
          <p:cNvPr id="53283" name="Group 38"/>
          <p:cNvGrpSpPr>
            <a:grpSpLocks/>
          </p:cNvGrpSpPr>
          <p:nvPr/>
        </p:nvGrpSpPr>
        <p:grpSpPr bwMode="auto">
          <a:xfrm>
            <a:off x="6861175" y="3835400"/>
            <a:ext cx="227013" cy="395288"/>
            <a:chOff x="4180" y="783"/>
            <a:chExt cx="150" cy="307"/>
          </a:xfrm>
        </p:grpSpPr>
        <p:sp>
          <p:nvSpPr>
            <p:cNvPr id="53481" name="AutoShape 39"/>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3482" name="Rectangle 40"/>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3483" name="Rectangle 41"/>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3484" name="AutoShape 42"/>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3485" name="Line 43"/>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86" name="Line 44"/>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87" name="Rectangle 45"/>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3488" name="Rectangle 46"/>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graphicFrame>
        <p:nvGraphicFramePr>
          <p:cNvPr id="53261" name="Object 13"/>
          <p:cNvGraphicFramePr>
            <a:graphicFrameLocks noChangeAspect="1"/>
          </p:cNvGraphicFramePr>
          <p:nvPr/>
        </p:nvGraphicFramePr>
        <p:xfrm>
          <a:off x="5824538" y="4454525"/>
          <a:ext cx="450850" cy="449263"/>
        </p:xfrm>
        <a:graphic>
          <a:graphicData uri="http://schemas.openxmlformats.org/presentationml/2006/ole">
            <mc:AlternateContent xmlns:mc="http://schemas.openxmlformats.org/markup-compatibility/2006">
              <mc:Choice xmlns:v="urn:schemas-microsoft-com:vml" Requires="v">
                <p:oleObj spid="_x0000_s53291" name="Clip" r:id="rId9" imgW="1305000" imgH="1085760" progId="">
                  <p:embed/>
                </p:oleObj>
              </mc:Choice>
              <mc:Fallback>
                <p:oleObj name="Clip" r:id="rId9" imgW="1305000" imgH="1085760" progId="">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4538" y="4454525"/>
                        <a:ext cx="450850"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284" name="Line 49"/>
          <p:cNvSpPr>
            <a:spLocks noChangeShapeType="1"/>
          </p:cNvSpPr>
          <p:nvPr/>
        </p:nvSpPr>
        <p:spPr bwMode="auto">
          <a:xfrm flipV="1">
            <a:off x="6265863" y="4737100"/>
            <a:ext cx="77787" cy="7938"/>
          </a:xfrm>
          <a:prstGeom prst="line">
            <a:avLst/>
          </a:prstGeom>
          <a:noFill/>
          <a:ln w="19050">
            <a:solidFill>
              <a:schemeClr val="tx1"/>
            </a:solidFill>
            <a:round/>
            <a:headEnd/>
            <a:tailEnd/>
          </a:ln>
        </p:spPr>
        <p:txBody>
          <a:bodyPr wrap="none" anchor="ctr">
            <a:prstTxWarp prst="textNoShape">
              <a:avLst/>
            </a:prstTxWarp>
          </a:bodyPr>
          <a:lstStyle/>
          <a:p>
            <a:endParaRPr lang="en-US"/>
          </a:p>
        </p:txBody>
      </p:sp>
      <p:graphicFrame>
        <p:nvGraphicFramePr>
          <p:cNvPr id="53262" name="Object 14"/>
          <p:cNvGraphicFramePr>
            <a:graphicFrameLocks noChangeAspect="1"/>
          </p:cNvGraphicFramePr>
          <p:nvPr/>
        </p:nvGraphicFramePr>
        <p:xfrm>
          <a:off x="5824538" y="5135563"/>
          <a:ext cx="450850" cy="530225"/>
        </p:xfrm>
        <a:graphic>
          <a:graphicData uri="http://schemas.openxmlformats.org/presentationml/2006/ole">
            <mc:AlternateContent xmlns:mc="http://schemas.openxmlformats.org/markup-compatibility/2006">
              <mc:Choice xmlns:v="urn:schemas-microsoft-com:vml" Requires="v">
                <p:oleObj spid="_x0000_s53292" name="Clip" r:id="rId10" imgW="1305000" imgH="1085760" progId="">
                  <p:embed/>
                </p:oleObj>
              </mc:Choice>
              <mc:Fallback>
                <p:oleObj name="Clip" r:id="rId10" imgW="1305000" imgH="1085760" progId="">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4538" y="5135563"/>
                        <a:ext cx="450850" cy="53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285" name="Line 51"/>
          <p:cNvSpPr>
            <a:spLocks noChangeShapeType="1"/>
          </p:cNvSpPr>
          <p:nvPr/>
        </p:nvSpPr>
        <p:spPr bwMode="auto">
          <a:xfrm flipV="1">
            <a:off x="6265863" y="5421313"/>
            <a:ext cx="77787" cy="3175"/>
          </a:xfrm>
          <a:prstGeom prst="line">
            <a:avLst/>
          </a:prstGeom>
          <a:noFill/>
          <a:ln w="19050">
            <a:solidFill>
              <a:schemeClr val="tx1"/>
            </a:solidFill>
            <a:round/>
            <a:headEnd/>
            <a:tailEnd/>
          </a:ln>
        </p:spPr>
        <p:txBody>
          <a:bodyPr wrap="none" anchor="ctr">
            <a:prstTxWarp prst="textNoShape">
              <a:avLst/>
            </a:prstTxWarp>
          </a:bodyPr>
          <a:lstStyle/>
          <a:p>
            <a:endParaRPr lang="en-US"/>
          </a:p>
        </p:txBody>
      </p:sp>
      <p:grpSp>
        <p:nvGrpSpPr>
          <p:cNvPr id="53286" name="Group 52"/>
          <p:cNvGrpSpPr>
            <a:grpSpLocks/>
          </p:cNvGrpSpPr>
          <p:nvPr/>
        </p:nvGrpSpPr>
        <p:grpSpPr bwMode="auto">
          <a:xfrm>
            <a:off x="5973763" y="4800600"/>
            <a:ext cx="76200" cy="255588"/>
            <a:chOff x="3842" y="406"/>
            <a:chExt cx="51" cy="167"/>
          </a:xfrm>
        </p:grpSpPr>
        <p:sp>
          <p:nvSpPr>
            <p:cNvPr id="53478" name="Oval 53"/>
            <p:cNvSpPr>
              <a:spLocks noChangeArrowheads="1"/>
            </p:cNvSpPr>
            <p:nvPr/>
          </p:nvSpPr>
          <p:spPr bwMode="auto">
            <a:xfrm>
              <a:off x="3842" y="40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3479" name="Oval 54"/>
            <p:cNvSpPr>
              <a:spLocks noChangeArrowheads="1"/>
            </p:cNvSpPr>
            <p:nvPr/>
          </p:nvSpPr>
          <p:spPr bwMode="auto">
            <a:xfrm>
              <a:off x="3844" y="46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3480" name="Oval 55"/>
            <p:cNvSpPr>
              <a:spLocks noChangeArrowheads="1"/>
            </p:cNvSpPr>
            <p:nvPr/>
          </p:nvSpPr>
          <p:spPr bwMode="auto">
            <a:xfrm>
              <a:off x="3846" y="526"/>
              <a:ext cx="47" cy="47"/>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grpSp>
      <p:sp>
        <p:nvSpPr>
          <p:cNvPr id="53287" name="Line 56"/>
          <p:cNvSpPr>
            <a:spLocks noChangeShapeType="1"/>
          </p:cNvSpPr>
          <p:nvPr/>
        </p:nvSpPr>
        <p:spPr bwMode="auto">
          <a:xfrm>
            <a:off x="6337300" y="4733925"/>
            <a:ext cx="0" cy="685800"/>
          </a:xfrm>
          <a:prstGeom prst="line">
            <a:avLst/>
          </a:prstGeom>
          <a:noFill/>
          <a:ln w="12700">
            <a:solidFill>
              <a:schemeClr val="tx1"/>
            </a:solidFill>
            <a:round/>
            <a:headEnd/>
            <a:tailEnd/>
          </a:ln>
        </p:spPr>
        <p:txBody>
          <a:bodyPr wrap="none" anchor="ctr">
            <a:prstTxWarp prst="textNoShape">
              <a:avLst/>
            </a:prstTxWarp>
          </a:bodyPr>
          <a:lstStyle/>
          <a:p>
            <a:endParaRPr lang="en-US"/>
          </a:p>
        </p:txBody>
      </p:sp>
      <p:graphicFrame>
        <p:nvGraphicFramePr>
          <p:cNvPr id="53250" name="Object 2"/>
          <p:cNvGraphicFramePr>
            <a:graphicFrameLocks noChangeAspect="1"/>
          </p:cNvGraphicFramePr>
          <p:nvPr/>
        </p:nvGraphicFramePr>
        <p:xfrm>
          <a:off x="6100763" y="5453063"/>
          <a:ext cx="449262" cy="593725"/>
        </p:xfrm>
        <a:graphic>
          <a:graphicData uri="http://schemas.openxmlformats.org/presentationml/2006/ole">
            <mc:AlternateContent xmlns:mc="http://schemas.openxmlformats.org/markup-compatibility/2006">
              <mc:Choice xmlns:v="urn:schemas-microsoft-com:vml" Requires="v">
                <p:oleObj spid="_x0000_s53293" name="Clip" r:id="rId11" imgW="1305000" imgH="1085760" progId="">
                  <p:embed/>
                </p:oleObj>
              </mc:Choice>
              <mc:Fallback>
                <p:oleObj name="Clip" r:id="rId11" imgW="1305000" imgH="108576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763" y="5453063"/>
                        <a:ext cx="449262"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288" name="Oval 59"/>
          <p:cNvSpPr>
            <a:spLocks noChangeArrowheads="1"/>
          </p:cNvSpPr>
          <p:nvPr/>
        </p:nvSpPr>
        <p:spPr bwMode="auto">
          <a:xfrm rot="-5400000">
            <a:off x="6553994" y="5553869"/>
            <a:ext cx="63500" cy="71438"/>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3289" name="Oval 60"/>
          <p:cNvSpPr>
            <a:spLocks noChangeArrowheads="1"/>
          </p:cNvSpPr>
          <p:nvPr/>
        </p:nvSpPr>
        <p:spPr bwMode="auto">
          <a:xfrm rot="-5400000">
            <a:off x="6646069" y="5552281"/>
            <a:ext cx="63500" cy="71438"/>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3290" name="Oval 61"/>
          <p:cNvSpPr>
            <a:spLocks noChangeArrowheads="1"/>
          </p:cNvSpPr>
          <p:nvPr/>
        </p:nvSpPr>
        <p:spPr bwMode="auto">
          <a:xfrm rot="-5400000">
            <a:off x="6730207" y="5557044"/>
            <a:ext cx="61912" cy="69850"/>
          </a:xfrm>
          <a:prstGeom prst="ellipse">
            <a:avLst/>
          </a:prstGeom>
          <a:solidFill>
            <a:schemeClr val="accent2"/>
          </a:solidFill>
          <a:ln w="9525">
            <a:noFill/>
            <a:round/>
            <a:headEnd/>
            <a:tailEnd/>
          </a:ln>
        </p:spPr>
        <p:txBody>
          <a:bodyPr wrap="none" anchor="ctr">
            <a:prstTxWarp prst="textNoShape">
              <a:avLst/>
            </a:prstTxWarp>
          </a:bodyPr>
          <a:lstStyle/>
          <a:p>
            <a:endParaRPr lang="en-US"/>
          </a:p>
        </p:txBody>
      </p:sp>
      <p:sp>
        <p:nvSpPr>
          <p:cNvPr id="53291" name="Line 62"/>
          <p:cNvSpPr>
            <a:spLocks noChangeShapeType="1"/>
          </p:cNvSpPr>
          <p:nvPr/>
        </p:nvSpPr>
        <p:spPr bwMode="auto">
          <a:xfrm rot="-5400000">
            <a:off x="7011194" y="5439569"/>
            <a:ext cx="60325" cy="1587"/>
          </a:xfrm>
          <a:prstGeom prst="line">
            <a:avLst/>
          </a:prstGeom>
          <a:noFill/>
          <a:ln w="19050">
            <a:solidFill>
              <a:schemeClr val="tx1"/>
            </a:solidFill>
            <a:round/>
            <a:headEnd/>
            <a:tailEnd/>
          </a:ln>
        </p:spPr>
        <p:txBody>
          <a:bodyPr wrap="none" anchor="ctr">
            <a:prstTxWarp prst="textNoShape">
              <a:avLst/>
            </a:prstTxWarp>
          </a:bodyPr>
          <a:lstStyle/>
          <a:p>
            <a:endParaRPr lang="en-US"/>
          </a:p>
        </p:txBody>
      </p:sp>
      <p:sp>
        <p:nvSpPr>
          <p:cNvPr id="53292" name="Line 63"/>
          <p:cNvSpPr>
            <a:spLocks noChangeShapeType="1"/>
          </p:cNvSpPr>
          <p:nvPr/>
        </p:nvSpPr>
        <p:spPr bwMode="auto">
          <a:xfrm rot="5400000" flipH="1">
            <a:off x="6332538" y="5430838"/>
            <a:ext cx="63500" cy="0"/>
          </a:xfrm>
          <a:prstGeom prst="line">
            <a:avLst/>
          </a:prstGeom>
          <a:noFill/>
          <a:ln w="19050">
            <a:solidFill>
              <a:schemeClr val="tx1"/>
            </a:solidFill>
            <a:round/>
            <a:headEnd/>
            <a:tailEnd/>
          </a:ln>
        </p:spPr>
        <p:txBody>
          <a:bodyPr wrap="none" anchor="ctr">
            <a:prstTxWarp prst="textNoShape">
              <a:avLst/>
            </a:prstTxWarp>
          </a:bodyPr>
          <a:lstStyle/>
          <a:p>
            <a:endParaRPr lang="en-US"/>
          </a:p>
        </p:txBody>
      </p:sp>
      <p:sp>
        <p:nvSpPr>
          <p:cNvPr id="53293" name="Line 64"/>
          <p:cNvSpPr>
            <a:spLocks noChangeShapeType="1"/>
          </p:cNvSpPr>
          <p:nvPr/>
        </p:nvSpPr>
        <p:spPr bwMode="auto">
          <a:xfrm rot="16200000" flipV="1">
            <a:off x="6705600" y="5065713"/>
            <a:ext cx="0" cy="6794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294" name="Line 65"/>
          <p:cNvSpPr>
            <a:spLocks noChangeShapeType="1"/>
          </p:cNvSpPr>
          <p:nvPr/>
        </p:nvSpPr>
        <p:spPr bwMode="auto">
          <a:xfrm flipV="1">
            <a:off x="6343650" y="5030788"/>
            <a:ext cx="101600" cy="3175"/>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295" name="Line 66"/>
          <p:cNvSpPr>
            <a:spLocks noChangeShapeType="1"/>
          </p:cNvSpPr>
          <p:nvPr/>
        </p:nvSpPr>
        <p:spPr bwMode="auto">
          <a:xfrm>
            <a:off x="6996113" y="5076825"/>
            <a:ext cx="328612" cy="3857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296" name="Line 67"/>
          <p:cNvSpPr>
            <a:spLocks noChangeShapeType="1"/>
          </p:cNvSpPr>
          <p:nvPr/>
        </p:nvSpPr>
        <p:spPr bwMode="auto">
          <a:xfrm flipH="1">
            <a:off x="7856538" y="5073650"/>
            <a:ext cx="303212" cy="392113"/>
          </a:xfrm>
          <a:prstGeom prst="line">
            <a:avLst/>
          </a:prstGeom>
          <a:noFill/>
          <a:ln w="12700">
            <a:solidFill>
              <a:schemeClr val="tx1"/>
            </a:solidFill>
            <a:round/>
            <a:headEnd/>
            <a:tailEnd/>
          </a:ln>
        </p:spPr>
        <p:txBody>
          <a:bodyPr wrap="none" anchor="ctr">
            <a:prstTxWarp prst="textNoShape">
              <a:avLst/>
            </a:prstTxWarp>
          </a:bodyPr>
          <a:lstStyle/>
          <a:p>
            <a:endParaRPr lang="en-US"/>
          </a:p>
        </p:txBody>
      </p:sp>
      <p:graphicFrame>
        <p:nvGraphicFramePr>
          <p:cNvPr id="53251" name="Object 3"/>
          <p:cNvGraphicFramePr>
            <a:graphicFrameLocks noChangeAspect="1"/>
          </p:cNvGraphicFramePr>
          <p:nvPr/>
        </p:nvGraphicFramePr>
        <p:xfrm>
          <a:off x="8050213" y="4625975"/>
          <a:ext cx="219075" cy="241300"/>
        </p:xfrm>
        <a:graphic>
          <a:graphicData uri="http://schemas.openxmlformats.org/presentationml/2006/ole">
            <mc:AlternateContent xmlns:mc="http://schemas.openxmlformats.org/markup-compatibility/2006">
              <mc:Choice xmlns:v="urn:schemas-microsoft-com:vml" Requires="v">
                <p:oleObj spid="_x0000_s53294" name="Clip" r:id="rId12" imgW="981000" imgH="1209600" progId="">
                  <p:embed/>
                </p:oleObj>
              </mc:Choice>
              <mc:Fallback>
                <p:oleObj name="Clip" r:id="rId12" imgW="981000" imgH="1209600" progId="">
                  <p:embed/>
                  <p:pic>
                    <p:nvPicPr>
                      <p:cNvPr id="0" name="Picture 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50213" y="4625975"/>
                        <a:ext cx="219075"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52" name="Object 4"/>
          <p:cNvGraphicFramePr>
            <a:graphicFrameLocks noChangeAspect="1"/>
          </p:cNvGraphicFramePr>
          <p:nvPr/>
        </p:nvGraphicFramePr>
        <p:xfrm>
          <a:off x="6602413" y="4706938"/>
          <a:ext cx="219075" cy="239712"/>
        </p:xfrm>
        <a:graphic>
          <a:graphicData uri="http://schemas.openxmlformats.org/presentationml/2006/ole">
            <mc:AlternateContent xmlns:mc="http://schemas.openxmlformats.org/markup-compatibility/2006">
              <mc:Choice xmlns:v="urn:schemas-microsoft-com:vml" Requires="v">
                <p:oleObj spid="_x0000_s53295" name="Clip" r:id="rId14" imgW="981000" imgH="1209600" progId="">
                  <p:embed/>
                </p:oleObj>
              </mc:Choice>
              <mc:Fallback>
                <p:oleObj name="Clip" r:id="rId14" imgW="981000" imgH="1209600" progId="">
                  <p:embed/>
                  <p:pic>
                    <p:nvPicPr>
                      <p:cNvPr id="0" name="Picture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02413" y="4706938"/>
                        <a:ext cx="219075" cy="239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297" name="Freeform 70"/>
          <p:cNvSpPr>
            <a:spLocks/>
          </p:cNvSpPr>
          <p:nvPr/>
        </p:nvSpPr>
        <p:spPr bwMode="auto">
          <a:xfrm>
            <a:off x="6689725" y="4481513"/>
            <a:ext cx="1466850" cy="304800"/>
          </a:xfrm>
          <a:custGeom>
            <a:avLst/>
            <a:gdLst>
              <a:gd name="T0" fmla="*/ 0 w 972"/>
              <a:gd name="T1" fmla="*/ 2147483647 h 228"/>
              <a:gd name="T2" fmla="*/ 2147483647 w 972"/>
              <a:gd name="T3" fmla="*/ 2147483647 h 228"/>
              <a:gd name="T4" fmla="*/ 2147483647 w 972"/>
              <a:gd name="T5" fmla="*/ 2147483647 h 228"/>
              <a:gd name="T6" fmla="*/ 0 60000 65536"/>
              <a:gd name="T7" fmla="*/ 0 60000 65536"/>
              <a:gd name="T8" fmla="*/ 0 60000 65536"/>
              <a:gd name="T9" fmla="*/ 0 w 972"/>
              <a:gd name="T10" fmla="*/ 0 h 228"/>
              <a:gd name="T11" fmla="*/ 972 w 972"/>
              <a:gd name="T12" fmla="*/ 228 h 228"/>
            </a:gdLst>
            <a:ahLst/>
            <a:cxnLst>
              <a:cxn ang="T6">
                <a:pos x="T0" y="T1"/>
              </a:cxn>
              <a:cxn ang="T7">
                <a:pos x="T2" y="T3"/>
              </a:cxn>
              <a:cxn ang="T8">
                <a:pos x="T4" y="T5"/>
              </a:cxn>
            </a:cxnLst>
            <a:rect l="T9" t="T10" r="T11" b="T12"/>
            <a:pathLst>
              <a:path w="972" h="228">
                <a:moveTo>
                  <a:pt x="0" y="228"/>
                </a:moveTo>
                <a:cubicBezTo>
                  <a:pt x="135" y="123"/>
                  <a:pt x="270" y="18"/>
                  <a:pt x="432" y="9"/>
                </a:cubicBezTo>
                <a:cubicBezTo>
                  <a:pt x="594" y="0"/>
                  <a:pt x="783" y="85"/>
                  <a:pt x="972" y="171"/>
                </a:cubicBezTo>
              </a:path>
            </a:pathLst>
          </a:custGeom>
          <a:noFill/>
          <a:ln w="19050">
            <a:solidFill>
              <a:schemeClr val="tx1"/>
            </a:solidFill>
            <a:prstDash val="dash"/>
            <a:round/>
            <a:headEnd/>
            <a:tailEnd/>
          </a:ln>
        </p:spPr>
        <p:txBody>
          <a:bodyPr wrap="none" anchor="ctr">
            <a:prstTxWarp prst="textNoShape">
              <a:avLst/>
            </a:prstTxWarp>
          </a:bodyPr>
          <a:lstStyle/>
          <a:p>
            <a:endParaRPr lang="en-US"/>
          </a:p>
        </p:txBody>
      </p:sp>
      <p:grpSp>
        <p:nvGrpSpPr>
          <p:cNvPr id="53298" name="Group 71"/>
          <p:cNvGrpSpPr>
            <a:grpSpLocks/>
          </p:cNvGrpSpPr>
          <p:nvPr/>
        </p:nvGrpSpPr>
        <p:grpSpPr bwMode="auto">
          <a:xfrm>
            <a:off x="6978650" y="5903913"/>
            <a:ext cx="439738" cy="600075"/>
            <a:chOff x="2870" y="1518"/>
            <a:chExt cx="292" cy="320"/>
          </a:xfrm>
        </p:grpSpPr>
        <p:graphicFrame>
          <p:nvGraphicFramePr>
            <p:cNvPr id="53259" name="Object 11"/>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53296" name="Clip" r:id="rId15" imgW="819000" imgH="847800" progId="">
                    <p:embed/>
                  </p:oleObj>
                </mc:Choice>
                <mc:Fallback>
                  <p:oleObj name="Clip" r:id="rId15" imgW="819000" imgH="847800" progId="">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60" name="Object 12"/>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53297" name="Clip" r:id="rId17" imgW="1266840" imgH="1200240" progId="">
                    <p:embed/>
                  </p:oleObj>
                </mc:Choice>
                <mc:Fallback>
                  <p:oleObj name="Clip" r:id="rId17" imgW="1266840" imgH="1200240" progId="">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53299" name="Group 74"/>
          <p:cNvGrpSpPr>
            <a:grpSpLocks/>
          </p:cNvGrpSpPr>
          <p:nvPr/>
        </p:nvGrpSpPr>
        <p:grpSpPr bwMode="auto">
          <a:xfrm>
            <a:off x="7821613" y="5935663"/>
            <a:ext cx="439737" cy="644525"/>
            <a:chOff x="2870" y="1518"/>
            <a:chExt cx="292" cy="320"/>
          </a:xfrm>
        </p:grpSpPr>
        <p:graphicFrame>
          <p:nvGraphicFramePr>
            <p:cNvPr id="53257" name="Object 9"/>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53298" name="Clip" r:id="rId19" imgW="819000" imgH="847800" progId="">
                    <p:embed/>
                  </p:oleObj>
                </mc:Choice>
                <mc:Fallback>
                  <p:oleObj name="Clip" r:id="rId19" imgW="819000" imgH="847800" progId="">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58" name="Object 10"/>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53299" name="Clip" r:id="rId20" imgW="1266840" imgH="1200240" progId="">
                    <p:embed/>
                  </p:oleObj>
                </mc:Choice>
                <mc:Fallback>
                  <p:oleObj name="Clip" r:id="rId20" imgW="1266840" imgH="1200240" progId="">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53300" name="Group 77"/>
          <p:cNvGrpSpPr>
            <a:grpSpLocks/>
          </p:cNvGrpSpPr>
          <p:nvPr/>
        </p:nvGrpSpPr>
        <p:grpSpPr bwMode="auto">
          <a:xfrm>
            <a:off x="7372350" y="5651500"/>
            <a:ext cx="411163" cy="376238"/>
            <a:chOff x="4733" y="2082"/>
            <a:chExt cx="272" cy="282"/>
          </a:xfrm>
        </p:grpSpPr>
        <p:graphicFrame>
          <p:nvGraphicFramePr>
            <p:cNvPr id="53256" name="Object 8"/>
            <p:cNvGraphicFramePr>
              <a:graphicFrameLocks noChangeAspect="1"/>
            </p:cNvGraphicFramePr>
            <p:nvPr/>
          </p:nvGraphicFramePr>
          <p:xfrm>
            <a:off x="4733" y="2082"/>
            <a:ext cx="272" cy="282"/>
          </p:xfrm>
          <a:graphic>
            <a:graphicData uri="http://schemas.openxmlformats.org/presentationml/2006/ole">
              <mc:AlternateContent xmlns:mc="http://schemas.openxmlformats.org/markup-compatibility/2006">
                <mc:Choice xmlns:v="urn:schemas-microsoft-com:vml" Requires="v">
                  <p:oleObj spid="_x0000_s53300" name="Clip" r:id="rId21" imgW="819000" imgH="847800" progId="">
                    <p:embed/>
                  </p:oleObj>
                </mc:Choice>
                <mc:Fallback>
                  <p:oleObj name="Clip" r:id="rId21" imgW="819000" imgH="847800" progId="">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33" y="2082"/>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477" name="Rectangle 79"/>
            <p:cNvSpPr>
              <a:spLocks noChangeArrowheads="1"/>
            </p:cNvSpPr>
            <p:nvPr/>
          </p:nvSpPr>
          <p:spPr bwMode="auto">
            <a:xfrm>
              <a:off x="4812" y="2181"/>
              <a:ext cx="192" cy="183"/>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grpSp>
      <p:sp>
        <p:nvSpPr>
          <p:cNvPr id="53301" name="Line 80"/>
          <p:cNvSpPr>
            <a:spLocks noChangeShapeType="1"/>
          </p:cNvSpPr>
          <p:nvPr/>
        </p:nvSpPr>
        <p:spPr bwMode="auto">
          <a:xfrm>
            <a:off x="7704138" y="5554663"/>
            <a:ext cx="0" cy="228600"/>
          </a:xfrm>
          <a:prstGeom prst="line">
            <a:avLst/>
          </a:prstGeom>
          <a:noFill/>
          <a:ln w="12700">
            <a:solidFill>
              <a:schemeClr val="tx1"/>
            </a:solidFill>
            <a:round/>
            <a:headEnd/>
            <a:tailEnd/>
          </a:ln>
        </p:spPr>
        <p:txBody>
          <a:bodyPr wrap="none" anchor="ctr">
            <a:prstTxWarp prst="textNoShape">
              <a:avLst/>
            </a:prstTxWarp>
          </a:bodyPr>
          <a:lstStyle/>
          <a:p>
            <a:endParaRPr lang="en-US"/>
          </a:p>
        </p:txBody>
      </p:sp>
      <p:grpSp>
        <p:nvGrpSpPr>
          <p:cNvPr id="53302" name="Group 81"/>
          <p:cNvGrpSpPr>
            <a:grpSpLocks/>
          </p:cNvGrpSpPr>
          <p:nvPr/>
        </p:nvGrpSpPr>
        <p:grpSpPr bwMode="auto">
          <a:xfrm>
            <a:off x="8485188" y="4978400"/>
            <a:ext cx="225425" cy="409575"/>
            <a:chOff x="4180" y="783"/>
            <a:chExt cx="150" cy="307"/>
          </a:xfrm>
        </p:grpSpPr>
        <p:sp>
          <p:nvSpPr>
            <p:cNvPr id="53469" name="AutoShape 82"/>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3470" name="Rectangle 83"/>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3471" name="Rectangle 84"/>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3472" name="AutoShape 85"/>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3473" name="Line 86"/>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74" name="Line 87"/>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75" name="Rectangle 88"/>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3476" name="Rectangle 89"/>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grpSp>
        <p:nvGrpSpPr>
          <p:cNvPr id="53303" name="Group 90"/>
          <p:cNvGrpSpPr>
            <a:grpSpLocks/>
          </p:cNvGrpSpPr>
          <p:nvPr/>
        </p:nvGrpSpPr>
        <p:grpSpPr bwMode="auto">
          <a:xfrm>
            <a:off x="8470900" y="5422900"/>
            <a:ext cx="225425" cy="409575"/>
            <a:chOff x="4180" y="783"/>
            <a:chExt cx="150" cy="307"/>
          </a:xfrm>
        </p:grpSpPr>
        <p:sp>
          <p:nvSpPr>
            <p:cNvPr id="53461" name="AutoShape 91"/>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3462" name="Rectangle 92"/>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p>
          </p:txBody>
        </p:sp>
        <p:sp>
          <p:nvSpPr>
            <p:cNvPr id="53463" name="Rectangle 93"/>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3464" name="AutoShape 94"/>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p>
          </p:txBody>
        </p:sp>
        <p:sp>
          <p:nvSpPr>
            <p:cNvPr id="53465" name="Line 95"/>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66" name="Line 96"/>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67" name="Rectangle 97"/>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p>
          </p:txBody>
        </p:sp>
        <p:sp>
          <p:nvSpPr>
            <p:cNvPr id="53468" name="Rectangle 98"/>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grpSp>
      <p:sp>
        <p:nvSpPr>
          <p:cNvPr id="53304" name="Line 99"/>
          <p:cNvSpPr>
            <a:spLocks noChangeShapeType="1"/>
          </p:cNvSpPr>
          <p:nvPr/>
        </p:nvSpPr>
        <p:spPr bwMode="auto">
          <a:xfrm rot="5400000" flipH="1">
            <a:off x="8090694" y="5352257"/>
            <a:ext cx="611187" cy="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05" name="Line 100"/>
          <p:cNvSpPr>
            <a:spLocks noChangeShapeType="1"/>
          </p:cNvSpPr>
          <p:nvPr/>
        </p:nvSpPr>
        <p:spPr bwMode="auto">
          <a:xfrm rot="-5400000">
            <a:off x="8449469" y="5599907"/>
            <a:ext cx="0" cy="112712"/>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06" name="Line 101"/>
          <p:cNvSpPr>
            <a:spLocks noChangeShapeType="1"/>
          </p:cNvSpPr>
          <p:nvPr/>
        </p:nvSpPr>
        <p:spPr bwMode="auto">
          <a:xfrm rot="-5400000">
            <a:off x="8438357" y="5131594"/>
            <a:ext cx="0" cy="96837"/>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07" name="Line 102"/>
          <p:cNvSpPr>
            <a:spLocks noChangeShapeType="1"/>
          </p:cNvSpPr>
          <p:nvPr/>
        </p:nvSpPr>
        <p:spPr bwMode="auto">
          <a:xfrm flipV="1">
            <a:off x="7007225" y="3276600"/>
            <a:ext cx="496888" cy="2079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08" name="Line 103"/>
          <p:cNvSpPr>
            <a:spLocks noChangeShapeType="1"/>
          </p:cNvSpPr>
          <p:nvPr/>
        </p:nvSpPr>
        <p:spPr bwMode="auto">
          <a:xfrm>
            <a:off x="8020050" y="3260725"/>
            <a:ext cx="527050" cy="2079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09" name="Line 104"/>
          <p:cNvSpPr>
            <a:spLocks noChangeShapeType="1"/>
          </p:cNvSpPr>
          <p:nvPr/>
        </p:nvSpPr>
        <p:spPr bwMode="auto">
          <a:xfrm flipH="1">
            <a:off x="8582025" y="3597275"/>
            <a:ext cx="261938" cy="681038"/>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10" name="Line 105"/>
          <p:cNvSpPr>
            <a:spLocks noChangeShapeType="1"/>
          </p:cNvSpPr>
          <p:nvPr/>
        </p:nvSpPr>
        <p:spPr bwMode="auto">
          <a:xfrm>
            <a:off x="7748588" y="3373438"/>
            <a:ext cx="0" cy="43180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11" name="Line 106"/>
          <p:cNvSpPr>
            <a:spLocks noChangeShapeType="1"/>
          </p:cNvSpPr>
          <p:nvPr/>
        </p:nvSpPr>
        <p:spPr bwMode="auto">
          <a:xfrm>
            <a:off x="7777163" y="4021138"/>
            <a:ext cx="577850" cy="36830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12" name="Line 107"/>
          <p:cNvSpPr>
            <a:spLocks noChangeShapeType="1"/>
          </p:cNvSpPr>
          <p:nvPr/>
        </p:nvSpPr>
        <p:spPr bwMode="auto">
          <a:xfrm flipH="1">
            <a:off x="8275638" y="4486275"/>
            <a:ext cx="288925" cy="36036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13" name="Line 108"/>
          <p:cNvSpPr>
            <a:spLocks noChangeShapeType="1"/>
          </p:cNvSpPr>
          <p:nvPr/>
        </p:nvSpPr>
        <p:spPr bwMode="auto">
          <a:xfrm flipH="1">
            <a:off x="8029575" y="3565525"/>
            <a:ext cx="606425" cy="384175"/>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14" name="Line 109"/>
          <p:cNvSpPr>
            <a:spLocks noChangeShapeType="1"/>
          </p:cNvSpPr>
          <p:nvPr/>
        </p:nvSpPr>
        <p:spPr bwMode="auto">
          <a:xfrm flipH="1">
            <a:off x="8039100" y="3005138"/>
            <a:ext cx="381000" cy="255587"/>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15" name="Line 110"/>
          <p:cNvSpPr>
            <a:spLocks noChangeShapeType="1"/>
          </p:cNvSpPr>
          <p:nvPr/>
        </p:nvSpPr>
        <p:spPr bwMode="auto">
          <a:xfrm flipH="1">
            <a:off x="8816975" y="3181350"/>
            <a:ext cx="217488" cy="176213"/>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16" name="Text Box 111"/>
          <p:cNvSpPr txBox="1">
            <a:spLocks noChangeArrowheads="1"/>
          </p:cNvSpPr>
          <p:nvPr/>
        </p:nvSpPr>
        <p:spPr bwMode="auto">
          <a:xfrm>
            <a:off x="5824538" y="2819400"/>
            <a:ext cx="1250950" cy="317500"/>
          </a:xfrm>
          <a:prstGeom prst="rect">
            <a:avLst/>
          </a:prstGeom>
          <a:noFill/>
          <a:ln w="9525">
            <a:noFill/>
            <a:miter lim="800000"/>
            <a:headEnd/>
            <a:tailEnd/>
          </a:ln>
        </p:spPr>
        <p:txBody>
          <a:bodyPr wrap="none">
            <a:prstTxWarp prst="textNoShape">
              <a:avLst/>
            </a:prstTxWarp>
            <a:spAutoFit/>
          </a:bodyPr>
          <a:lstStyle/>
          <a:p>
            <a:r>
              <a:rPr lang="en-US" sz="2000">
                <a:solidFill>
                  <a:srgbClr val="FF0000"/>
                </a:solidFill>
                <a:latin typeface="Comic Sans MS" charset="0"/>
              </a:rPr>
              <a:t>local ISP</a:t>
            </a:r>
            <a:endParaRPr lang="en-US"/>
          </a:p>
        </p:txBody>
      </p:sp>
      <p:sp>
        <p:nvSpPr>
          <p:cNvPr id="53317" name="Text Box 112"/>
          <p:cNvSpPr txBox="1">
            <a:spLocks noChangeArrowheads="1"/>
          </p:cNvSpPr>
          <p:nvPr/>
        </p:nvSpPr>
        <p:spPr bwMode="auto">
          <a:xfrm>
            <a:off x="5753100" y="5830888"/>
            <a:ext cx="1185863" cy="527050"/>
          </a:xfrm>
          <a:prstGeom prst="rect">
            <a:avLst/>
          </a:prstGeom>
          <a:noFill/>
          <a:ln w="9525">
            <a:noFill/>
            <a:miter lim="800000"/>
            <a:headEnd/>
            <a:tailEnd/>
          </a:ln>
        </p:spPr>
        <p:txBody>
          <a:bodyPr wrap="none">
            <a:prstTxWarp prst="textNoShape">
              <a:avLst/>
            </a:prstTxWarp>
            <a:spAutoFit/>
          </a:bodyPr>
          <a:lstStyle/>
          <a:p>
            <a:r>
              <a:rPr lang="en-US" sz="2000">
                <a:solidFill>
                  <a:srgbClr val="FF0000"/>
                </a:solidFill>
                <a:latin typeface="Comic Sans MS" charset="0"/>
              </a:rPr>
              <a:t>company</a:t>
            </a:r>
          </a:p>
          <a:p>
            <a:r>
              <a:rPr lang="en-US" sz="2000">
                <a:solidFill>
                  <a:srgbClr val="FF0000"/>
                </a:solidFill>
                <a:latin typeface="Comic Sans MS" charset="0"/>
              </a:rPr>
              <a:t>network</a:t>
            </a:r>
            <a:endParaRPr lang="en-US"/>
          </a:p>
        </p:txBody>
      </p:sp>
      <p:sp>
        <p:nvSpPr>
          <p:cNvPr id="53318" name="Text Box 113"/>
          <p:cNvSpPr txBox="1">
            <a:spLocks noChangeArrowheads="1"/>
          </p:cNvSpPr>
          <p:nvPr/>
        </p:nvSpPr>
        <p:spPr bwMode="auto">
          <a:xfrm>
            <a:off x="7480300" y="3971925"/>
            <a:ext cx="1655763" cy="317500"/>
          </a:xfrm>
          <a:prstGeom prst="rect">
            <a:avLst/>
          </a:prstGeom>
          <a:noFill/>
          <a:ln w="9525">
            <a:noFill/>
            <a:miter lim="800000"/>
            <a:headEnd/>
            <a:tailEnd/>
          </a:ln>
        </p:spPr>
        <p:txBody>
          <a:bodyPr wrap="none">
            <a:prstTxWarp prst="textNoShape">
              <a:avLst/>
            </a:prstTxWarp>
            <a:spAutoFit/>
          </a:bodyPr>
          <a:lstStyle/>
          <a:p>
            <a:r>
              <a:rPr lang="en-US" sz="2000">
                <a:solidFill>
                  <a:srgbClr val="FF0000"/>
                </a:solidFill>
                <a:latin typeface="Comic Sans MS" charset="0"/>
              </a:rPr>
              <a:t>regional ISP</a:t>
            </a:r>
          </a:p>
        </p:txBody>
      </p:sp>
      <p:grpSp>
        <p:nvGrpSpPr>
          <p:cNvPr id="53319" name="Group 114"/>
          <p:cNvGrpSpPr>
            <a:grpSpLocks/>
          </p:cNvGrpSpPr>
          <p:nvPr/>
        </p:nvGrpSpPr>
        <p:grpSpPr bwMode="auto">
          <a:xfrm>
            <a:off x="6292850" y="1524000"/>
            <a:ext cx="542925" cy="233363"/>
            <a:chOff x="3686" y="783"/>
            <a:chExt cx="316" cy="147"/>
          </a:xfrm>
        </p:grpSpPr>
        <p:sp>
          <p:nvSpPr>
            <p:cNvPr id="53448" name="Oval 115"/>
            <p:cNvSpPr>
              <a:spLocks noChangeArrowheads="1"/>
            </p:cNvSpPr>
            <p:nvPr/>
          </p:nvSpPr>
          <p:spPr bwMode="auto">
            <a:xfrm>
              <a:off x="3689" y="849"/>
              <a:ext cx="313" cy="81"/>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solidFill>
                  <a:schemeClr val="tx1"/>
                </a:solidFill>
              </a:endParaRPr>
            </a:p>
          </p:txBody>
        </p:sp>
        <p:sp>
          <p:nvSpPr>
            <p:cNvPr id="53449" name="Line 116"/>
            <p:cNvSpPr>
              <a:spLocks noChangeShapeType="1"/>
            </p:cNvSpPr>
            <p:nvPr/>
          </p:nvSpPr>
          <p:spPr bwMode="auto">
            <a:xfrm>
              <a:off x="3689" y="842"/>
              <a:ext cx="0" cy="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450" name="Line 117"/>
            <p:cNvSpPr>
              <a:spLocks noChangeShapeType="1"/>
            </p:cNvSpPr>
            <p:nvPr/>
          </p:nvSpPr>
          <p:spPr bwMode="auto">
            <a:xfrm>
              <a:off x="4002" y="842"/>
              <a:ext cx="0" cy="5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451" name="Rectangle 118"/>
            <p:cNvSpPr>
              <a:spLocks noChangeArrowheads="1"/>
            </p:cNvSpPr>
            <p:nvPr/>
          </p:nvSpPr>
          <p:spPr bwMode="auto">
            <a:xfrm>
              <a:off x="3689" y="842"/>
              <a:ext cx="310" cy="4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solidFill>
                  <a:schemeClr val="tx1"/>
                </a:solidFill>
              </a:endParaRPr>
            </a:p>
          </p:txBody>
        </p:sp>
        <p:sp>
          <p:nvSpPr>
            <p:cNvPr id="53452" name="Oval 119"/>
            <p:cNvSpPr>
              <a:spLocks noChangeArrowheads="1"/>
            </p:cNvSpPr>
            <p:nvPr/>
          </p:nvSpPr>
          <p:spPr bwMode="auto">
            <a:xfrm>
              <a:off x="3686" y="783"/>
              <a:ext cx="313" cy="95"/>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solidFill>
                  <a:schemeClr val="tx1"/>
                </a:solidFill>
              </a:endParaRPr>
            </a:p>
          </p:txBody>
        </p:sp>
        <p:grpSp>
          <p:nvGrpSpPr>
            <p:cNvPr id="53453" name="Group 120"/>
            <p:cNvGrpSpPr>
              <a:grpSpLocks/>
            </p:cNvGrpSpPr>
            <p:nvPr/>
          </p:nvGrpSpPr>
          <p:grpSpPr bwMode="auto">
            <a:xfrm>
              <a:off x="3761" y="804"/>
              <a:ext cx="156" cy="55"/>
              <a:chOff x="2848" y="848"/>
              <a:chExt cx="140" cy="98"/>
            </a:xfrm>
          </p:grpSpPr>
          <p:sp>
            <p:nvSpPr>
              <p:cNvPr id="53458" name="Line 121"/>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59" name="Line 122"/>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60" name="Line 123"/>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3454" name="Group 124"/>
            <p:cNvGrpSpPr>
              <a:grpSpLocks/>
            </p:cNvGrpSpPr>
            <p:nvPr/>
          </p:nvGrpSpPr>
          <p:grpSpPr bwMode="auto">
            <a:xfrm flipV="1">
              <a:off x="3761" y="803"/>
              <a:ext cx="156" cy="56"/>
              <a:chOff x="2848" y="848"/>
              <a:chExt cx="140" cy="98"/>
            </a:xfrm>
          </p:grpSpPr>
          <p:sp>
            <p:nvSpPr>
              <p:cNvPr id="53455" name="Line 125"/>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56" name="Line 126"/>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57" name="Line 127"/>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3320" name="Group 128"/>
          <p:cNvGrpSpPr>
            <a:grpSpLocks/>
          </p:cNvGrpSpPr>
          <p:nvPr/>
        </p:nvGrpSpPr>
        <p:grpSpPr bwMode="auto">
          <a:xfrm>
            <a:off x="6302375" y="2151063"/>
            <a:ext cx="227013" cy="409575"/>
            <a:chOff x="4180" y="783"/>
            <a:chExt cx="150" cy="307"/>
          </a:xfrm>
        </p:grpSpPr>
        <p:sp>
          <p:nvSpPr>
            <p:cNvPr id="53440" name="AutoShape 129"/>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prstTxWarp prst="textNoShape">
                <a:avLst/>
              </a:prstTxWarp>
            </a:bodyPr>
            <a:lstStyle/>
            <a:p>
              <a:endParaRPr lang="en-US">
                <a:solidFill>
                  <a:schemeClr val="tx1"/>
                </a:solidFill>
              </a:endParaRPr>
            </a:p>
          </p:txBody>
        </p:sp>
        <p:sp>
          <p:nvSpPr>
            <p:cNvPr id="53441" name="Rectangle 130"/>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prstTxWarp prst="textNoShape">
                <a:avLst/>
              </a:prstTxWarp>
            </a:bodyPr>
            <a:lstStyle/>
            <a:p>
              <a:endParaRPr lang="en-US">
                <a:solidFill>
                  <a:schemeClr val="tx1"/>
                </a:solidFill>
              </a:endParaRPr>
            </a:p>
          </p:txBody>
        </p:sp>
        <p:sp>
          <p:nvSpPr>
            <p:cNvPr id="53442" name="Rectangle 131"/>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chemeClr val="tx1"/>
                </a:solidFill>
              </a:endParaRPr>
            </a:p>
          </p:txBody>
        </p:sp>
        <p:sp>
          <p:nvSpPr>
            <p:cNvPr id="53443" name="AutoShape 132"/>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prstTxWarp prst="textNoShape">
                <a:avLst/>
              </a:prstTxWarp>
            </a:bodyPr>
            <a:lstStyle/>
            <a:p>
              <a:endParaRPr lang="en-US">
                <a:solidFill>
                  <a:schemeClr val="tx1"/>
                </a:solidFill>
              </a:endParaRPr>
            </a:p>
          </p:txBody>
        </p:sp>
        <p:sp>
          <p:nvSpPr>
            <p:cNvPr id="53444" name="Line 133"/>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45" name="Line 134"/>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53446" name="Rectangle 135"/>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prstTxWarp prst="textNoShape">
                <a:avLst/>
              </a:prstTxWarp>
            </a:bodyPr>
            <a:lstStyle/>
            <a:p>
              <a:endParaRPr lang="en-US">
                <a:solidFill>
                  <a:schemeClr val="tx1"/>
                </a:solidFill>
              </a:endParaRPr>
            </a:p>
          </p:txBody>
        </p:sp>
        <p:sp>
          <p:nvSpPr>
            <p:cNvPr id="53447" name="Rectangle 136"/>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prstTxWarp prst="textNoShape">
                <a:avLst/>
              </a:prstTxWarp>
            </a:bodyPr>
            <a:lstStyle/>
            <a:p>
              <a:endParaRPr lang="en-US">
                <a:solidFill>
                  <a:schemeClr val="tx1"/>
                </a:solidFill>
              </a:endParaRPr>
            </a:p>
          </p:txBody>
        </p:sp>
      </p:grpSp>
      <p:graphicFrame>
        <p:nvGraphicFramePr>
          <p:cNvPr id="53253" name="Object 5"/>
          <p:cNvGraphicFramePr>
            <a:graphicFrameLocks noChangeAspect="1"/>
          </p:cNvGraphicFramePr>
          <p:nvPr/>
        </p:nvGraphicFramePr>
        <p:xfrm>
          <a:off x="7661275" y="1628775"/>
          <a:ext cx="452438" cy="531813"/>
        </p:xfrm>
        <a:graphic>
          <a:graphicData uri="http://schemas.openxmlformats.org/presentationml/2006/ole">
            <mc:AlternateContent xmlns:mc="http://schemas.openxmlformats.org/markup-compatibility/2006">
              <mc:Choice xmlns:v="urn:schemas-microsoft-com:vml" Requires="v">
                <p:oleObj spid="_x0000_s53301" name="Clip" r:id="rId22" imgW="1305000" imgH="1085760" progId="">
                  <p:embed/>
                </p:oleObj>
              </mc:Choice>
              <mc:Fallback>
                <p:oleObj name="Clip" r:id="rId22" imgW="1305000" imgH="1085760" progId="">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1275" y="1628775"/>
                        <a:ext cx="452438" cy="531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3321" name="Group 138"/>
          <p:cNvGrpSpPr>
            <a:grpSpLocks/>
          </p:cNvGrpSpPr>
          <p:nvPr/>
        </p:nvGrpSpPr>
        <p:grpSpPr bwMode="auto">
          <a:xfrm>
            <a:off x="7594600" y="2235200"/>
            <a:ext cx="439738" cy="687388"/>
            <a:chOff x="2870" y="1518"/>
            <a:chExt cx="292" cy="320"/>
          </a:xfrm>
        </p:grpSpPr>
        <p:graphicFrame>
          <p:nvGraphicFramePr>
            <p:cNvPr id="53254" name="Object 6"/>
            <p:cNvGraphicFramePr>
              <a:graphicFrameLocks noChangeAspect="1"/>
            </p:cNvGraphicFramePr>
            <p:nvPr/>
          </p:nvGraphicFramePr>
          <p:xfrm>
            <a:off x="2870" y="1518"/>
            <a:ext cx="272" cy="282"/>
          </p:xfrm>
          <a:graphic>
            <a:graphicData uri="http://schemas.openxmlformats.org/presentationml/2006/ole">
              <mc:AlternateContent xmlns:mc="http://schemas.openxmlformats.org/markup-compatibility/2006">
                <mc:Choice xmlns:v="urn:schemas-microsoft-com:vml" Requires="v">
                  <p:oleObj spid="_x0000_s53302" name="Clip" r:id="rId23" imgW="819000" imgH="847800" progId="">
                    <p:embed/>
                  </p:oleObj>
                </mc:Choice>
                <mc:Fallback>
                  <p:oleObj name="Clip" r:id="rId23" imgW="819000" imgH="847800" progId="">
                    <p:embed/>
                    <p:pic>
                      <p:nvPicPr>
                        <p:cNvPr id="0" name="Picture 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0" y="1518"/>
                          <a:ext cx="272" cy="2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55" name="Object 7"/>
            <p:cNvGraphicFramePr>
              <a:graphicFrameLocks noChangeAspect="1"/>
            </p:cNvGraphicFramePr>
            <p:nvPr/>
          </p:nvGraphicFramePr>
          <p:xfrm>
            <a:off x="2913" y="1602"/>
            <a:ext cx="249" cy="236"/>
          </p:xfrm>
          <a:graphic>
            <a:graphicData uri="http://schemas.openxmlformats.org/presentationml/2006/ole">
              <mc:AlternateContent xmlns:mc="http://schemas.openxmlformats.org/markup-compatibility/2006">
                <mc:Choice xmlns:v="urn:schemas-microsoft-com:vml" Requires="v">
                  <p:oleObj spid="_x0000_s53303" name="Clip" r:id="rId24" imgW="1266840" imgH="1200240" progId="">
                    <p:embed/>
                  </p:oleObj>
                </mc:Choice>
                <mc:Fallback>
                  <p:oleObj name="Clip" r:id="rId24" imgW="1266840" imgH="1200240" progId="">
                    <p:embed/>
                    <p:pic>
                      <p:nvPicPr>
                        <p:cNvPr id="0" name="Picture 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3" y="1602"/>
                          <a:ext cx="249" cy="2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53322" name="Group 141"/>
          <p:cNvGrpSpPr>
            <a:grpSpLocks/>
          </p:cNvGrpSpPr>
          <p:nvPr/>
        </p:nvGrpSpPr>
        <p:grpSpPr bwMode="auto">
          <a:xfrm>
            <a:off x="6445250" y="3373438"/>
            <a:ext cx="542925" cy="233362"/>
            <a:chOff x="3600" y="219"/>
            <a:chExt cx="360" cy="175"/>
          </a:xfrm>
        </p:grpSpPr>
        <p:sp>
          <p:nvSpPr>
            <p:cNvPr id="53427" name="Oval 14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3428" name="Line 143"/>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429" name="Line 144"/>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430" name="Rectangle 145"/>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3431" name="Oval 14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3432" name="Group 147"/>
            <p:cNvGrpSpPr>
              <a:grpSpLocks/>
            </p:cNvGrpSpPr>
            <p:nvPr/>
          </p:nvGrpSpPr>
          <p:grpSpPr bwMode="auto">
            <a:xfrm>
              <a:off x="3686" y="244"/>
              <a:ext cx="177" cy="66"/>
              <a:chOff x="2848" y="848"/>
              <a:chExt cx="140" cy="98"/>
            </a:xfrm>
          </p:grpSpPr>
          <p:sp>
            <p:nvSpPr>
              <p:cNvPr id="53437" name="Line 14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38" name="Line 14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39" name="Line 15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3433" name="Group 151"/>
            <p:cNvGrpSpPr>
              <a:grpSpLocks/>
            </p:cNvGrpSpPr>
            <p:nvPr/>
          </p:nvGrpSpPr>
          <p:grpSpPr bwMode="auto">
            <a:xfrm flipV="1">
              <a:off x="3686" y="243"/>
              <a:ext cx="177" cy="66"/>
              <a:chOff x="2848" y="848"/>
              <a:chExt cx="140" cy="98"/>
            </a:xfrm>
          </p:grpSpPr>
          <p:sp>
            <p:nvSpPr>
              <p:cNvPr id="53434" name="Line 15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35" name="Line 15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36" name="Line 15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3323" name="Group 155"/>
          <p:cNvGrpSpPr>
            <a:grpSpLocks/>
          </p:cNvGrpSpPr>
          <p:nvPr/>
        </p:nvGrpSpPr>
        <p:grpSpPr bwMode="auto">
          <a:xfrm>
            <a:off x="7477125" y="3144838"/>
            <a:ext cx="542925" cy="233362"/>
            <a:chOff x="3600" y="219"/>
            <a:chExt cx="360" cy="175"/>
          </a:xfrm>
        </p:grpSpPr>
        <p:sp>
          <p:nvSpPr>
            <p:cNvPr id="53414" name="Oval 15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3415" name="Line 157"/>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416" name="Line 158"/>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417" name="Rectangle 159"/>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3418" name="Oval 16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3419" name="Group 161"/>
            <p:cNvGrpSpPr>
              <a:grpSpLocks/>
            </p:cNvGrpSpPr>
            <p:nvPr/>
          </p:nvGrpSpPr>
          <p:grpSpPr bwMode="auto">
            <a:xfrm>
              <a:off x="3686" y="244"/>
              <a:ext cx="177" cy="66"/>
              <a:chOff x="2848" y="848"/>
              <a:chExt cx="140" cy="98"/>
            </a:xfrm>
          </p:grpSpPr>
          <p:sp>
            <p:nvSpPr>
              <p:cNvPr id="53424" name="Line 16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25" name="Line 16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26" name="Line 16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3420" name="Group 165"/>
            <p:cNvGrpSpPr>
              <a:grpSpLocks/>
            </p:cNvGrpSpPr>
            <p:nvPr/>
          </p:nvGrpSpPr>
          <p:grpSpPr bwMode="auto">
            <a:xfrm flipV="1">
              <a:off x="3686" y="243"/>
              <a:ext cx="177" cy="66"/>
              <a:chOff x="2848" y="848"/>
              <a:chExt cx="140" cy="98"/>
            </a:xfrm>
          </p:grpSpPr>
          <p:sp>
            <p:nvSpPr>
              <p:cNvPr id="53421" name="Line 16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22" name="Line 16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23" name="Line 16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3324" name="Group 169"/>
          <p:cNvGrpSpPr>
            <a:grpSpLocks/>
          </p:cNvGrpSpPr>
          <p:nvPr/>
        </p:nvGrpSpPr>
        <p:grpSpPr bwMode="auto">
          <a:xfrm>
            <a:off x="7496175" y="3802063"/>
            <a:ext cx="542925" cy="233362"/>
            <a:chOff x="3600" y="219"/>
            <a:chExt cx="360" cy="175"/>
          </a:xfrm>
        </p:grpSpPr>
        <p:sp>
          <p:nvSpPr>
            <p:cNvPr id="53401" name="Oval 170"/>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3402" name="Line 171"/>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403" name="Line 172"/>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404" name="Rectangle 173"/>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3405" name="Oval 174"/>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3406" name="Group 175"/>
            <p:cNvGrpSpPr>
              <a:grpSpLocks/>
            </p:cNvGrpSpPr>
            <p:nvPr/>
          </p:nvGrpSpPr>
          <p:grpSpPr bwMode="auto">
            <a:xfrm>
              <a:off x="3686" y="244"/>
              <a:ext cx="177" cy="66"/>
              <a:chOff x="2848" y="848"/>
              <a:chExt cx="140" cy="98"/>
            </a:xfrm>
          </p:grpSpPr>
          <p:sp>
            <p:nvSpPr>
              <p:cNvPr id="53411" name="Line 17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12" name="Line 17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13" name="Line 17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3407" name="Group 179"/>
            <p:cNvGrpSpPr>
              <a:grpSpLocks/>
            </p:cNvGrpSpPr>
            <p:nvPr/>
          </p:nvGrpSpPr>
          <p:grpSpPr bwMode="auto">
            <a:xfrm flipV="1">
              <a:off x="3686" y="243"/>
              <a:ext cx="177" cy="66"/>
              <a:chOff x="2848" y="848"/>
              <a:chExt cx="140" cy="98"/>
            </a:xfrm>
          </p:grpSpPr>
          <p:sp>
            <p:nvSpPr>
              <p:cNvPr id="53408" name="Line 18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09" name="Line 18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10" name="Line 18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3325" name="Group 183"/>
          <p:cNvGrpSpPr>
            <a:grpSpLocks/>
          </p:cNvGrpSpPr>
          <p:nvPr/>
        </p:nvGrpSpPr>
        <p:grpSpPr bwMode="auto">
          <a:xfrm>
            <a:off x="8547100" y="3352800"/>
            <a:ext cx="541338" cy="233363"/>
            <a:chOff x="3600" y="219"/>
            <a:chExt cx="360" cy="175"/>
          </a:xfrm>
        </p:grpSpPr>
        <p:sp>
          <p:nvSpPr>
            <p:cNvPr id="53388" name="Oval 184"/>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3389" name="Line 185"/>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90" name="Line 186"/>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91" name="Rectangle 187"/>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3392" name="Oval 188"/>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3393" name="Group 189"/>
            <p:cNvGrpSpPr>
              <a:grpSpLocks/>
            </p:cNvGrpSpPr>
            <p:nvPr/>
          </p:nvGrpSpPr>
          <p:grpSpPr bwMode="auto">
            <a:xfrm>
              <a:off x="3686" y="244"/>
              <a:ext cx="177" cy="66"/>
              <a:chOff x="2848" y="848"/>
              <a:chExt cx="140" cy="98"/>
            </a:xfrm>
          </p:grpSpPr>
          <p:sp>
            <p:nvSpPr>
              <p:cNvPr id="53398" name="Line 19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99" name="Line 19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400" name="Line 19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3394" name="Group 193"/>
            <p:cNvGrpSpPr>
              <a:grpSpLocks/>
            </p:cNvGrpSpPr>
            <p:nvPr/>
          </p:nvGrpSpPr>
          <p:grpSpPr bwMode="auto">
            <a:xfrm flipV="1">
              <a:off x="3686" y="243"/>
              <a:ext cx="177" cy="66"/>
              <a:chOff x="2848" y="848"/>
              <a:chExt cx="140" cy="98"/>
            </a:xfrm>
          </p:grpSpPr>
          <p:sp>
            <p:nvSpPr>
              <p:cNvPr id="53395" name="Line 194"/>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96" name="Line 195"/>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97" name="Line 196"/>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3326" name="Group 197"/>
          <p:cNvGrpSpPr>
            <a:grpSpLocks/>
          </p:cNvGrpSpPr>
          <p:nvPr/>
        </p:nvGrpSpPr>
        <p:grpSpPr bwMode="auto">
          <a:xfrm>
            <a:off x="8337550" y="4249738"/>
            <a:ext cx="542925" cy="233362"/>
            <a:chOff x="3600" y="219"/>
            <a:chExt cx="360" cy="175"/>
          </a:xfrm>
        </p:grpSpPr>
        <p:sp>
          <p:nvSpPr>
            <p:cNvPr id="53375" name="Oval 198"/>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3376" name="Line 199"/>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77" name="Line 200"/>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78" name="Rectangle 201"/>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3379" name="Oval 202"/>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3380" name="Group 203"/>
            <p:cNvGrpSpPr>
              <a:grpSpLocks/>
            </p:cNvGrpSpPr>
            <p:nvPr/>
          </p:nvGrpSpPr>
          <p:grpSpPr bwMode="auto">
            <a:xfrm>
              <a:off x="3686" y="244"/>
              <a:ext cx="177" cy="66"/>
              <a:chOff x="2848" y="848"/>
              <a:chExt cx="140" cy="98"/>
            </a:xfrm>
          </p:grpSpPr>
          <p:sp>
            <p:nvSpPr>
              <p:cNvPr id="53385" name="Line 204"/>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86" name="Line 205"/>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87" name="Line 206"/>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3381" name="Group 207"/>
            <p:cNvGrpSpPr>
              <a:grpSpLocks/>
            </p:cNvGrpSpPr>
            <p:nvPr/>
          </p:nvGrpSpPr>
          <p:grpSpPr bwMode="auto">
            <a:xfrm flipV="1">
              <a:off x="3686" y="243"/>
              <a:ext cx="177" cy="66"/>
              <a:chOff x="2848" y="848"/>
              <a:chExt cx="140" cy="98"/>
            </a:xfrm>
          </p:grpSpPr>
          <p:sp>
            <p:nvSpPr>
              <p:cNvPr id="53382" name="Line 20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83" name="Line 20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84" name="Line 21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3327" name="Group 211"/>
          <p:cNvGrpSpPr>
            <a:grpSpLocks/>
          </p:cNvGrpSpPr>
          <p:nvPr/>
        </p:nvGrpSpPr>
        <p:grpSpPr bwMode="auto">
          <a:xfrm>
            <a:off x="7975600" y="4833938"/>
            <a:ext cx="542925" cy="234950"/>
            <a:chOff x="3600" y="219"/>
            <a:chExt cx="360" cy="175"/>
          </a:xfrm>
        </p:grpSpPr>
        <p:sp>
          <p:nvSpPr>
            <p:cNvPr id="53362" name="Oval 21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3363" name="Line 213"/>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64" name="Line 214"/>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65" name="Rectangle 215"/>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3366" name="Oval 21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3367" name="Group 217"/>
            <p:cNvGrpSpPr>
              <a:grpSpLocks/>
            </p:cNvGrpSpPr>
            <p:nvPr/>
          </p:nvGrpSpPr>
          <p:grpSpPr bwMode="auto">
            <a:xfrm>
              <a:off x="3686" y="244"/>
              <a:ext cx="177" cy="66"/>
              <a:chOff x="2848" y="848"/>
              <a:chExt cx="140" cy="98"/>
            </a:xfrm>
          </p:grpSpPr>
          <p:sp>
            <p:nvSpPr>
              <p:cNvPr id="53372" name="Line 21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73" name="Line 21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74" name="Line 22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3368" name="Group 221"/>
            <p:cNvGrpSpPr>
              <a:grpSpLocks/>
            </p:cNvGrpSpPr>
            <p:nvPr/>
          </p:nvGrpSpPr>
          <p:grpSpPr bwMode="auto">
            <a:xfrm flipV="1">
              <a:off x="3686" y="243"/>
              <a:ext cx="177" cy="66"/>
              <a:chOff x="2848" y="848"/>
              <a:chExt cx="140" cy="98"/>
            </a:xfrm>
          </p:grpSpPr>
          <p:sp>
            <p:nvSpPr>
              <p:cNvPr id="53369" name="Line 22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70" name="Line 22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71" name="Line 22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3328" name="Group 225"/>
          <p:cNvGrpSpPr>
            <a:grpSpLocks/>
          </p:cNvGrpSpPr>
          <p:nvPr/>
        </p:nvGrpSpPr>
        <p:grpSpPr bwMode="auto">
          <a:xfrm>
            <a:off x="7315200" y="5322888"/>
            <a:ext cx="541338" cy="233362"/>
            <a:chOff x="3600" y="219"/>
            <a:chExt cx="360" cy="175"/>
          </a:xfrm>
        </p:grpSpPr>
        <p:sp>
          <p:nvSpPr>
            <p:cNvPr id="53349" name="Oval 22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3350" name="Line 227"/>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51" name="Line 228"/>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52" name="Rectangle 229"/>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3353" name="Oval 23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3354" name="Group 231"/>
            <p:cNvGrpSpPr>
              <a:grpSpLocks/>
            </p:cNvGrpSpPr>
            <p:nvPr/>
          </p:nvGrpSpPr>
          <p:grpSpPr bwMode="auto">
            <a:xfrm>
              <a:off x="3686" y="244"/>
              <a:ext cx="177" cy="66"/>
              <a:chOff x="2848" y="848"/>
              <a:chExt cx="140" cy="98"/>
            </a:xfrm>
          </p:grpSpPr>
          <p:sp>
            <p:nvSpPr>
              <p:cNvPr id="53359" name="Line 23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60" name="Line 23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61" name="Line 23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3355" name="Group 235"/>
            <p:cNvGrpSpPr>
              <a:grpSpLocks/>
            </p:cNvGrpSpPr>
            <p:nvPr/>
          </p:nvGrpSpPr>
          <p:grpSpPr bwMode="auto">
            <a:xfrm flipV="1">
              <a:off x="3686" y="243"/>
              <a:ext cx="177" cy="66"/>
              <a:chOff x="2848" y="848"/>
              <a:chExt cx="140" cy="98"/>
            </a:xfrm>
          </p:grpSpPr>
          <p:sp>
            <p:nvSpPr>
              <p:cNvPr id="53356" name="Line 23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57" name="Line 23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58" name="Line 23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grpSp>
        <p:nvGrpSpPr>
          <p:cNvPr id="53329" name="Group 239"/>
          <p:cNvGrpSpPr>
            <a:grpSpLocks/>
          </p:cNvGrpSpPr>
          <p:nvPr/>
        </p:nvGrpSpPr>
        <p:grpSpPr bwMode="auto">
          <a:xfrm>
            <a:off x="6445250" y="4946650"/>
            <a:ext cx="542925" cy="233363"/>
            <a:chOff x="3600" y="219"/>
            <a:chExt cx="360" cy="175"/>
          </a:xfrm>
        </p:grpSpPr>
        <p:sp>
          <p:nvSpPr>
            <p:cNvPr id="53336" name="Oval 240"/>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sp>
          <p:nvSpPr>
            <p:cNvPr id="53337" name="Line 241"/>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38" name="Line 242"/>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prstTxWarp prst="textNoShape">
                <a:avLst/>
              </a:prstTxWarp>
            </a:bodyPr>
            <a:lstStyle/>
            <a:p>
              <a:endParaRPr lang="en-US"/>
            </a:p>
          </p:txBody>
        </p:sp>
        <p:sp>
          <p:nvSpPr>
            <p:cNvPr id="53339" name="Rectangle 243"/>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prstTxWarp prst="textNoShape">
                <a:avLst/>
              </a:prstTxWarp>
            </a:bodyPr>
            <a:lstStyle/>
            <a:p>
              <a:pPr algn="ctr"/>
              <a:endParaRPr lang="de-DE"/>
            </a:p>
          </p:txBody>
        </p:sp>
        <p:sp>
          <p:nvSpPr>
            <p:cNvPr id="53340" name="Oval 244"/>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prstTxWarp prst="textNoShape">
                <a:avLst/>
              </a:prstTxWarp>
            </a:bodyPr>
            <a:lstStyle/>
            <a:p>
              <a:endParaRPr lang="en-US"/>
            </a:p>
          </p:txBody>
        </p:sp>
        <p:grpSp>
          <p:nvGrpSpPr>
            <p:cNvPr id="53341" name="Group 245"/>
            <p:cNvGrpSpPr>
              <a:grpSpLocks/>
            </p:cNvGrpSpPr>
            <p:nvPr/>
          </p:nvGrpSpPr>
          <p:grpSpPr bwMode="auto">
            <a:xfrm>
              <a:off x="3686" y="244"/>
              <a:ext cx="177" cy="66"/>
              <a:chOff x="2848" y="848"/>
              <a:chExt cx="140" cy="98"/>
            </a:xfrm>
          </p:grpSpPr>
          <p:sp>
            <p:nvSpPr>
              <p:cNvPr id="53346" name="Line 246"/>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47" name="Line 247"/>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48" name="Line 248"/>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nvGrpSpPr>
            <p:cNvPr id="53342" name="Group 249"/>
            <p:cNvGrpSpPr>
              <a:grpSpLocks/>
            </p:cNvGrpSpPr>
            <p:nvPr/>
          </p:nvGrpSpPr>
          <p:grpSpPr bwMode="auto">
            <a:xfrm flipV="1">
              <a:off x="3686" y="243"/>
              <a:ext cx="177" cy="66"/>
              <a:chOff x="2848" y="848"/>
              <a:chExt cx="140" cy="98"/>
            </a:xfrm>
          </p:grpSpPr>
          <p:sp>
            <p:nvSpPr>
              <p:cNvPr id="53343" name="Line 25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44" name="Line 25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prstTxWarp prst="textNoShape">
                  <a:avLst/>
                </a:prstTxWarp>
              </a:bodyPr>
              <a:lstStyle/>
              <a:p>
                <a:endParaRPr lang="en-US"/>
              </a:p>
            </p:txBody>
          </p:sp>
          <p:sp>
            <p:nvSpPr>
              <p:cNvPr id="53345" name="Line 25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prstTxWarp prst="textNoShape">
                  <a:avLst/>
                </a:prstTxWarp>
              </a:bodyPr>
              <a:lstStyle/>
              <a:p>
                <a:endParaRPr lang="en-US"/>
              </a:p>
            </p:txBody>
          </p:sp>
        </p:grpSp>
      </p:grpSp>
      <p:sp>
        <p:nvSpPr>
          <p:cNvPr id="53330" name="Text Box 253"/>
          <p:cNvSpPr txBox="1">
            <a:spLocks noChangeArrowheads="1"/>
          </p:cNvSpPr>
          <p:nvPr/>
        </p:nvSpPr>
        <p:spPr bwMode="auto">
          <a:xfrm>
            <a:off x="6240463" y="1738313"/>
            <a:ext cx="962025"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router</a:t>
            </a:r>
            <a:endParaRPr lang="en-US" sz="2000">
              <a:solidFill>
                <a:schemeClr val="tx1"/>
              </a:solidFill>
            </a:endParaRPr>
          </a:p>
        </p:txBody>
      </p:sp>
      <p:sp>
        <p:nvSpPr>
          <p:cNvPr id="53331" name="Text Box 254"/>
          <p:cNvSpPr txBox="1">
            <a:spLocks noChangeArrowheads="1"/>
          </p:cNvSpPr>
          <p:nvPr/>
        </p:nvSpPr>
        <p:spPr bwMode="auto">
          <a:xfrm>
            <a:off x="7553325" y="1865313"/>
            <a:ext cx="1595438"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workstation</a:t>
            </a:r>
            <a:endParaRPr lang="en-US" sz="2000">
              <a:solidFill>
                <a:schemeClr val="tx1"/>
              </a:solidFill>
            </a:endParaRPr>
          </a:p>
        </p:txBody>
      </p:sp>
      <p:sp>
        <p:nvSpPr>
          <p:cNvPr id="53332" name="Text Box 255"/>
          <p:cNvSpPr txBox="1">
            <a:spLocks noChangeArrowheads="1"/>
          </p:cNvSpPr>
          <p:nvPr/>
        </p:nvSpPr>
        <p:spPr bwMode="auto">
          <a:xfrm>
            <a:off x="6477000" y="2249488"/>
            <a:ext cx="962025"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server</a:t>
            </a:r>
            <a:endParaRPr lang="en-US" sz="2000">
              <a:solidFill>
                <a:schemeClr val="tx1"/>
              </a:solidFill>
            </a:endParaRPr>
          </a:p>
        </p:txBody>
      </p:sp>
      <p:sp>
        <p:nvSpPr>
          <p:cNvPr id="53333" name="Text Box 256"/>
          <p:cNvSpPr txBox="1">
            <a:spLocks noChangeArrowheads="1"/>
          </p:cNvSpPr>
          <p:nvPr/>
        </p:nvSpPr>
        <p:spPr bwMode="auto">
          <a:xfrm>
            <a:off x="7969250" y="2435225"/>
            <a:ext cx="952500" cy="317500"/>
          </a:xfrm>
          <a:prstGeom prst="rect">
            <a:avLst/>
          </a:prstGeom>
          <a:noFill/>
          <a:ln w="9525">
            <a:noFill/>
            <a:miter lim="800000"/>
            <a:headEnd/>
            <a:tailEnd/>
          </a:ln>
        </p:spPr>
        <p:txBody>
          <a:bodyPr wrap="none">
            <a:prstTxWarp prst="textNoShape">
              <a:avLst/>
            </a:prstTxWarp>
            <a:spAutoFit/>
          </a:bodyPr>
          <a:lstStyle/>
          <a:p>
            <a:r>
              <a:rPr lang="en-US" sz="2000">
                <a:solidFill>
                  <a:schemeClr val="tx1"/>
                </a:solidFill>
                <a:latin typeface="Comic Sans MS" charset="0"/>
              </a:rPr>
              <a:t>mobile</a:t>
            </a:r>
            <a:endParaRPr lang="en-US" sz="2000">
              <a:solidFill>
                <a:schemeClr val="tx1"/>
              </a:solidFill>
            </a:endParaRPr>
          </a:p>
        </p:txBody>
      </p:sp>
      <p:sp>
        <p:nvSpPr>
          <p:cNvPr id="53334" name="Line 257"/>
          <p:cNvSpPr>
            <a:spLocks noChangeShapeType="1"/>
          </p:cNvSpPr>
          <p:nvPr/>
        </p:nvSpPr>
        <p:spPr bwMode="auto">
          <a:xfrm flipV="1">
            <a:off x="6723063" y="5159375"/>
            <a:ext cx="1587" cy="249238"/>
          </a:xfrm>
          <a:prstGeom prst="line">
            <a:avLst/>
          </a:prstGeom>
          <a:noFill/>
          <a:ln w="12700">
            <a:solidFill>
              <a:schemeClr val="tx1"/>
            </a:solidFill>
            <a:round/>
            <a:headEnd/>
            <a:tailEnd/>
          </a:ln>
        </p:spPr>
        <p:txBody>
          <a:bodyPr wrap="none" anchor="ctr">
            <a:prstTxWarp prst="textNoShape">
              <a:avLst/>
            </a:prstTxWarp>
          </a:bodyPr>
          <a:lstStyle/>
          <a:p>
            <a:endParaRPr lang="en-US"/>
          </a:p>
        </p:txBody>
      </p:sp>
      <p:graphicFrame>
        <p:nvGraphicFramePr>
          <p:cNvPr id="53267" name="Object 19"/>
          <p:cNvGraphicFramePr>
            <a:graphicFrameLocks noChangeAspect="1"/>
          </p:cNvGraphicFramePr>
          <p:nvPr/>
        </p:nvGraphicFramePr>
        <p:xfrm>
          <a:off x="6819900" y="5437188"/>
          <a:ext cx="449263" cy="593725"/>
        </p:xfrm>
        <a:graphic>
          <a:graphicData uri="http://schemas.openxmlformats.org/presentationml/2006/ole">
            <mc:AlternateContent xmlns:mc="http://schemas.openxmlformats.org/markup-compatibility/2006">
              <mc:Choice xmlns:v="urn:schemas-microsoft-com:vml" Requires="v">
                <p:oleObj spid="_x0000_s53304" name="Clip" r:id="rId25" imgW="1305000" imgH="1085760" progId="">
                  <p:embed/>
                </p:oleObj>
              </mc:Choice>
              <mc:Fallback>
                <p:oleObj name="Clip" r:id="rId25" imgW="1305000" imgH="1085760" progId="">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19900" y="5437188"/>
                        <a:ext cx="449263"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7" name="Rectangle 3"/>
          <p:cNvSpPr txBox="1">
            <a:spLocks noChangeArrowheads="1"/>
          </p:cNvSpPr>
          <p:nvPr/>
        </p:nvSpPr>
        <p:spPr bwMode="auto">
          <a:xfrm>
            <a:off x="577850" y="1600200"/>
            <a:ext cx="4621213" cy="4648200"/>
          </a:xfrm>
          <a:prstGeom prst="rect">
            <a:avLst/>
          </a:prstGeom>
          <a:noFill/>
          <a:ln w="9525">
            <a:noFill/>
            <a:round/>
            <a:headEnd/>
            <a:tailEnd/>
          </a:ln>
        </p:spPr>
        <p:txBody>
          <a:bodyPr lIns="90000" tIns="46800" rIns="90000" bIns="46800">
            <a:prstTxWarp prst="textNoShape">
              <a:avLst/>
            </a:prstTxWarp>
          </a:bodyPr>
          <a:lstStyle/>
          <a:p>
            <a:pPr eaLnBrk="1" hangingPunct="1">
              <a:lnSpc>
                <a:spcPct val="108000"/>
              </a:lnSpc>
              <a:spcBef>
                <a:spcPts val="700"/>
              </a:spcBef>
              <a:defRPr/>
            </a:pPr>
            <a:r>
              <a:rPr lang="en-US" kern="0" dirty="0">
                <a:solidFill>
                  <a:srgbClr val="FF0000"/>
                </a:solidFill>
                <a:latin typeface="+mn-lt"/>
              </a:rPr>
              <a:t>communication </a:t>
            </a:r>
            <a:r>
              <a:rPr lang="en-US" i="1" kern="0" dirty="0">
                <a:solidFill>
                  <a:srgbClr val="FF0000"/>
                </a:solidFill>
                <a:latin typeface="+mn-lt"/>
              </a:rPr>
              <a:t>infrastructure </a:t>
            </a:r>
            <a:r>
              <a:rPr lang="en-US" kern="0" dirty="0">
                <a:solidFill>
                  <a:srgbClr val="000000"/>
                </a:solidFill>
                <a:latin typeface="+mn-lt"/>
              </a:rPr>
              <a:t>enables distributed applications:</a:t>
            </a:r>
          </a:p>
          <a:p>
            <a:pPr marL="457200" lvl="1" indent="0" eaLnBrk="1" hangingPunct="1">
              <a:lnSpc>
                <a:spcPct val="108000"/>
              </a:lnSpc>
              <a:spcBef>
                <a:spcPts val="600"/>
              </a:spcBef>
              <a:defRPr/>
            </a:pPr>
            <a:r>
              <a:rPr lang="en-US" sz="2000" kern="0" dirty="0">
                <a:solidFill>
                  <a:srgbClr val="000000"/>
                </a:solidFill>
                <a:latin typeface="+mn-lt"/>
              </a:rPr>
              <a:t>WWW, email, games,</a:t>
            </a:r>
            <a:r>
              <a:rPr lang="en-US" sz="2000" kern="0" dirty="0" smtClean="0">
                <a:solidFill>
                  <a:srgbClr val="000000"/>
                </a:solidFill>
                <a:latin typeface="+mn-lt"/>
              </a:rPr>
              <a:t> </a:t>
            </a:r>
            <a:br>
              <a:rPr lang="en-US" sz="2000" kern="0" dirty="0" smtClean="0">
                <a:solidFill>
                  <a:srgbClr val="000000"/>
                </a:solidFill>
                <a:latin typeface="+mn-lt"/>
              </a:rPr>
            </a:br>
            <a:r>
              <a:rPr lang="en-US" sz="2000" kern="0" dirty="0" err="1" smtClean="0">
                <a:solidFill>
                  <a:srgbClr val="000000"/>
                </a:solidFill>
                <a:latin typeface="+mn-lt"/>
              </a:rPr>
              <a:t>e</a:t>
            </a:r>
            <a:r>
              <a:rPr lang="en-US" sz="2000" kern="0" dirty="0">
                <a:solidFill>
                  <a:srgbClr val="000000"/>
                </a:solidFill>
                <a:latin typeface="+mn-lt"/>
              </a:rPr>
              <a:t>-commerce, </a:t>
            </a:r>
            <a:r>
              <a:rPr lang="en-US" sz="2000" kern="0" dirty="0" smtClean="0">
                <a:solidFill>
                  <a:srgbClr val="000000"/>
                </a:solidFill>
                <a:latin typeface="+mn-lt"/>
              </a:rPr>
              <a:t>database, </a:t>
            </a:r>
            <a:br>
              <a:rPr lang="en-US" sz="2000" kern="0" dirty="0" smtClean="0">
                <a:solidFill>
                  <a:srgbClr val="000000"/>
                </a:solidFill>
                <a:latin typeface="+mn-lt"/>
              </a:rPr>
            </a:br>
            <a:r>
              <a:rPr lang="en-US" sz="2000" kern="0" dirty="0" err="1" smtClean="0">
                <a:solidFill>
                  <a:srgbClr val="000000"/>
                </a:solidFill>
                <a:latin typeface="+mn-lt"/>
              </a:rPr>
              <a:t>e</a:t>
            </a:r>
            <a:r>
              <a:rPr lang="en-US" sz="2000" kern="0" dirty="0" smtClean="0">
                <a:solidFill>
                  <a:srgbClr val="000000"/>
                </a:solidFill>
                <a:latin typeface="+mn-lt"/>
              </a:rPr>
              <a:t>-voting</a:t>
            </a:r>
            <a:r>
              <a:rPr lang="en-US" sz="2000" kern="0" dirty="0">
                <a:solidFill>
                  <a:srgbClr val="000000"/>
                </a:solidFill>
                <a:latin typeface="+mn-lt"/>
              </a:rPr>
              <a:t>,</a:t>
            </a:r>
            <a:r>
              <a:rPr lang="en-US" sz="2000" kern="0" dirty="0" smtClean="0">
                <a:solidFill>
                  <a:srgbClr val="000000"/>
                </a:solidFill>
                <a:latin typeface="+mn-lt"/>
              </a:rPr>
              <a:t> more</a:t>
            </a:r>
            <a:r>
              <a:rPr lang="en-US" sz="2000" kern="0" dirty="0">
                <a:solidFill>
                  <a:srgbClr val="000000"/>
                </a:solidFill>
                <a:latin typeface="+mn-lt"/>
              </a:rPr>
              <a:t>?</a:t>
            </a:r>
            <a:endParaRPr lang="en-US" sz="2000" i="1" kern="0" dirty="0" smtClean="0">
              <a:solidFill>
                <a:srgbClr val="FF0000"/>
              </a:solidFill>
              <a:latin typeface="+mn-lt"/>
            </a:endParaRPr>
          </a:p>
          <a:p>
            <a:pPr eaLnBrk="1" hangingPunct="1">
              <a:lnSpc>
                <a:spcPct val="108000"/>
              </a:lnSpc>
              <a:spcBef>
                <a:spcPts val="700"/>
              </a:spcBef>
              <a:defRPr/>
            </a:pPr>
            <a:endParaRPr lang="en-US" kern="0" dirty="0" smtClean="0">
              <a:solidFill>
                <a:srgbClr val="FF0000"/>
              </a:solidFill>
              <a:latin typeface="+mn-lt"/>
            </a:endParaRPr>
          </a:p>
          <a:p>
            <a:pPr eaLnBrk="1" hangingPunct="1">
              <a:lnSpc>
                <a:spcPct val="108000"/>
              </a:lnSpc>
              <a:spcBef>
                <a:spcPts val="700"/>
              </a:spcBef>
              <a:defRPr/>
            </a:pPr>
            <a:r>
              <a:rPr lang="en-US" kern="0" dirty="0" smtClean="0">
                <a:solidFill>
                  <a:srgbClr val="FF0000"/>
                </a:solidFill>
                <a:latin typeface="+mn-lt"/>
              </a:rPr>
              <a:t>communication </a:t>
            </a:r>
            <a:r>
              <a:rPr lang="en-US" kern="0" dirty="0">
                <a:solidFill>
                  <a:srgbClr val="FF0000"/>
                </a:solidFill>
                <a:latin typeface="+mn-lt"/>
              </a:rPr>
              <a:t>services provided:</a:t>
            </a:r>
            <a:endParaRPr lang="en-US" kern="0" dirty="0">
              <a:solidFill>
                <a:srgbClr val="000000"/>
              </a:solidFill>
              <a:latin typeface="+mn-lt"/>
            </a:endParaRPr>
          </a:p>
          <a:p>
            <a:pPr marL="457200" lvl="1" indent="0" eaLnBrk="1" hangingPunct="1">
              <a:lnSpc>
                <a:spcPct val="108000"/>
              </a:lnSpc>
              <a:spcBef>
                <a:spcPts val="600"/>
              </a:spcBef>
              <a:defRPr/>
            </a:pPr>
            <a:r>
              <a:rPr lang="en-US" sz="2000" kern="0" dirty="0">
                <a:solidFill>
                  <a:srgbClr val="000000"/>
                </a:solidFill>
                <a:latin typeface="+mn-lt"/>
              </a:rPr>
              <a:t>connectionless</a:t>
            </a:r>
          </a:p>
          <a:p>
            <a:pPr marL="457200" lvl="1" indent="0" eaLnBrk="1" hangingPunct="1">
              <a:lnSpc>
                <a:spcPct val="108000"/>
              </a:lnSpc>
              <a:spcBef>
                <a:spcPts val="600"/>
              </a:spcBef>
              <a:defRPr/>
            </a:pPr>
            <a:r>
              <a:rPr lang="en-US" sz="2000" kern="0" dirty="0">
                <a:solidFill>
                  <a:srgbClr val="000000"/>
                </a:solidFill>
                <a:latin typeface="+mn-lt"/>
              </a:rPr>
              <a:t>connection-oriented</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
          <p:cNvSpPr>
            <a:spLocks noGrp="1" noChangeArrowheads="1"/>
          </p:cNvSpPr>
          <p:nvPr>
            <p:ph type="title"/>
          </p:nvPr>
        </p:nvSpPr>
        <p:spPr/>
        <p:txBody>
          <a:bodyPr/>
          <a:lstStyle/>
          <a:p>
            <a:r>
              <a:rPr lang="en-GB" smtClean="0"/>
              <a:t>The OSI Model</a:t>
            </a:r>
          </a:p>
        </p:txBody>
      </p:sp>
      <p:sp>
        <p:nvSpPr>
          <p:cNvPr id="68611" name="AutoShape 2"/>
          <p:cNvSpPr>
            <a:spLocks/>
          </p:cNvSpPr>
          <p:nvPr/>
        </p:nvSpPr>
        <p:spPr bwMode="auto">
          <a:xfrm>
            <a:off x="3733800" y="1752600"/>
            <a:ext cx="609600" cy="2362200"/>
          </a:xfrm>
          <a:prstGeom prst="rightBrace">
            <a:avLst>
              <a:gd name="adj1" fmla="val 23958"/>
              <a:gd name="adj2" fmla="val 50000"/>
            </a:avLst>
          </a:prstGeom>
          <a:noFill/>
          <a:ln w="9360">
            <a:solidFill>
              <a:srgbClr val="000000"/>
            </a:solidFill>
            <a:miter lim="800000"/>
            <a:headEnd/>
            <a:tailEnd/>
          </a:ln>
        </p:spPr>
        <p:txBody>
          <a:bodyPr wrap="none" anchor="ctr">
            <a:prstTxWarp prst="textNoShape">
              <a:avLst/>
            </a:prstTxWarp>
          </a:bodyPr>
          <a:lstStyle/>
          <a:p>
            <a:endParaRPr lang="en-US"/>
          </a:p>
        </p:txBody>
      </p:sp>
      <p:sp>
        <p:nvSpPr>
          <p:cNvPr id="68612" name="Text Box 3"/>
          <p:cNvSpPr txBox="1">
            <a:spLocks noChangeArrowheads="1"/>
          </p:cNvSpPr>
          <p:nvPr/>
        </p:nvSpPr>
        <p:spPr bwMode="auto">
          <a:xfrm>
            <a:off x="4418013" y="2133600"/>
            <a:ext cx="2836356" cy="1035284"/>
          </a:xfrm>
          <a:prstGeom prst="rect">
            <a:avLst/>
          </a:prstGeom>
          <a:noFill/>
          <a:ln w="9525">
            <a:noFill/>
            <a:round/>
            <a:headEnd/>
            <a:tailEnd/>
          </a:ln>
        </p:spPr>
        <p:txBody>
          <a:bodyPr wrap="none" lIns="90000" tIns="46800" rIns="90000" bIns="46800">
            <a:prstTxWarp prst="textNoShape">
              <a:avLst/>
            </a:prstTxWarp>
            <a:spAutoFit/>
          </a:bodyPr>
          <a:lstStyle/>
          <a:p>
            <a:pPr eaLnBrk="1">
              <a:lnSpc>
                <a:spcPct val="102000"/>
              </a:lnSpc>
              <a:tabLst>
                <a:tab pos="723900" algn="l"/>
                <a:tab pos="1447800" algn="l"/>
                <a:tab pos="2171700" algn="l"/>
                <a:tab pos="2895600" algn="l"/>
                <a:tab pos="3619500" algn="l"/>
                <a:tab pos="4343400" algn="l"/>
              </a:tabLst>
            </a:pPr>
            <a:r>
              <a:rPr lang="en-GB" sz="2000" dirty="0">
                <a:solidFill>
                  <a:srgbClr val="000000"/>
                </a:solidFill>
                <a:latin typeface="Verdana" charset="0"/>
                <a:ea typeface="DejaVu Sans" charset="0"/>
                <a:cs typeface="DejaVu Sans" charset="0"/>
              </a:rPr>
              <a:t>Upper Layers </a:t>
            </a:r>
          </a:p>
          <a:p>
            <a:pPr eaLnBrk="1">
              <a:lnSpc>
                <a:spcPct val="102000"/>
              </a:lnSpc>
              <a:tabLst>
                <a:tab pos="723900" algn="l"/>
                <a:tab pos="1447800" algn="l"/>
                <a:tab pos="2171700" algn="l"/>
                <a:tab pos="2895600" algn="l"/>
                <a:tab pos="3619500" algn="l"/>
                <a:tab pos="4343400" algn="l"/>
              </a:tabLst>
            </a:pPr>
            <a:r>
              <a:rPr lang="en-GB" sz="2000" dirty="0">
                <a:solidFill>
                  <a:srgbClr val="000000"/>
                </a:solidFill>
                <a:latin typeface="Verdana" charset="0"/>
                <a:ea typeface="DejaVu Sans" charset="0"/>
                <a:cs typeface="DejaVu Sans" charset="0"/>
              </a:rPr>
              <a:t>Application oriented</a:t>
            </a:r>
            <a:endParaRPr lang="en-GB" sz="2000" dirty="0" smtClean="0">
              <a:solidFill>
                <a:srgbClr val="000000"/>
              </a:solidFill>
              <a:latin typeface="Verdana" charset="0"/>
              <a:ea typeface="DejaVu Sans" charset="0"/>
              <a:cs typeface="DejaVu Sans" charset="0"/>
            </a:endParaRPr>
          </a:p>
          <a:p>
            <a:pPr eaLnBrk="1">
              <a:lnSpc>
                <a:spcPct val="102000"/>
              </a:lnSpc>
              <a:tabLst>
                <a:tab pos="723900" algn="l"/>
                <a:tab pos="1447800" algn="l"/>
                <a:tab pos="2171700" algn="l"/>
                <a:tab pos="2895600" algn="l"/>
                <a:tab pos="3619500" algn="l"/>
                <a:tab pos="4343400" algn="l"/>
              </a:tabLst>
            </a:pPr>
            <a:r>
              <a:rPr lang="en-GB" sz="2000" dirty="0" smtClean="0">
                <a:solidFill>
                  <a:srgbClr val="000000"/>
                </a:solidFill>
                <a:latin typeface="Verdana" charset="0"/>
                <a:ea typeface="DejaVu Sans" charset="0"/>
                <a:cs typeface="DejaVu Sans" charset="0"/>
              </a:rPr>
              <a:t>“End-to-End”-Layers</a:t>
            </a:r>
            <a:endParaRPr lang="en-GB" sz="2000" dirty="0">
              <a:solidFill>
                <a:srgbClr val="000000"/>
              </a:solidFill>
              <a:latin typeface="Verdana" charset="0"/>
              <a:ea typeface="DejaVu Sans" charset="0"/>
              <a:cs typeface="DejaVu Sans" charset="0"/>
            </a:endParaRPr>
          </a:p>
        </p:txBody>
      </p:sp>
      <p:sp>
        <p:nvSpPr>
          <p:cNvPr id="68613" name="AutoShape 4"/>
          <p:cNvSpPr>
            <a:spLocks/>
          </p:cNvSpPr>
          <p:nvPr/>
        </p:nvSpPr>
        <p:spPr bwMode="auto">
          <a:xfrm>
            <a:off x="3733800" y="4114800"/>
            <a:ext cx="533400" cy="1981200"/>
          </a:xfrm>
          <a:prstGeom prst="rightBrace">
            <a:avLst>
              <a:gd name="adj1" fmla="val 39286"/>
              <a:gd name="adj2" fmla="val 50000"/>
            </a:avLst>
          </a:prstGeom>
          <a:noFill/>
          <a:ln w="9360">
            <a:solidFill>
              <a:srgbClr val="000000"/>
            </a:solidFill>
            <a:miter lim="800000"/>
            <a:headEnd/>
            <a:tailEnd/>
          </a:ln>
        </p:spPr>
        <p:txBody>
          <a:bodyPr wrap="none" anchor="ctr">
            <a:prstTxWarp prst="textNoShape">
              <a:avLst/>
            </a:prstTxWarp>
          </a:bodyPr>
          <a:lstStyle/>
          <a:p>
            <a:endParaRPr lang="en-US"/>
          </a:p>
        </p:txBody>
      </p:sp>
      <p:sp>
        <p:nvSpPr>
          <p:cNvPr id="68614" name="Text Box 5"/>
          <p:cNvSpPr txBox="1">
            <a:spLocks noChangeArrowheads="1"/>
          </p:cNvSpPr>
          <p:nvPr/>
        </p:nvSpPr>
        <p:spPr bwMode="auto">
          <a:xfrm>
            <a:off x="4416425" y="4419600"/>
            <a:ext cx="2809931" cy="1035284"/>
          </a:xfrm>
          <a:prstGeom prst="rect">
            <a:avLst/>
          </a:prstGeom>
          <a:noFill/>
          <a:ln w="9525">
            <a:noFill/>
            <a:round/>
            <a:headEnd/>
            <a:tailEnd/>
          </a:ln>
        </p:spPr>
        <p:txBody>
          <a:bodyPr wrap="none" lIns="90000" tIns="46800" rIns="90000" bIns="46800">
            <a:prstTxWarp prst="textNoShape">
              <a:avLst/>
            </a:prstTxWarp>
            <a:spAutoFit/>
          </a:bodyPr>
          <a:lstStyle/>
          <a:p>
            <a:pPr eaLnBrk="1">
              <a:lnSpc>
                <a:spcPct val="102000"/>
              </a:lnSpc>
              <a:tabLst>
                <a:tab pos="723900" algn="l"/>
                <a:tab pos="1447800" algn="l"/>
                <a:tab pos="2171700" algn="l"/>
                <a:tab pos="2895600" algn="l"/>
                <a:tab pos="3619500" algn="l"/>
              </a:tabLst>
            </a:pPr>
            <a:r>
              <a:rPr lang="en-GB" sz="2000" dirty="0">
                <a:solidFill>
                  <a:srgbClr val="000000"/>
                </a:solidFill>
                <a:latin typeface="Verdana" charset="0"/>
                <a:ea typeface="DejaVu Sans" charset="0"/>
                <a:cs typeface="DejaVu Sans" charset="0"/>
              </a:rPr>
              <a:t>Lower </a:t>
            </a:r>
            <a:r>
              <a:rPr lang="en-GB" sz="2000" dirty="0" smtClean="0">
                <a:solidFill>
                  <a:srgbClr val="000000"/>
                </a:solidFill>
                <a:latin typeface="Verdana" charset="0"/>
                <a:ea typeface="DejaVu Sans" charset="0"/>
                <a:cs typeface="DejaVu Sans" charset="0"/>
              </a:rPr>
              <a:t>Layers</a:t>
            </a:r>
          </a:p>
          <a:p>
            <a:pPr eaLnBrk="1">
              <a:lnSpc>
                <a:spcPct val="102000"/>
              </a:lnSpc>
              <a:tabLst>
                <a:tab pos="723900" algn="l"/>
                <a:tab pos="1447800" algn="l"/>
                <a:tab pos="2171700" algn="l"/>
                <a:tab pos="2895600" algn="l"/>
                <a:tab pos="3619500" algn="l"/>
              </a:tabLst>
            </a:pPr>
            <a:r>
              <a:rPr lang="en-GB" sz="2000" dirty="0" smtClean="0">
                <a:solidFill>
                  <a:srgbClr val="000000"/>
                </a:solidFill>
                <a:latin typeface="Verdana" charset="0"/>
                <a:ea typeface="DejaVu Sans" charset="0"/>
                <a:cs typeface="DejaVu Sans" charset="0"/>
              </a:rPr>
              <a:t>Network oriented</a:t>
            </a:r>
          </a:p>
          <a:p>
            <a:pPr eaLnBrk="1">
              <a:lnSpc>
                <a:spcPct val="102000"/>
              </a:lnSpc>
              <a:tabLst>
                <a:tab pos="723900" algn="l"/>
                <a:tab pos="1447800" algn="l"/>
                <a:tab pos="2171700" algn="l"/>
                <a:tab pos="2895600" algn="l"/>
                <a:tab pos="3619500" algn="l"/>
              </a:tabLst>
            </a:pPr>
            <a:r>
              <a:rPr lang="en-GB" sz="2000" dirty="0" smtClean="0">
                <a:solidFill>
                  <a:srgbClr val="000000"/>
                </a:solidFill>
                <a:latin typeface="Verdana" charset="0"/>
                <a:ea typeface="DejaVu Sans" charset="0"/>
                <a:cs typeface="DejaVu Sans" charset="0"/>
              </a:rPr>
              <a:t>“Hop-by-hop” layers</a:t>
            </a:r>
            <a:endParaRPr lang="en-GB" sz="2000" dirty="0">
              <a:solidFill>
                <a:srgbClr val="000000"/>
              </a:solidFill>
              <a:latin typeface="Verdana" charset="0"/>
              <a:ea typeface="DejaVu Sans" charset="0"/>
              <a:cs typeface="DejaVu Sans" charset="0"/>
            </a:endParaRPr>
          </a:p>
        </p:txBody>
      </p:sp>
      <p:grpSp>
        <p:nvGrpSpPr>
          <p:cNvPr id="68615" name="Group 6"/>
          <p:cNvGrpSpPr>
            <a:grpSpLocks/>
          </p:cNvGrpSpPr>
          <p:nvPr/>
        </p:nvGrpSpPr>
        <p:grpSpPr bwMode="auto">
          <a:xfrm>
            <a:off x="457200" y="1752600"/>
            <a:ext cx="336550" cy="4292600"/>
            <a:chOff x="288" y="1104"/>
            <a:chExt cx="212" cy="2704"/>
          </a:xfrm>
        </p:grpSpPr>
        <p:sp>
          <p:nvSpPr>
            <p:cNvPr id="68638" name="Text Box 7"/>
            <p:cNvSpPr txBox="1">
              <a:spLocks noChangeArrowheads="1"/>
            </p:cNvSpPr>
            <p:nvPr/>
          </p:nvSpPr>
          <p:spPr bwMode="auto">
            <a:xfrm>
              <a:off x="288" y="3519"/>
              <a:ext cx="212" cy="289"/>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pPr>
              <a:r>
                <a:rPr lang="en-GB" b="1">
                  <a:solidFill>
                    <a:srgbClr val="7878DE"/>
                  </a:solidFill>
                  <a:ea typeface="DejaVu Sans" charset="0"/>
                  <a:cs typeface="DejaVu Sans" charset="0"/>
                </a:rPr>
                <a:t>1</a:t>
              </a:r>
            </a:p>
          </p:txBody>
        </p:sp>
        <p:sp>
          <p:nvSpPr>
            <p:cNvPr id="68639" name="Text Box 8"/>
            <p:cNvSpPr txBox="1">
              <a:spLocks noChangeArrowheads="1"/>
            </p:cNvSpPr>
            <p:nvPr/>
          </p:nvSpPr>
          <p:spPr bwMode="auto">
            <a:xfrm>
              <a:off x="288" y="2714"/>
              <a:ext cx="212" cy="289"/>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pPr>
              <a:r>
                <a:rPr lang="en-GB" b="1">
                  <a:solidFill>
                    <a:srgbClr val="7878DE"/>
                  </a:solidFill>
                  <a:ea typeface="DejaVu Sans" charset="0"/>
                  <a:cs typeface="DejaVu Sans" charset="0"/>
                </a:rPr>
                <a:t>3</a:t>
              </a:r>
            </a:p>
          </p:txBody>
        </p:sp>
        <p:sp>
          <p:nvSpPr>
            <p:cNvPr id="68640" name="Text Box 9"/>
            <p:cNvSpPr txBox="1">
              <a:spLocks noChangeArrowheads="1"/>
            </p:cNvSpPr>
            <p:nvPr/>
          </p:nvSpPr>
          <p:spPr bwMode="auto">
            <a:xfrm>
              <a:off x="288" y="3116"/>
              <a:ext cx="212" cy="289"/>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pPr>
              <a:r>
                <a:rPr lang="en-GB" b="1">
                  <a:solidFill>
                    <a:srgbClr val="7878DE"/>
                  </a:solidFill>
                  <a:ea typeface="DejaVu Sans" charset="0"/>
                  <a:cs typeface="DejaVu Sans" charset="0"/>
                </a:rPr>
                <a:t>2</a:t>
              </a:r>
            </a:p>
          </p:txBody>
        </p:sp>
        <p:sp>
          <p:nvSpPr>
            <p:cNvPr id="68641" name="Text Box 10"/>
            <p:cNvSpPr txBox="1">
              <a:spLocks noChangeArrowheads="1"/>
            </p:cNvSpPr>
            <p:nvPr/>
          </p:nvSpPr>
          <p:spPr bwMode="auto">
            <a:xfrm>
              <a:off x="288" y="2311"/>
              <a:ext cx="212" cy="289"/>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pPr>
              <a:r>
                <a:rPr lang="en-GB" b="1">
                  <a:solidFill>
                    <a:srgbClr val="7878DE"/>
                  </a:solidFill>
                  <a:ea typeface="DejaVu Sans" charset="0"/>
                  <a:cs typeface="DejaVu Sans" charset="0"/>
                </a:rPr>
                <a:t>4</a:t>
              </a:r>
            </a:p>
          </p:txBody>
        </p:sp>
        <p:sp>
          <p:nvSpPr>
            <p:cNvPr id="68642" name="Text Box 11"/>
            <p:cNvSpPr txBox="1">
              <a:spLocks noChangeArrowheads="1"/>
            </p:cNvSpPr>
            <p:nvPr/>
          </p:nvSpPr>
          <p:spPr bwMode="auto">
            <a:xfrm>
              <a:off x="288" y="1909"/>
              <a:ext cx="212" cy="289"/>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pPr>
              <a:r>
                <a:rPr lang="en-GB" b="1">
                  <a:solidFill>
                    <a:srgbClr val="7878DE"/>
                  </a:solidFill>
                  <a:ea typeface="DejaVu Sans" charset="0"/>
                  <a:cs typeface="DejaVu Sans" charset="0"/>
                </a:rPr>
                <a:t>5</a:t>
              </a:r>
            </a:p>
          </p:txBody>
        </p:sp>
        <p:sp>
          <p:nvSpPr>
            <p:cNvPr id="68643" name="Text Box 12"/>
            <p:cNvSpPr txBox="1">
              <a:spLocks noChangeArrowheads="1"/>
            </p:cNvSpPr>
            <p:nvPr/>
          </p:nvSpPr>
          <p:spPr bwMode="auto">
            <a:xfrm>
              <a:off x="288" y="1506"/>
              <a:ext cx="212" cy="289"/>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pPr>
              <a:r>
                <a:rPr lang="en-GB" b="1">
                  <a:solidFill>
                    <a:srgbClr val="7878DE"/>
                  </a:solidFill>
                  <a:ea typeface="DejaVu Sans" charset="0"/>
                  <a:cs typeface="DejaVu Sans" charset="0"/>
                </a:rPr>
                <a:t>6</a:t>
              </a:r>
            </a:p>
          </p:txBody>
        </p:sp>
        <p:sp>
          <p:nvSpPr>
            <p:cNvPr id="68644" name="Text Box 13"/>
            <p:cNvSpPr txBox="1">
              <a:spLocks noChangeArrowheads="1"/>
            </p:cNvSpPr>
            <p:nvPr/>
          </p:nvSpPr>
          <p:spPr bwMode="auto">
            <a:xfrm>
              <a:off x="288" y="1104"/>
              <a:ext cx="212" cy="289"/>
            </a:xfrm>
            <a:prstGeom prst="rect">
              <a:avLst/>
            </a:prstGeom>
            <a:noFill/>
            <a:ln w="9525">
              <a:noFill/>
              <a:round/>
              <a:headEnd/>
              <a:tailEnd/>
            </a:ln>
          </p:spPr>
          <p:txBody>
            <a:bodyPr wrap="none" lIns="90360" tIns="65448" rIns="90360" bIns="44280">
              <a:prstTxWarp prst="textNoShape">
                <a:avLst/>
              </a:prstTxWarp>
              <a:spAutoFit/>
            </a:bodyPr>
            <a:lstStyle/>
            <a:p>
              <a:pPr eaLnBrk="1">
                <a:lnSpc>
                  <a:spcPct val="93000"/>
                </a:lnSpc>
              </a:pPr>
              <a:r>
                <a:rPr lang="en-GB" b="1">
                  <a:solidFill>
                    <a:srgbClr val="7878DE"/>
                  </a:solidFill>
                  <a:ea typeface="DejaVu Sans" charset="0"/>
                  <a:cs typeface="DejaVu Sans" charset="0"/>
                </a:rPr>
                <a:t>7</a:t>
              </a:r>
            </a:p>
          </p:txBody>
        </p:sp>
      </p:grpSp>
      <p:grpSp>
        <p:nvGrpSpPr>
          <p:cNvPr id="68616" name="Group 14"/>
          <p:cNvGrpSpPr>
            <a:grpSpLocks/>
          </p:cNvGrpSpPr>
          <p:nvPr/>
        </p:nvGrpSpPr>
        <p:grpSpPr bwMode="auto">
          <a:xfrm>
            <a:off x="990600" y="1600200"/>
            <a:ext cx="2701925" cy="4470400"/>
            <a:chOff x="624" y="1008"/>
            <a:chExt cx="1702" cy="2816"/>
          </a:xfrm>
        </p:grpSpPr>
        <p:grpSp>
          <p:nvGrpSpPr>
            <p:cNvPr id="68617" name="Group 15"/>
            <p:cNvGrpSpPr>
              <a:grpSpLocks/>
            </p:cNvGrpSpPr>
            <p:nvPr/>
          </p:nvGrpSpPr>
          <p:grpSpPr bwMode="auto">
            <a:xfrm>
              <a:off x="624" y="1008"/>
              <a:ext cx="1702" cy="401"/>
              <a:chOff x="624" y="1008"/>
              <a:chExt cx="1702" cy="401"/>
            </a:xfrm>
          </p:grpSpPr>
          <p:sp>
            <p:nvSpPr>
              <p:cNvPr id="68636" name="AutoShape 16"/>
              <p:cNvSpPr>
                <a:spLocks noChangeArrowheads="1"/>
              </p:cNvSpPr>
              <p:nvPr/>
            </p:nvSpPr>
            <p:spPr bwMode="auto">
              <a:xfrm>
                <a:off x="624" y="1008"/>
                <a:ext cx="1703" cy="402"/>
              </a:xfrm>
              <a:prstGeom prst="roundRect">
                <a:avLst>
                  <a:gd name="adj" fmla="val 245"/>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8637" name="Text Box 17"/>
              <p:cNvSpPr txBox="1">
                <a:spLocks noChangeArrowheads="1"/>
              </p:cNvSpPr>
              <p:nvPr/>
            </p:nvSpPr>
            <p:spPr bwMode="auto">
              <a:xfrm>
                <a:off x="889" y="1008"/>
                <a:ext cx="1172" cy="307"/>
              </a:xfrm>
              <a:prstGeom prst="rect">
                <a:avLst/>
              </a:prstGeom>
              <a:noFill/>
              <a:ln w="9525">
                <a:noFill/>
                <a:round/>
                <a:headEnd/>
                <a:tailEnd/>
              </a:ln>
            </p:spPr>
            <p:txBody>
              <a:bodyPr wrap="none" lIns="90000" tIns="71495" rIns="90000" bIns="46800" anchorCtr="1">
                <a:prstTxWarp prst="textNoShape">
                  <a:avLst/>
                </a:prstTxWarp>
                <a:spAutoFit/>
              </a:bodyPr>
              <a:lstStyle/>
              <a:p>
                <a:pPr eaLnBrk="1">
                  <a:lnSpc>
                    <a:spcPct val="93000"/>
                  </a:lnSpc>
                  <a:spcBef>
                    <a:spcPts val="1725"/>
                  </a:spcBef>
                  <a:tabLst>
                    <a:tab pos="723900" algn="l"/>
                    <a:tab pos="1447800" algn="l"/>
                  </a:tabLst>
                </a:pPr>
                <a:r>
                  <a:rPr lang="en-GB" sz="2800">
                    <a:solidFill>
                      <a:srgbClr val="FFFFFF"/>
                    </a:solidFill>
                    <a:ea typeface="DejaVu Sans" charset="0"/>
                    <a:cs typeface="DejaVu Sans" charset="0"/>
                  </a:rPr>
                  <a:t>Application</a:t>
                </a:r>
              </a:p>
            </p:txBody>
          </p:sp>
        </p:grpSp>
        <p:grpSp>
          <p:nvGrpSpPr>
            <p:cNvPr id="68618" name="Group 18"/>
            <p:cNvGrpSpPr>
              <a:grpSpLocks/>
            </p:cNvGrpSpPr>
            <p:nvPr/>
          </p:nvGrpSpPr>
          <p:grpSpPr bwMode="auto">
            <a:xfrm>
              <a:off x="624" y="1411"/>
              <a:ext cx="1702" cy="401"/>
              <a:chOff x="624" y="1411"/>
              <a:chExt cx="1702" cy="401"/>
            </a:xfrm>
          </p:grpSpPr>
          <p:sp>
            <p:nvSpPr>
              <p:cNvPr id="68634" name="AutoShape 19"/>
              <p:cNvSpPr>
                <a:spLocks noChangeArrowheads="1"/>
              </p:cNvSpPr>
              <p:nvPr/>
            </p:nvSpPr>
            <p:spPr bwMode="auto">
              <a:xfrm>
                <a:off x="624" y="1411"/>
                <a:ext cx="1703" cy="402"/>
              </a:xfrm>
              <a:prstGeom prst="roundRect">
                <a:avLst>
                  <a:gd name="adj" fmla="val 245"/>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8635" name="Text Box 20"/>
              <p:cNvSpPr txBox="1">
                <a:spLocks noChangeArrowheads="1"/>
              </p:cNvSpPr>
              <p:nvPr/>
            </p:nvSpPr>
            <p:spPr bwMode="auto">
              <a:xfrm>
                <a:off x="864" y="1411"/>
                <a:ext cx="1222" cy="307"/>
              </a:xfrm>
              <a:prstGeom prst="rect">
                <a:avLst/>
              </a:prstGeom>
              <a:noFill/>
              <a:ln w="9525">
                <a:noFill/>
                <a:round/>
                <a:headEnd/>
                <a:tailEnd/>
              </a:ln>
            </p:spPr>
            <p:txBody>
              <a:bodyPr wrap="none" lIns="90000" tIns="71495" rIns="90000" bIns="46800" anchorCtr="1">
                <a:prstTxWarp prst="textNoShape">
                  <a:avLst/>
                </a:prstTxWarp>
                <a:spAutoFit/>
              </a:bodyPr>
              <a:lstStyle/>
              <a:p>
                <a:pPr eaLnBrk="1">
                  <a:lnSpc>
                    <a:spcPct val="93000"/>
                  </a:lnSpc>
                  <a:spcBef>
                    <a:spcPts val="1725"/>
                  </a:spcBef>
                  <a:tabLst>
                    <a:tab pos="723900" algn="l"/>
                    <a:tab pos="1447800" algn="l"/>
                  </a:tabLst>
                </a:pPr>
                <a:r>
                  <a:rPr lang="en-GB" sz="2800">
                    <a:solidFill>
                      <a:srgbClr val="FFFFFF"/>
                    </a:solidFill>
                    <a:ea typeface="DejaVu Sans" charset="0"/>
                    <a:cs typeface="DejaVu Sans" charset="0"/>
                  </a:rPr>
                  <a:t>Presentation</a:t>
                </a:r>
              </a:p>
            </p:txBody>
          </p:sp>
        </p:grpSp>
        <p:grpSp>
          <p:nvGrpSpPr>
            <p:cNvPr id="68619" name="Group 21"/>
            <p:cNvGrpSpPr>
              <a:grpSpLocks/>
            </p:cNvGrpSpPr>
            <p:nvPr/>
          </p:nvGrpSpPr>
          <p:grpSpPr bwMode="auto">
            <a:xfrm>
              <a:off x="624" y="1814"/>
              <a:ext cx="1702" cy="401"/>
              <a:chOff x="624" y="1814"/>
              <a:chExt cx="1702" cy="401"/>
            </a:xfrm>
          </p:grpSpPr>
          <p:sp>
            <p:nvSpPr>
              <p:cNvPr id="68632" name="AutoShape 22"/>
              <p:cNvSpPr>
                <a:spLocks noChangeArrowheads="1"/>
              </p:cNvSpPr>
              <p:nvPr/>
            </p:nvSpPr>
            <p:spPr bwMode="auto">
              <a:xfrm>
                <a:off x="624" y="1814"/>
                <a:ext cx="1703" cy="402"/>
              </a:xfrm>
              <a:prstGeom prst="roundRect">
                <a:avLst>
                  <a:gd name="adj" fmla="val 245"/>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8633" name="Text Box 23"/>
              <p:cNvSpPr txBox="1">
                <a:spLocks noChangeArrowheads="1"/>
              </p:cNvSpPr>
              <p:nvPr/>
            </p:nvSpPr>
            <p:spPr bwMode="auto">
              <a:xfrm>
                <a:off x="1076" y="1814"/>
                <a:ext cx="799" cy="307"/>
              </a:xfrm>
              <a:prstGeom prst="rect">
                <a:avLst/>
              </a:prstGeom>
              <a:noFill/>
              <a:ln w="9525">
                <a:noFill/>
                <a:round/>
                <a:headEnd/>
                <a:tailEnd/>
              </a:ln>
            </p:spPr>
            <p:txBody>
              <a:bodyPr wrap="none" lIns="90000" tIns="71495" rIns="90000" bIns="46800" anchorCtr="1">
                <a:prstTxWarp prst="textNoShape">
                  <a:avLst/>
                </a:prstTxWarp>
                <a:spAutoFit/>
              </a:bodyPr>
              <a:lstStyle/>
              <a:p>
                <a:pPr eaLnBrk="1">
                  <a:lnSpc>
                    <a:spcPct val="93000"/>
                  </a:lnSpc>
                  <a:spcBef>
                    <a:spcPts val="1725"/>
                  </a:spcBef>
                  <a:tabLst>
                    <a:tab pos="723900" algn="l"/>
                  </a:tabLst>
                </a:pPr>
                <a:r>
                  <a:rPr lang="en-GB" sz="2800">
                    <a:solidFill>
                      <a:srgbClr val="FFFFFF"/>
                    </a:solidFill>
                    <a:ea typeface="DejaVu Sans" charset="0"/>
                    <a:cs typeface="DejaVu Sans" charset="0"/>
                  </a:rPr>
                  <a:t>Session</a:t>
                </a:r>
              </a:p>
            </p:txBody>
          </p:sp>
        </p:grpSp>
        <p:grpSp>
          <p:nvGrpSpPr>
            <p:cNvPr id="68620" name="Group 24"/>
            <p:cNvGrpSpPr>
              <a:grpSpLocks/>
            </p:cNvGrpSpPr>
            <p:nvPr/>
          </p:nvGrpSpPr>
          <p:grpSpPr bwMode="auto">
            <a:xfrm>
              <a:off x="624" y="2209"/>
              <a:ext cx="1702" cy="401"/>
              <a:chOff x="624" y="2209"/>
              <a:chExt cx="1702" cy="401"/>
            </a:xfrm>
          </p:grpSpPr>
          <p:sp>
            <p:nvSpPr>
              <p:cNvPr id="68630" name="AutoShape 25"/>
              <p:cNvSpPr>
                <a:spLocks noChangeArrowheads="1"/>
              </p:cNvSpPr>
              <p:nvPr/>
            </p:nvSpPr>
            <p:spPr bwMode="auto">
              <a:xfrm>
                <a:off x="624" y="2209"/>
                <a:ext cx="1703" cy="402"/>
              </a:xfrm>
              <a:prstGeom prst="roundRect">
                <a:avLst>
                  <a:gd name="adj" fmla="val 245"/>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8631" name="Text Box 26"/>
              <p:cNvSpPr txBox="1">
                <a:spLocks noChangeArrowheads="1"/>
              </p:cNvSpPr>
              <p:nvPr/>
            </p:nvSpPr>
            <p:spPr bwMode="auto">
              <a:xfrm>
                <a:off x="983" y="2209"/>
                <a:ext cx="986" cy="307"/>
              </a:xfrm>
              <a:prstGeom prst="rect">
                <a:avLst/>
              </a:prstGeom>
              <a:noFill/>
              <a:ln w="9525">
                <a:noFill/>
                <a:round/>
                <a:headEnd/>
                <a:tailEnd/>
              </a:ln>
            </p:spPr>
            <p:txBody>
              <a:bodyPr wrap="none" lIns="90000" tIns="71495" rIns="90000" bIns="46800" anchorCtr="1">
                <a:prstTxWarp prst="textNoShape">
                  <a:avLst/>
                </a:prstTxWarp>
                <a:spAutoFit/>
              </a:bodyPr>
              <a:lstStyle/>
              <a:p>
                <a:pPr eaLnBrk="1">
                  <a:lnSpc>
                    <a:spcPct val="93000"/>
                  </a:lnSpc>
                  <a:spcBef>
                    <a:spcPts val="1725"/>
                  </a:spcBef>
                  <a:tabLst>
                    <a:tab pos="723900" algn="l"/>
                    <a:tab pos="1447800" algn="l"/>
                  </a:tabLst>
                </a:pPr>
                <a:r>
                  <a:rPr lang="en-GB" sz="2800">
                    <a:solidFill>
                      <a:srgbClr val="FFFFFF"/>
                    </a:solidFill>
                    <a:ea typeface="DejaVu Sans" charset="0"/>
                    <a:cs typeface="DejaVu Sans" charset="0"/>
                  </a:rPr>
                  <a:t>Transport</a:t>
                </a:r>
              </a:p>
            </p:txBody>
          </p:sp>
        </p:grpSp>
        <p:grpSp>
          <p:nvGrpSpPr>
            <p:cNvPr id="68621" name="Group 27"/>
            <p:cNvGrpSpPr>
              <a:grpSpLocks/>
            </p:cNvGrpSpPr>
            <p:nvPr/>
          </p:nvGrpSpPr>
          <p:grpSpPr bwMode="auto">
            <a:xfrm>
              <a:off x="624" y="2612"/>
              <a:ext cx="1702" cy="401"/>
              <a:chOff x="624" y="2612"/>
              <a:chExt cx="1702" cy="401"/>
            </a:xfrm>
          </p:grpSpPr>
          <p:sp>
            <p:nvSpPr>
              <p:cNvPr id="68628" name="AutoShape 28"/>
              <p:cNvSpPr>
                <a:spLocks noChangeArrowheads="1"/>
              </p:cNvSpPr>
              <p:nvPr/>
            </p:nvSpPr>
            <p:spPr bwMode="auto">
              <a:xfrm>
                <a:off x="624" y="2612"/>
                <a:ext cx="1703" cy="402"/>
              </a:xfrm>
              <a:prstGeom prst="roundRect">
                <a:avLst>
                  <a:gd name="adj" fmla="val 245"/>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8629" name="Text Box 29"/>
              <p:cNvSpPr txBox="1">
                <a:spLocks noChangeArrowheads="1"/>
              </p:cNvSpPr>
              <p:nvPr/>
            </p:nvSpPr>
            <p:spPr bwMode="auto">
              <a:xfrm>
                <a:off x="1026" y="2612"/>
                <a:ext cx="897" cy="307"/>
              </a:xfrm>
              <a:prstGeom prst="rect">
                <a:avLst/>
              </a:prstGeom>
              <a:noFill/>
              <a:ln w="9525">
                <a:noFill/>
                <a:round/>
                <a:headEnd/>
                <a:tailEnd/>
              </a:ln>
            </p:spPr>
            <p:txBody>
              <a:bodyPr wrap="none" lIns="90000" tIns="71495" rIns="90000" bIns="46800" anchorCtr="1">
                <a:prstTxWarp prst="textNoShape">
                  <a:avLst/>
                </a:prstTxWarp>
                <a:spAutoFit/>
              </a:bodyPr>
              <a:lstStyle/>
              <a:p>
                <a:pPr eaLnBrk="1">
                  <a:lnSpc>
                    <a:spcPct val="93000"/>
                  </a:lnSpc>
                  <a:spcBef>
                    <a:spcPts val="1725"/>
                  </a:spcBef>
                  <a:tabLst>
                    <a:tab pos="723900" algn="l"/>
                  </a:tabLst>
                </a:pPr>
                <a:r>
                  <a:rPr lang="en-GB" sz="2800">
                    <a:solidFill>
                      <a:srgbClr val="FFFFFF"/>
                    </a:solidFill>
                    <a:ea typeface="DejaVu Sans" charset="0"/>
                    <a:cs typeface="DejaVu Sans" charset="0"/>
                  </a:rPr>
                  <a:t>Network</a:t>
                </a:r>
              </a:p>
            </p:txBody>
          </p:sp>
        </p:grpSp>
        <p:grpSp>
          <p:nvGrpSpPr>
            <p:cNvPr id="68622" name="Group 30"/>
            <p:cNvGrpSpPr>
              <a:grpSpLocks/>
            </p:cNvGrpSpPr>
            <p:nvPr/>
          </p:nvGrpSpPr>
          <p:grpSpPr bwMode="auto">
            <a:xfrm>
              <a:off x="624" y="3020"/>
              <a:ext cx="1702" cy="401"/>
              <a:chOff x="624" y="3020"/>
              <a:chExt cx="1702" cy="401"/>
            </a:xfrm>
          </p:grpSpPr>
          <p:sp>
            <p:nvSpPr>
              <p:cNvPr id="68626" name="AutoShape 31"/>
              <p:cNvSpPr>
                <a:spLocks noChangeArrowheads="1"/>
              </p:cNvSpPr>
              <p:nvPr/>
            </p:nvSpPr>
            <p:spPr bwMode="auto">
              <a:xfrm>
                <a:off x="624" y="3020"/>
                <a:ext cx="1703" cy="402"/>
              </a:xfrm>
              <a:prstGeom prst="roundRect">
                <a:avLst>
                  <a:gd name="adj" fmla="val 245"/>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8627" name="Text Box 32"/>
              <p:cNvSpPr txBox="1">
                <a:spLocks noChangeArrowheads="1"/>
              </p:cNvSpPr>
              <p:nvPr/>
            </p:nvSpPr>
            <p:spPr bwMode="auto">
              <a:xfrm>
                <a:off x="941" y="3020"/>
                <a:ext cx="1070" cy="307"/>
              </a:xfrm>
              <a:prstGeom prst="rect">
                <a:avLst/>
              </a:prstGeom>
              <a:noFill/>
              <a:ln w="9525">
                <a:noFill/>
                <a:round/>
                <a:headEnd/>
                <a:tailEnd/>
              </a:ln>
            </p:spPr>
            <p:txBody>
              <a:bodyPr wrap="none" lIns="90000" tIns="71495" rIns="90000" bIns="46800" anchorCtr="1">
                <a:prstTxWarp prst="textNoShape">
                  <a:avLst/>
                </a:prstTxWarp>
                <a:spAutoFit/>
              </a:bodyPr>
              <a:lstStyle/>
              <a:p>
                <a:pPr eaLnBrk="1">
                  <a:lnSpc>
                    <a:spcPct val="93000"/>
                  </a:lnSpc>
                  <a:spcBef>
                    <a:spcPts val="1725"/>
                  </a:spcBef>
                  <a:tabLst>
                    <a:tab pos="723900" algn="l"/>
                    <a:tab pos="1447800" algn="l"/>
                  </a:tabLst>
                </a:pPr>
                <a:r>
                  <a:rPr lang="en-GB" sz="2800">
                    <a:solidFill>
                      <a:srgbClr val="FFFFFF"/>
                    </a:solidFill>
                    <a:ea typeface="DejaVu Sans" charset="0"/>
                    <a:cs typeface="DejaVu Sans" charset="0"/>
                  </a:rPr>
                  <a:t> Data Link</a:t>
                </a:r>
              </a:p>
            </p:txBody>
          </p:sp>
        </p:grpSp>
        <p:grpSp>
          <p:nvGrpSpPr>
            <p:cNvPr id="68623" name="Group 33"/>
            <p:cNvGrpSpPr>
              <a:grpSpLocks/>
            </p:cNvGrpSpPr>
            <p:nvPr/>
          </p:nvGrpSpPr>
          <p:grpSpPr bwMode="auto">
            <a:xfrm>
              <a:off x="624" y="3423"/>
              <a:ext cx="1702" cy="401"/>
              <a:chOff x="624" y="3423"/>
              <a:chExt cx="1702" cy="401"/>
            </a:xfrm>
          </p:grpSpPr>
          <p:sp>
            <p:nvSpPr>
              <p:cNvPr id="68624" name="AutoShape 34"/>
              <p:cNvSpPr>
                <a:spLocks noChangeArrowheads="1"/>
              </p:cNvSpPr>
              <p:nvPr/>
            </p:nvSpPr>
            <p:spPr bwMode="auto">
              <a:xfrm>
                <a:off x="624" y="3423"/>
                <a:ext cx="1703" cy="402"/>
              </a:xfrm>
              <a:prstGeom prst="roundRect">
                <a:avLst>
                  <a:gd name="adj" fmla="val 245"/>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8625" name="Text Box 35"/>
              <p:cNvSpPr txBox="1">
                <a:spLocks noChangeArrowheads="1"/>
              </p:cNvSpPr>
              <p:nvPr/>
            </p:nvSpPr>
            <p:spPr bwMode="auto">
              <a:xfrm>
                <a:off x="1038" y="3423"/>
                <a:ext cx="873" cy="307"/>
              </a:xfrm>
              <a:prstGeom prst="rect">
                <a:avLst/>
              </a:prstGeom>
              <a:noFill/>
              <a:ln w="9525">
                <a:noFill/>
                <a:round/>
                <a:headEnd/>
                <a:tailEnd/>
              </a:ln>
            </p:spPr>
            <p:txBody>
              <a:bodyPr wrap="none" lIns="90000" tIns="71495" rIns="90000" bIns="46800" anchorCtr="1">
                <a:prstTxWarp prst="textNoShape">
                  <a:avLst/>
                </a:prstTxWarp>
                <a:spAutoFit/>
              </a:bodyPr>
              <a:lstStyle/>
              <a:p>
                <a:pPr eaLnBrk="1">
                  <a:lnSpc>
                    <a:spcPct val="93000"/>
                  </a:lnSpc>
                  <a:spcBef>
                    <a:spcPts val="1725"/>
                  </a:spcBef>
                  <a:tabLst>
                    <a:tab pos="723900" algn="l"/>
                  </a:tabLst>
                </a:pPr>
                <a:r>
                  <a:rPr lang="en-GB" sz="2800">
                    <a:solidFill>
                      <a:srgbClr val="FFFFFF"/>
                    </a:solidFill>
                    <a:ea typeface="DejaVu Sans" charset="0"/>
                    <a:cs typeface="DejaVu Sans" charset="0"/>
                  </a:rPr>
                  <a:t>Physical</a:t>
                </a:r>
              </a:p>
            </p:txBody>
          </p:sp>
        </p:grpSp>
      </p:gr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mtClean="0"/>
              <a:t>Why layering?</a:t>
            </a:r>
          </a:p>
        </p:txBody>
      </p:sp>
      <p:sp>
        <p:nvSpPr>
          <p:cNvPr id="62468" name="Rectangle 3"/>
          <p:cNvSpPr>
            <a:spLocks noGrp="1" noChangeArrowheads="1"/>
          </p:cNvSpPr>
          <p:nvPr>
            <p:ph idx="1"/>
          </p:nvPr>
        </p:nvSpPr>
        <p:spPr/>
        <p:txBody>
          <a:bodyPr/>
          <a:lstStyle/>
          <a:p>
            <a:pPr>
              <a:buClr>
                <a:schemeClr val="accent6">
                  <a:lumMod val="60000"/>
                  <a:lumOff val="40000"/>
                </a:schemeClr>
              </a:buClr>
              <a:buFont typeface="Wingdings" charset="2"/>
              <a:buChar char="§"/>
              <a:defRPr/>
            </a:pPr>
            <a:r>
              <a:rPr lang="en-US" dirty="0" smtClean="0"/>
              <a:t>Dealing with complex systems:</a:t>
            </a:r>
          </a:p>
          <a:p>
            <a:pPr>
              <a:buClr>
                <a:schemeClr val="accent6">
                  <a:lumMod val="60000"/>
                  <a:lumOff val="40000"/>
                </a:schemeClr>
              </a:buClr>
              <a:buFont typeface="Wingdings" charset="2"/>
              <a:buChar char="§"/>
              <a:defRPr/>
            </a:pPr>
            <a:r>
              <a:rPr lang="en-US" dirty="0" smtClean="0"/>
              <a:t>explicit structure allows identification, relationship of complex system’s pieces</a:t>
            </a:r>
          </a:p>
          <a:p>
            <a:pPr lvl="1">
              <a:spcBef>
                <a:spcPts val="0"/>
              </a:spcBef>
              <a:buClr>
                <a:schemeClr val="accent6">
                  <a:lumMod val="60000"/>
                  <a:lumOff val="40000"/>
                </a:schemeClr>
              </a:buClr>
              <a:buFont typeface="Wingdings" charset="2"/>
              <a:buChar char="§"/>
              <a:defRPr/>
            </a:pPr>
            <a:r>
              <a:rPr lang="en-US" dirty="0" smtClean="0"/>
              <a:t>layered reference model for discussion</a:t>
            </a:r>
          </a:p>
          <a:p>
            <a:pPr>
              <a:buClr>
                <a:schemeClr val="accent6">
                  <a:lumMod val="60000"/>
                  <a:lumOff val="40000"/>
                </a:schemeClr>
              </a:buClr>
              <a:buFont typeface="Wingdings" charset="2"/>
              <a:buChar char="§"/>
              <a:defRPr/>
            </a:pPr>
            <a:r>
              <a:rPr lang="en-US" dirty="0" smtClean="0"/>
              <a:t>modularization eases maintenance, updating of system</a:t>
            </a:r>
          </a:p>
          <a:p>
            <a:pPr lvl="1">
              <a:spcBef>
                <a:spcPts val="0"/>
              </a:spcBef>
              <a:buClr>
                <a:schemeClr val="accent6">
                  <a:lumMod val="60000"/>
                  <a:lumOff val="40000"/>
                </a:schemeClr>
              </a:buClr>
              <a:buFont typeface="Wingdings" charset="2"/>
              <a:buChar char="§"/>
              <a:defRPr/>
            </a:pPr>
            <a:r>
              <a:rPr lang="en-US" dirty="0" smtClean="0"/>
              <a:t>change of implementation of layer’s service transparent to rest of system</a:t>
            </a:r>
          </a:p>
          <a:p>
            <a:pPr lvl="1">
              <a:spcBef>
                <a:spcPts val="0"/>
              </a:spcBef>
              <a:buClr>
                <a:schemeClr val="accent6">
                  <a:lumMod val="60000"/>
                  <a:lumOff val="40000"/>
                </a:schemeClr>
              </a:buClr>
              <a:buFont typeface="Wingdings" charset="2"/>
              <a:buChar char="§"/>
              <a:defRPr/>
            </a:pPr>
            <a:r>
              <a:rPr lang="en-US" dirty="0" smtClean="0"/>
              <a:t>e.g., change in gate procedure does not affect rest of system</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
          <p:cNvSpPr>
            <a:spLocks noGrp="1" noChangeArrowheads="1"/>
          </p:cNvSpPr>
          <p:nvPr>
            <p:ph type="title"/>
          </p:nvPr>
        </p:nvSpPr>
        <p:spPr/>
        <p:txBody>
          <a:bodyPr/>
          <a:lstStyle/>
          <a:p>
            <a:r>
              <a:rPr lang="en-GB" smtClean="0"/>
              <a:t>The IP Hourglass Model</a:t>
            </a:r>
          </a:p>
        </p:txBody>
      </p:sp>
      <p:sp>
        <p:nvSpPr>
          <p:cNvPr id="66563" name="Line 2"/>
          <p:cNvSpPr>
            <a:spLocks noChangeShapeType="1"/>
          </p:cNvSpPr>
          <p:nvPr/>
        </p:nvSpPr>
        <p:spPr bwMode="auto">
          <a:xfrm flipV="1">
            <a:off x="666750" y="4635500"/>
            <a:ext cx="3046413" cy="641350"/>
          </a:xfrm>
          <a:prstGeom prst="line">
            <a:avLst/>
          </a:prstGeom>
          <a:noFill/>
          <a:ln w="12600">
            <a:solidFill>
              <a:srgbClr val="000000"/>
            </a:solidFill>
            <a:miter lim="800000"/>
            <a:headEnd/>
            <a:tailEnd/>
          </a:ln>
        </p:spPr>
        <p:txBody>
          <a:bodyPr>
            <a:prstTxWarp prst="textNoShape">
              <a:avLst/>
            </a:prstTxWarp>
          </a:bodyPr>
          <a:lstStyle/>
          <a:p>
            <a:endParaRPr lang="en-US"/>
          </a:p>
        </p:txBody>
      </p:sp>
      <p:sp>
        <p:nvSpPr>
          <p:cNvPr id="66564" name="Line 3"/>
          <p:cNvSpPr>
            <a:spLocks noChangeShapeType="1"/>
          </p:cNvSpPr>
          <p:nvPr/>
        </p:nvSpPr>
        <p:spPr bwMode="auto">
          <a:xfrm flipH="1" flipV="1">
            <a:off x="5929313" y="4635500"/>
            <a:ext cx="3325812" cy="635000"/>
          </a:xfrm>
          <a:prstGeom prst="line">
            <a:avLst/>
          </a:prstGeom>
          <a:noFill/>
          <a:ln w="12600">
            <a:solidFill>
              <a:srgbClr val="000000"/>
            </a:solidFill>
            <a:miter lim="800000"/>
            <a:headEnd/>
            <a:tailEnd/>
          </a:ln>
        </p:spPr>
        <p:txBody>
          <a:bodyPr>
            <a:prstTxWarp prst="textNoShape">
              <a:avLst/>
            </a:prstTxWarp>
          </a:bodyPr>
          <a:lstStyle/>
          <a:p>
            <a:endParaRPr lang="en-US"/>
          </a:p>
        </p:txBody>
      </p:sp>
      <p:sp>
        <p:nvSpPr>
          <p:cNvPr id="66565" name="Text Box 4"/>
          <p:cNvSpPr txBox="1">
            <a:spLocks noChangeArrowheads="1"/>
          </p:cNvSpPr>
          <p:nvPr/>
        </p:nvSpPr>
        <p:spPr bwMode="auto">
          <a:xfrm>
            <a:off x="6947258" y="4191000"/>
            <a:ext cx="2523219" cy="496220"/>
          </a:xfrm>
          <a:prstGeom prst="rect">
            <a:avLst/>
          </a:prstGeom>
          <a:noFill/>
          <a:ln w="9525">
            <a:noFill/>
            <a:round/>
            <a:headEnd/>
            <a:tailEnd/>
          </a:ln>
        </p:spPr>
        <p:txBody>
          <a:bodyPr wrap="none" lIns="90000" tIns="71495" rIns="90000" bIns="46800">
            <a:prstTxWarp prst="textNoShape">
              <a:avLst/>
            </a:prstTxWarp>
            <a:spAutoFit/>
          </a:bodyPr>
          <a:lstStyle/>
          <a:p>
            <a:pPr eaLnBrk="1">
              <a:lnSpc>
                <a:spcPct val="93000"/>
              </a:lnSpc>
              <a:tabLst>
                <a:tab pos="723900" algn="l"/>
                <a:tab pos="1447800" algn="l"/>
                <a:tab pos="2171700" algn="l"/>
              </a:tabLst>
            </a:pPr>
            <a:r>
              <a:rPr lang="en-GB" sz="2600" dirty="0">
                <a:solidFill>
                  <a:srgbClr val="7878DE"/>
                </a:solidFill>
                <a:latin typeface="+mn-lt"/>
                <a:ea typeface="DejaVu Sans" charset="0"/>
                <a:cs typeface="DejaVu Sans" charset="0"/>
              </a:rPr>
              <a:t>Network layer</a:t>
            </a:r>
          </a:p>
        </p:txBody>
      </p:sp>
      <p:grpSp>
        <p:nvGrpSpPr>
          <p:cNvPr id="66566" name="Group 5"/>
          <p:cNvGrpSpPr>
            <a:grpSpLocks/>
          </p:cNvGrpSpPr>
          <p:nvPr/>
        </p:nvGrpSpPr>
        <p:grpSpPr bwMode="auto">
          <a:xfrm>
            <a:off x="1870075" y="5334000"/>
            <a:ext cx="1152525" cy="650875"/>
            <a:chOff x="1178" y="3360"/>
            <a:chExt cx="726" cy="410"/>
          </a:xfrm>
        </p:grpSpPr>
        <p:sp>
          <p:nvSpPr>
            <p:cNvPr id="66623" name="AutoShape 6"/>
            <p:cNvSpPr>
              <a:spLocks noChangeArrowheads="1"/>
            </p:cNvSpPr>
            <p:nvPr/>
          </p:nvSpPr>
          <p:spPr bwMode="auto">
            <a:xfrm>
              <a:off x="1178" y="3360"/>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24" name="Text Box 7"/>
            <p:cNvSpPr txBox="1">
              <a:spLocks noChangeArrowheads="1"/>
            </p:cNvSpPr>
            <p:nvPr/>
          </p:nvSpPr>
          <p:spPr bwMode="auto">
            <a:xfrm>
              <a:off x="1178" y="3431"/>
              <a:ext cx="727" cy="271"/>
            </a:xfrm>
            <a:prstGeom prst="rect">
              <a:avLst/>
            </a:prstGeom>
            <a:noFill/>
            <a:ln w="9525">
              <a:noFill/>
              <a:round/>
              <a:headEnd/>
              <a:tailEnd/>
            </a:ln>
          </p:spPr>
          <p:txBody>
            <a:bodyPr lIns="45720" tIns="67968" rIns="45720" bIns="46800" anchor="ctr" anchorCtr="1">
              <a:prstTxWarp prst="textNoShape">
                <a:avLst/>
              </a:prstTxWarp>
              <a:spAutoFit/>
            </a:bodyPr>
            <a:lstStyle/>
            <a:p>
              <a:pPr algn="ctr" eaLnBrk="1">
                <a:lnSpc>
                  <a:spcPct val="93000"/>
                </a:lnSpc>
                <a:spcBef>
                  <a:spcPts val="1475"/>
                </a:spcBef>
                <a:tabLst>
                  <a:tab pos="723900" algn="l"/>
                </a:tabLst>
              </a:pPr>
              <a:r>
                <a:rPr lang="en-GB">
                  <a:solidFill>
                    <a:srgbClr val="FFFFFF"/>
                  </a:solidFill>
                  <a:ea typeface="DejaVu Sans" charset="0"/>
                  <a:cs typeface="DejaVu Sans" charset="0"/>
                </a:rPr>
                <a:t>PPP</a:t>
              </a:r>
            </a:p>
          </p:txBody>
        </p:sp>
      </p:grpSp>
      <p:grpSp>
        <p:nvGrpSpPr>
          <p:cNvPr id="66567" name="Group 8"/>
          <p:cNvGrpSpPr>
            <a:grpSpLocks/>
          </p:cNvGrpSpPr>
          <p:nvPr/>
        </p:nvGrpSpPr>
        <p:grpSpPr bwMode="auto">
          <a:xfrm>
            <a:off x="3122613" y="5334000"/>
            <a:ext cx="1150937" cy="650875"/>
            <a:chOff x="1967" y="3360"/>
            <a:chExt cx="725" cy="410"/>
          </a:xfrm>
        </p:grpSpPr>
        <p:sp>
          <p:nvSpPr>
            <p:cNvPr id="66621" name="AutoShape 9"/>
            <p:cNvSpPr>
              <a:spLocks noChangeArrowheads="1"/>
            </p:cNvSpPr>
            <p:nvPr/>
          </p:nvSpPr>
          <p:spPr bwMode="auto">
            <a:xfrm>
              <a:off x="1967" y="3360"/>
              <a:ext cx="726"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22" name="Text Box 10"/>
            <p:cNvSpPr txBox="1">
              <a:spLocks noChangeArrowheads="1"/>
            </p:cNvSpPr>
            <p:nvPr/>
          </p:nvSpPr>
          <p:spPr bwMode="auto">
            <a:xfrm>
              <a:off x="1967" y="3429"/>
              <a:ext cx="726" cy="271"/>
            </a:xfrm>
            <a:prstGeom prst="rect">
              <a:avLst/>
            </a:prstGeom>
            <a:noFill/>
            <a:ln w="9525">
              <a:noFill/>
              <a:round/>
              <a:headEnd/>
              <a:tailEnd/>
            </a:ln>
          </p:spPr>
          <p:txBody>
            <a:bodyPr lIns="45720" tIns="67968" rIns="45720" bIns="46800" anchor="ctr" anchorCtr="1">
              <a:prstTxWarp prst="textNoShape">
                <a:avLst/>
              </a:prstTxWarp>
              <a:spAutoFit/>
            </a:bodyPr>
            <a:lstStyle/>
            <a:p>
              <a:pPr algn="ctr" eaLnBrk="1">
                <a:lnSpc>
                  <a:spcPct val="93000"/>
                </a:lnSpc>
                <a:spcBef>
                  <a:spcPts val="1475"/>
                </a:spcBef>
                <a:tabLst>
                  <a:tab pos="723900" algn="l"/>
                </a:tabLst>
              </a:pPr>
              <a:r>
                <a:rPr lang="en-GB">
                  <a:solidFill>
                    <a:srgbClr val="FFFFFF"/>
                  </a:solidFill>
                  <a:ea typeface="DejaVu Sans" charset="0"/>
                  <a:cs typeface="DejaVu Sans" charset="0"/>
                </a:rPr>
                <a:t>ATM</a:t>
              </a:r>
            </a:p>
          </p:txBody>
        </p:sp>
      </p:grpSp>
      <p:grpSp>
        <p:nvGrpSpPr>
          <p:cNvPr id="66568" name="Group 11"/>
          <p:cNvGrpSpPr>
            <a:grpSpLocks/>
          </p:cNvGrpSpPr>
          <p:nvPr/>
        </p:nvGrpSpPr>
        <p:grpSpPr bwMode="auto">
          <a:xfrm>
            <a:off x="4373563" y="5334000"/>
            <a:ext cx="1152525" cy="650875"/>
            <a:chOff x="2755" y="3360"/>
            <a:chExt cx="726" cy="410"/>
          </a:xfrm>
        </p:grpSpPr>
        <p:sp>
          <p:nvSpPr>
            <p:cNvPr id="66619" name="AutoShape 12"/>
            <p:cNvSpPr>
              <a:spLocks noChangeArrowheads="1"/>
            </p:cNvSpPr>
            <p:nvPr/>
          </p:nvSpPr>
          <p:spPr bwMode="auto">
            <a:xfrm>
              <a:off x="2755" y="3360"/>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20" name="Text Box 13"/>
            <p:cNvSpPr txBox="1">
              <a:spLocks noChangeArrowheads="1"/>
            </p:cNvSpPr>
            <p:nvPr/>
          </p:nvSpPr>
          <p:spPr bwMode="auto">
            <a:xfrm>
              <a:off x="2755" y="3429"/>
              <a:ext cx="727" cy="271"/>
            </a:xfrm>
            <a:prstGeom prst="rect">
              <a:avLst/>
            </a:prstGeom>
            <a:noFill/>
            <a:ln w="9525">
              <a:noFill/>
              <a:round/>
              <a:headEnd/>
              <a:tailEnd/>
            </a:ln>
          </p:spPr>
          <p:txBody>
            <a:bodyPr lIns="45720" tIns="67968" rIns="45720" bIns="46800" anchor="ctr" anchorCtr="1">
              <a:prstTxWarp prst="textNoShape">
                <a:avLst/>
              </a:prstTxWarp>
              <a:spAutoFit/>
            </a:bodyPr>
            <a:lstStyle/>
            <a:p>
              <a:pPr algn="ctr" eaLnBrk="1">
                <a:lnSpc>
                  <a:spcPct val="93000"/>
                </a:lnSpc>
                <a:spcBef>
                  <a:spcPts val="1475"/>
                </a:spcBef>
                <a:tabLst>
                  <a:tab pos="723900" algn="l"/>
                </a:tabLst>
              </a:pPr>
              <a:r>
                <a:rPr lang="en-GB">
                  <a:solidFill>
                    <a:srgbClr val="FFFFFF"/>
                  </a:solidFill>
                  <a:ea typeface="DejaVu Sans" charset="0"/>
                  <a:cs typeface="DejaVu Sans" charset="0"/>
                </a:rPr>
                <a:t>Optics</a:t>
              </a:r>
            </a:p>
          </p:txBody>
        </p:sp>
      </p:grpSp>
      <p:grpSp>
        <p:nvGrpSpPr>
          <p:cNvPr id="66569" name="Group 14"/>
          <p:cNvGrpSpPr>
            <a:grpSpLocks/>
          </p:cNvGrpSpPr>
          <p:nvPr/>
        </p:nvGrpSpPr>
        <p:grpSpPr bwMode="auto">
          <a:xfrm>
            <a:off x="5626100" y="5334000"/>
            <a:ext cx="1150938" cy="650875"/>
            <a:chOff x="3544" y="3360"/>
            <a:chExt cx="725" cy="410"/>
          </a:xfrm>
        </p:grpSpPr>
        <p:sp>
          <p:nvSpPr>
            <p:cNvPr id="66617" name="AutoShape 15"/>
            <p:cNvSpPr>
              <a:spLocks noChangeArrowheads="1"/>
            </p:cNvSpPr>
            <p:nvPr/>
          </p:nvSpPr>
          <p:spPr bwMode="auto">
            <a:xfrm>
              <a:off x="3544" y="3360"/>
              <a:ext cx="726"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18" name="Text Box 16"/>
            <p:cNvSpPr txBox="1">
              <a:spLocks noChangeArrowheads="1"/>
            </p:cNvSpPr>
            <p:nvPr/>
          </p:nvSpPr>
          <p:spPr bwMode="auto">
            <a:xfrm>
              <a:off x="3544" y="3429"/>
              <a:ext cx="726" cy="271"/>
            </a:xfrm>
            <a:prstGeom prst="rect">
              <a:avLst/>
            </a:prstGeom>
            <a:noFill/>
            <a:ln w="9525">
              <a:noFill/>
              <a:round/>
              <a:headEnd/>
              <a:tailEnd/>
            </a:ln>
          </p:spPr>
          <p:txBody>
            <a:bodyPr lIns="45720" tIns="67968" rIns="45720" bIns="46800" anchor="ctr" anchorCtr="1">
              <a:prstTxWarp prst="textNoShape">
                <a:avLst/>
              </a:prstTxWarp>
              <a:spAutoFit/>
            </a:bodyPr>
            <a:lstStyle/>
            <a:p>
              <a:pPr algn="ctr" eaLnBrk="1">
                <a:lnSpc>
                  <a:spcPct val="93000"/>
                </a:lnSpc>
                <a:spcBef>
                  <a:spcPts val="1475"/>
                </a:spcBef>
                <a:tabLst>
                  <a:tab pos="723900" algn="l"/>
                </a:tabLst>
              </a:pPr>
              <a:r>
                <a:rPr lang="en-GB">
                  <a:solidFill>
                    <a:srgbClr val="FFFFFF"/>
                  </a:solidFill>
                  <a:ea typeface="DejaVu Sans" charset="0"/>
                  <a:cs typeface="DejaVu Sans" charset="0"/>
                </a:rPr>
                <a:t>ADSL</a:t>
              </a:r>
            </a:p>
          </p:txBody>
        </p:sp>
      </p:grpSp>
      <p:grpSp>
        <p:nvGrpSpPr>
          <p:cNvPr id="66570" name="Group 17"/>
          <p:cNvGrpSpPr>
            <a:grpSpLocks/>
          </p:cNvGrpSpPr>
          <p:nvPr/>
        </p:nvGrpSpPr>
        <p:grpSpPr bwMode="auto">
          <a:xfrm>
            <a:off x="6877050" y="5334000"/>
            <a:ext cx="1152525" cy="650875"/>
            <a:chOff x="4332" y="3360"/>
            <a:chExt cx="726" cy="410"/>
          </a:xfrm>
        </p:grpSpPr>
        <p:sp>
          <p:nvSpPr>
            <p:cNvPr id="66615" name="AutoShape 18"/>
            <p:cNvSpPr>
              <a:spLocks noChangeArrowheads="1"/>
            </p:cNvSpPr>
            <p:nvPr/>
          </p:nvSpPr>
          <p:spPr bwMode="auto">
            <a:xfrm>
              <a:off x="4332" y="3360"/>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16" name="Text Box 19"/>
            <p:cNvSpPr txBox="1">
              <a:spLocks noChangeArrowheads="1"/>
            </p:cNvSpPr>
            <p:nvPr/>
          </p:nvSpPr>
          <p:spPr bwMode="auto">
            <a:xfrm>
              <a:off x="4332" y="3431"/>
              <a:ext cx="727" cy="271"/>
            </a:xfrm>
            <a:prstGeom prst="rect">
              <a:avLst/>
            </a:prstGeom>
            <a:noFill/>
            <a:ln w="9525">
              <a:noFill/>
              <a:round/>
              <a:headEnd/>
              <a:tailEnd/>
            </a:ln>
          </p:spPr>
          <p:txBody>
            <a:bodyPr lIns="45720" tIns="67968" rIns="45720" bIns="46800" anchor="ctr" anchorCtr="1">
              <a:prstTxWarp prst="textNoShape">
                <a:avLst/>
              </a:prstTxWarp>
              <a:spAutoFit/>
            </a:bodyPr>
            <a:lstStyle/>
            <a:p>
              <a:pPr algn="ctr" eaLnBrk="1">
                <a:lnSpc>
                  <a:spcPct val="93000"/>
                </a:lnSpc>
                <a:spcBef>
                  <a:spcPts val="1475"/>
                </a:spcBef>
                <a:tabLst>
                  <a:tab pos="723900" algn="l"/>
                </a:tabLst>
              </a:pPr>
              <a:r>
                <a:rPr lang="en-GB">
                  <a:solidFill>
                    <a:srgbClr val="FFFFFF"/>
                  </a:solidFill>
                  <a:ea typeface="DejaVu Sans" charset="0"/>
                  <a:cs typeface="DejaVu Sans" charset="0"/>
                </a:rPr>
                <a:t>Satellite</a:t>
              </a:r>
            </a:p>
          </p:txBody>
        </p:sp>
      </p:grpSp>
      <p:grpSp>
        <p:nvGrpSpPr>
          <p:cNvPr id="66571" name="Group 20"/>
          <p:cNvGrpSpPr>
            <a:grpSpLocks/>
          </p:cNvGrpSpPr>
          <p:nvPr/>
        </p:nvGrpSpPr>
        <p:grpSpPr bwMode="auto">
          <a:xfrm>
            <a:off x="8128000" y="5334000"/>
            <a:ext cx="1152525" cy="650875"/>
            <a:chOff x="5120" y="3360"/>
            <a:chExt cx="726" cy="410"/>
          </a:xfrm>
        </p:grpSpPr>
        <p:sp>
          <p:nvSpPr>
            <p:cNvPr id="66613" name="AutoShape 21"/>
            <p:cNvSpPr>
              <a:spLocks noChangeArrowheads="1"/>
            </p:cNvSpPr>
            <p:nvPr/>
          </p:nvSpPr>
          <p:spPr bwMode="auto">
            <a:xfrm>
              <a:off x="5120" y="3360"/>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14" name="Text Box 22"/>
            <p:cNvSpPr txBox="1">
              <a:spLocks noChangeArrowheads="1"/>
            </p:cNvSpPr>
            <p:nvPr/>
          </p:nvSpPr>
          <p:spPr bwMode="auto">
            <a:xfrm>
              <a:off x="5120" y="3429"/>
              <a:ext cx="727" cy="271"/>
            </a:xfrm>
            <a:prstGeom prst="rect">
              <a:avLst/>
            </a:prstGeom>
            <a:noFill/>
            <a:ln w="9525">
              <a:noFill/>
              <a:round/>
              <a:headEnd/>
              <a:tailEnd/>
            </a:ln>
          </p:spPr>
          <p:txBody>
            <a:bodyPr lIns="45720" tIns="67968" rIns="45720" bIns="46800" anchor="ctr" anchorCtr="1">
              <a:prstTxWarp prst="textNoShape">
                <a:avLst/>
              </a:prstTxWarp>
              <a:spAutoFit/>
            </a:bodyPr>
            <a:lstStyle/>
            <a:p>
              <a:pPr algn="ctr" eaLnBrk="1">
                <a:lnSpc>
                  <a:spcPct val="93000"/>
                </a:lnSpc>
                <a:spcBef>
                  <a:spcPts val="1475"/>
                </a:spcBef>
                <a:tabLst>
                  <a:tab pos="723900" algn="l"/>
                </a:tabLst>
              </a:pPr>
              <a:r>
                <a:rPr lang="en-GB">
                  <a:solidFill>
                    <a:srgbClr val="FFFFFF"/>
                  </a:solidFill>
                  <a:ea typeface="DejaVu Sans" charset="0"/>
                  <a:cs typeface="DejaVu Sans" charset="0"/>
                </a:rPr>
                <a:t>3G</a:t>
              </a:r>
            </a:p>
          </p:txBody>
        </p:sp>
      </p:grpSp>
      <p:grpSp>
        <p:nvGrpSpPr>
          <p:cNvPr id="66572" name="Group 23"/>
          <p:cNvGrpSpPr>
            <a:grpSpLocks/>
          </p:cNvGrpSpPr>
          <p:nvPr/>
        </p:nvGrpSpPr>
        <p:grpSpPr bwMode="auto">
          <a:xfrm>
            <a:off x="619125" y="5334000"/>
            <a:ext cx="1152525" cy="650875"/>
            <a:chOff x="390" y="3360"/>
            <a:chExt cx="726" cy="410"/>
          </a:xfrm>
        </p:grpSpPr>
        <p:sp>
          <p:nvSpPr>
            <p:cNvPr id="66611" name="AutoShape 24"/>
            <p:cNvSpPr>
              <a:spLocks noChangeArrowheads="1"/>
            </p:cNvSpPr>
            <p:nvPr/>
          </p:nvSpPr>
          <p:spPr bwMode="auto">
            <a:xfrm>
              <a:off x="390" y="3360"/>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12" name="Text Box 25"/>
            <p:cNvSpPr txBox="1">
              <a:spLocks noChangeArrowheads="1"/>
            </p:cNvSpPr>
            <p:nvPr/>
          </p:nvSpPr>
          <p:spPr bwMode="auto">
            <a:xfrm>
              <a:off x="390" y="3429"/>
              <a:ext cx="727" cy="271"/>
            </a:xfrm>
            <a:prstGeom prst="rect">
              <a:avLst/>
            </a:prstGeom>
            <a:noFill/>
            <a:ln w="9525">
              <a:noFill/>
              <a:round/>
              <a:headEnd/>
              <a:tailEnd/>
            </a:ln>
          </p:spPr>
          <p:txBody>
            <a:bodyPr lIns="45720" tIns="67968" rIns="45720" bIns="46800" anchor="ctr" anchorCtr="1">
              <a:prstTxWarp prst="textNoShape">
                <a:avLst/>
              </a:prstTxWarp>
              <a:spAutoFit/>
            </a:bodyPr>
            <a:lstStyle/>
            <a:p>
              <a:pPr algn="ctr" eaLnBrk="1">
                <a:lnSpc>
                  <a:spcPct val="93000"/>
                </a:lnSpc>
                <a:spcBef>
                  <a:spcPts val="1475"/>
                </a:spcBef>
                <a:tabLst>
                  <a:tab pos="723900" algn="l"/>
                </a:tabLst>
              </a:pPr>
              <a:r>
                <a:rPr lang="en-GB">
                  <a:solidFill>
                    <a:srgbClr val="FFFFFF"/>
                  </a:solidFill>
                  <a:ea typeface="DejaVu Sans" charset="0"/>
                  <a:cs typeface="DejaVu Sans" charset="0"/>
                </a:rPr>
                <a:t>Ethernet</a:t>
              </a:r>
            </a:p>
          </p:txBody>
        </p:sp>
      </p:grpSp>
      <p:grpSp>
        <p:nvGrpSpPr>
          <p:cNvPr id="66573" name="Group 26"/>
          <p:cNvGrpSpPr>
            <a:grpSpLocks/>
          </p:cNvGrpSpPr>
          <p:nvPr/>
        </p:nvGrpSpPr>
        <p:grpSpPr bwMode="auto">
          <a:xfrm>
            <a:off x="4373563" y="4191000"/>
            <a:ext cx="1152525" cy="650875"/>
            <a:chOff x="2755" y="2640"/>
            <a:chExt cx="726" cy="410"/>
          </a:xfrm>
        </p:grpSpPr>
        <p:sp>
          <p:nvSpPr>
            <p:cNvPr id="66609" name="AutoShape 27"/>
            <p:cNvSpPr>
              <a:spLocks noChangeArrowheads="1"/>
            </p:cNvSpPr>
            <p:nvPr/>
          </p:nvSpPr>
          <p:spPr bwMode="auto">
            <a:xfrm>
              <a:off x="2755" y="2640"/>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10" name="Text Box 28"/>
            <p:cNvSpPr txBox="1">
              <a:spLocks noChangeArrowheads="1"/>
            </p:cNvSpPr>
            <p:nvPr/>
          </p:nvSpPr>
          <p:spPr bwMode="auto">
            <a:xfrm>
              <a:off x="2755" y="2692"/>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IP</a:t>
              </a:r>
            </a:p>
          </p:txBody>
        </p:sp>
      </p:grpSp>
      <p:grpSp>
        <p:nvGrpSpPr>
          <p:cNvPr id="66574" name="Group 29"/>
          <p:cNvGrpSpPr>
            <a:grpSpLocks/>
          </p:cNvGrpSpPr>
          <p:nvPr/>
        </p:nvGrpSpPr>
        <p:grpSpPr bwMode="auto">
          <a:xfrm>
            <a:off x="4341813" y="3352800"/>
            <a:ext cx="1152525" cy="650875"/>
            <a:chOff x="2735" y="2112"/>
            <a:chExt cx="726" cy="410"/>
          </a:xfrm>
        </p:grpSpPr>
        <p:sp>
          <p:nvSpPr>
            <p:cNvPr id="66607" name="AutoShape 30"/>
            <p:cNvSpPr>
              <a:spLocks noChangeArrowheads="1"/>
            </p:cNvSpPr>
            <p:nvPr/>
          </p:nvSpPr>
          <p:spPr bwMode="auto">
            <a:xfrm>
              <a:off x="2735" y="2112"/>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08" name="Text Box 31"/>
            <p:cNvSpPr txBox="1">
              <a:spLocks noChangeArrowheads="1"/>
            </p:cNvSpPr>
            <p:nvPr/>
          </p:nvSpPr>
          <p:spPr bwMode="auto">
            <a:xfrm>
              <a:off x="2735" y="2165"/>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UDP</a:t>
              </a:r>
            </a:p>
          </p:txBody>
        </p:sp>
      </p:grpSp>
      <p:grpSp>
        <p:nvGrpSpPr>
          <p:cNvPr id="66575" name="Group 32"/>
          <p:cNvGrpSpPr>
            <a:grpSpLocks/>
          </p:cNvGrpSpPr>
          <p:nvPr/>
        </p:nvGrpSpPr>
        <p:grpSpPr bwMode="auto">
          <a:xfrm>
            <a:off x="2906713" y="3352800"/>
            <a:ext cx="1152525" cy="650875"/>
            <a:chOff x="1831" y="2112"/>
            <a:chExt cx="726" cy="410"/>
          </a:xfrm>
        </p:grpSpPr>
        <p:sp>
          <p:nvSpPr>
            <p:cNvPr id="66605" name="AutoShape 33"/>
            <p:cNvSpPr>
              <a:spLocks noChangeArrowheads="1"/>
            </p:cNvSpPr>
            <p:nvPr/>
          </p:nvSpPr>
          <p:spPr bwMode="auto">
            <a:xfrm>
              <a:off x="1831" y="2112"/>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06" name="Text Box 34"/>
            <p:cNvSpPr txBox="1">
              <a:spLocks noChangeArrowheads="1"/>
            </p:cNvSpPr>
            <p:nvPr/>
          </p:nvSpPr>
          <p:spPr bwMode="auto">
            <a:xfrm>
              <a:off x="1831" y="2165"/>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TCP</a:t>
              </a:r>
            </a:p>
          </p:txBody>
        </p:sp>
      </p:grpSp>
      <p:grpSp>
        <p:nvGrpSpPr>
          <p:cNvPr id="66576" name="Group 35"/>
          <p:cNvGrpSpPr>
            <a:grpSpLocks/>
          </p:cNvGrpSpPr>
          <p:nvPr/>
        </p:nvGrpSpPr>
        <p:grpSpPr bwMode="auto">
          <a:xfrm>
            <a:off x="1774825" y="2362200"/>
            <a:ext cx="1150938" cy="650875"/>
            <a:chOff x="1118" y="1488"/>
            <a:chExt cx="725" cy="410"/>
          </a:xfrm>
        </p:grpSpPr>
        <p:sp>
          <p:nvSpPr>
            <p:cNvPr id="66603" name="AutoShape 36"/>
            <p:cNvSpPr>
              <a:spLocks noChangeArrowheads="1"/>
            </p:cNvSpPr>
            <p:nvPr/>
          </p:nvSpPr>
          <p:spPr bwMode="auto">
            <a:xfrm>
              <a:off x="1118" y="1488"/>
              <a:ext cx="726"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04" name="Text Box 37"/>
            <p:cNvSpPr txBox="1">
              <a:spLocks noChangeArrowheads="1"/>
            </p:cNvSpPr>
            <p:nvPr/>
          </p:nvSpPr>
          <p:spPr bwMode="auto">
            <a:xfrm>
              <a:off x="1118" y="1540"/>
              <a:ext cx="726"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HTTP</a:t>
              </a:r>
            </a:p>
          </p:txBody>
        </p:sp>
      </p:grpSp>
      <p:grpSp>
        <p:nvGrpSpPr>
          <p:cNvPr id="66577" name="Group 38"/>
          <p:cNvGrpSpPr>
            <a:grpSpLocks/>
          </p:cNvGrpSpPr>
          <p:nvPr/>
        </p:nvGrpSpPr>
        <p:grpSpPr bwMode="auto">
          <a:xfrm>
            <a:off x="3025775" y="2362200"/>
            <a:ext cx="1152525" cy="650875"/>
            <a:chOff x="1906" y="1488"/>
            <a:chExt cx="726" cy="410"/>
          </a:xfrm>
        </p:grpSpPr>
        <p:sp>
          <p:nvSpPr>
            <p:cNvPr id="66601" name="AutoShape 39"/>
            <p:cNvSpPr>
              <a:spLocks noChangeArrowheads="1"/>
            </p:cNvSpPr>
            <p:nvPr/>
          </p:nvSpPr>
          <p:spPr bwMode="auto">
            <a:xfrm>
              <a:off x="1906" y="1488"/>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02" name="Text Box 40"/>
            <p:cNvSpPr txBox="1">
              <a:spLocks noChangeArrowheads="1"/>
            </p:cNvSpPr>
            <p:nvPr/>
          </p:nvSpPr>
          <p:spPr bwMode="auto">
            <a:xfrm>
              <a:off x="1906" y="1540"/>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FTP</a:t>
              </a:r>
            </a:p>
          </p:txBody>
        </p:sp>
      </p:grpSp>
      <p:grpSp>
        <p:nvGrpSpPr>
          <p:cNvPr id="66578" name="Group 41"/>
          <p:cNvGrpSpPr>
            <a:grpSpLocks/>
          </p:cNvGrpSpPr>
          <p:nvPr/>
        </p:nvGrpSpPr>
        <p:grpSpPr bwMode="auto">
          <a:xfrm>
            <a:off x="4276725" y="2362200"/>
            <a:ext cx="1152525" cy="650875"/>
            <a:chOff x="2694" y="1488"/>
            <a:chExt cx="726" cy="410"/>
          </a:xfrm>
        </p:grpSpPr>
        <p:sp>
          <p:nvSpPr>
            <p:cNvPr id="66599" name="AutoShape 42"/>
            <p:cNvSpPr>
              <a:spLocks noChangeArrowheads="1"/>
            </p:cNvSpPr>
            <p:nvPr/>
          </p:nvSpPr>
          <p:spPr bwMode="auto">
            <a:xfrm>
              <a:off x="2694" y="1488"/>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600" name="Text Box 43"/>
            <p:cNvSpPr txBox="1">
              <a:spLocks noChangeArrowheads="1"/>
            </p:cNvSpPr>
            <p:nvPr/>
          </p:nvSpPr>
          <p:spPr bwMode="auto">
            <a:xfrm>
              <a:off x="2694" y="1540"/>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Telnet</a:t>
              </a:r>
            </a:p>
          </p:txBody>
        </p:sp>
      </p:grpSp>
      <p:grpSp>
        <p:nvGrpSpPr>
          <p:cNvPr id="66579" name="Group 44"/>
          <p:cNvGrpSpPr>
            <a:grpSpLocks/>
          </p:cNvGrpSpPr>
          <p:nvPr/>
        </p:nvGrpSpPr>
        <p:grpSpPr bwMode="auto">
          <a:xfrm>
            <a:off x="5529263" y="2362200"/>
            <a:ext cx="1152525" cy="650875"/>
            <a:chOff x="3483" y="1488"/>
            <a:chExt cx="726" cy="410"/>
          </a:xfrm>
        </p:grpSpPr>
        <p:sp>
          <p:nvSpPr>
            <p:cNvPr id="66597" name="AutoShape 45"/>
            <p:cNvSpPr>
              <a:spLocks noChangeArrowheads="1"/>
            </p:cNvSpPr>
            <p:nvPr/>
          </p:nvSpPr>
          <p:spPr bwMode="auto">
            <a:xfrm>
              <a:off x="3483" y="1488"/>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598" name="Text Box 46"/>
            <p:cNvSpPr txBox="1">
              <a:spLocks noChangeArrowheads="1"/>
            </p:cNvSpPr>
            <p:nvPr/>
          </p:nvSpPr>
          <p:spPr bwMode="auto">
            <a:xfrm>
              <a:off x="3483" y="1540"/>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DNS</a:t>
              </a:r>
            </a:p>
          </p:txBody>
        </p:sp>
      </p:grpSp>
      <p:grpSp>
        <p:nvGrpSpPr>
          <p:cNvPr id="66580" name="Group 47"/>
          <p:cNvGrpSpPr>
            <a:grpSpLocks/>
          </p:cNvGrpSpPr>
          <p:nvPr/>
        </p:nvGrpSpPr>
        <p:grpSpPr bwMode="auto">
          <a:xfrm>
            <a:off x="522288" y="2362200"/>
            <a:ext cx="1152525" cy="650875"/>
            <a:chOff x="329" y="1488"/>
            <a:chExt cx="726" cy="410"/>
          </a:xfrm>
        </p:grpSpPr>
        <p:sp>
          <p:nvSpPr>
            <p:cNvPr id="66595" name="AutoShape 48"/>
            <p:cNvSpPr>
              <a:spLocks noChangeArrowheads="1"/>
            </p:cNvSpPr>
            <p:nvPr/>
          </p:nvSpPr>
          <p:spPr bwMode="auto">
            <a:xfrm>
              <a:off x="329" y="1488"/>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596" name="Text Box 49"/>
            <p:cNvSpPr txBox="1">
              <a:spLocks noChangeArrowheads="1"/>
            </p:cNvSpPr>
            <p:nvPr/>
          </p:nvSpPr>
          <p:spPr bwMode="auto">
            <a:xfrm>
              <a:off x="329" y="1540"/>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SMTP</a:t>
              </a:r>
            </a:p>
          </p:txBody>
        </p:sp>
      </p:grpSp>
      <p:sp>
        <p:nvSpPr>
          <p:cNvPr id="66581" name="Line 50"/>
          <p:cNvSpPr>
            <a:spLocks noChangeShapeType="1"/>
          </p:cNvSpPr>
          <p:nvPr/>
        </p:nvSpPr>
        <p:spPr bwMode="auto">
          <a:xfrm>
            <a:off x="619125" y="3190875"/>
            <a:ext cx="3067050" cy="1076325"/>
          </a:xfrm>
          <a:prstGeom prst="line">
            <a:avLst/>
          </a:prstGeom>
          <a:noFill/>
          <a:ln w="12600">
            <a:solidFill>
              <a:srgbClr val="000000"/>
            </a:solidFill>
            <a:miter lim="800000"/>
            <a:headEnd/>
            <a:tailEnd/>
          </a:ln>
        </p:spPr>
        <p:txBody>
          <a:bodyPr>
            <a:prstTxWarp prst="textNoShape">
              <a:avLst/>
            </a:prstTxWarp>
          </a:bodyPr>
          <a:lstStyle/>
          <a:p>
            <a:endParaRPr lang="en-US"/>
          </a:p>
        </p:txBody>
      </p:sp>
      <p:sp>
        <p:nvSpPr>
          <p:cNvPr id="66582" name="Line 51"/>
          <p:cNvSpPr>
            <a:spLocks noChangeShapeType="1"/>
          </p:cNvSpPr>
          <p:nvPr/>
        </p:nvSpPr>
        <p:spPr bwMode="auto">
          <a:xfrm flipH="1">
            <a:off x="5997575" y="3190875"/>
            <a:ext cx="3092450" cy="1076325"/>
          </a:xfrm>
          <a:prstGeom prst="line">
            <a:avLst/>
          </a:prstGeom>
          <a:noFill/>
          <a:ln w="12600">
            <a:solidFill>
              <a:srgbClr val="000000"/>
            </a:solidFill>
            <a:miter lim="800000"/>
            <a:headEnd/>
            <a:tailEnd/>
          </a:ln>
        </p:spPr>
        <p:txBody>
          <a:bodyPr>
            <a:prstTxWarp prst="textNoShape">
              <a:avLst/>
            </a:prstTxWarp>
          </a:bodyPr>
          <a:lstStyle/>
          <a:p>
            <a:endParaRPr lang="en-US"/>
          </a:p>
        </p:txBody>
      </p:sp>
      <p:grpSp>
        <p:nvGrpSpPr>
          <p:cNvPr id="66583" name="Group 52"/>
          <p:cNvGrpSpPr>
            <a:grpSpLocks/>
          </p:cNvGrpSpPr>
          <p:nvPr/>
        </p:nvGrpSpPr>
        <p:grpSpPr bwMode="auto">
          <a:xfrm>
            <a:off x="6799263" y="2362200"/>
            <a:ext cx="1152525" cy="650875"/>
            <a:chOff x="4283" y="1488"/>
            <a:chExt cx="726" cy="410"/>
          </a:xfrm>
        </p:grpSpPr>
        <p:sp>
          <p:nvSpPr>
            <p:cNvPr id="66593" name="AutoShape 53"/>
            <p:cNvSpPr>
              <a:spLocks noChangeArrowheads="1"/>
            </p:cNvSpPr>
            <p:nvPr/>
          </p:nvSpPr>
          <p:spPr bwMode="auto">
            <a:xfrm>
              <a:off x="4283" y="1488"/>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594" name="Text Box 54"/>
            <p:cNvSpPr txBox="1">
              <a:spLocks noChangeArrowheads="1"/>
            </p:cNvSpPr>
            <p:nvPr/>
          </p:nvSpPr>
          <p:spPr bwMode="auto">
            <a:xfrm>
              <a:off x="4283" y="1540"/>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Audio</a:t>
              </a:r>
            </a:p>
          </p:txBody>
        </p:sp>
      </p:grpSp>
      <p:grpSp>
        <p:nvGrpSpPr>
          <p:cNvPr id="66584" name="Group 55"/>
          <p:cNvGrpSpPr>
            <a:grpSpLocks/>
          </p:cNvGrpSpPr>
          <p:nvPr/>
        </p:nvGrpSpPr>
        <p:grpSpPr bwMode="auto">
          <a:xfrm>
            <a:off x="8077200" y="2362200"/>
            <a:ext cx="1152525" cy="650875"/>
            <a:chOff x="5088" y="1488"/>
            <a:chExt cx="726" cy="410"/>
          </a:xfrm>
        </p:grpSpPr>
        <p:sp>
          <p:nvSpPr>
            <p:cNvPr id="66591" name="AutoShape 56"/>
            <p:cNvSpPr>
              <a:spLocks noChangeArrowheads="1"/>
            </p:cNvSpPr>
            <p:nvPr/>
          </p:nvSpPr>
          <p:spPr bwMode="auto">
            <a:xfrm>
              <a:off x="5088" y="1488"/>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592" name="Text Box 57"/>
            <p:cNvSpPr txBox="1">
              <a:spLocks noChangeArrowheads="1"/>
            </p:cNvSpPr>
            <p:nvPr/>
          </p:nvSpPr>
          <p:spPr bwMode="auto">
            <a:xfrm>
              <a:off x="5088" y="1540"/>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Video</a:t>
              </a:r>
            </a:p>
          </p:txBody>
        </p:sp>
      </p:grpSp>
      <p:grpSp>
        <p:nvGrpSpPr>
          <p:cNvPr id="66585" name="Group 58"/>
          <p:cNvGrpSpPr>
            <a:grpSpLocks/>
          </p:cNvGrpSpPr>
          <p:nvPr/>
        </p:nvGrpSpPr>
        <p:grpSpPr bwMode="auto">
          <a:xfrm>
            <a:off x="5773738" y="3352800"/>
            <a:ext cx="1152525" cy="650875"/>
            <a:chOff x="3637" y="2112"/>
            <a:chExt cx="726" cy="410"/>
          </a:xfrm>
        </p:grpSpPr>
        <p:sp>
          <p:nvSpPr>
            <p:cNvPr id="66589" name="AutoShape 59"/>
            <p:cNvSpPr>
              <a:spLocks noChangeArrowheads="1"/>
            </p:cNvSpPr>
            <p:nvPr/>
          </p:nvSpPr>
          <p:spPr bwMode="auto">
            <a:xfrm>
              <a:off x="3637" y="2112"/>
              <a:ext cx="727" cy="411"/>
            </a:xfrm>
            <a:prstGeom prst="roundRect">
              <a:avLst>
                <a:gd name="adj" fmla="val 241"/>
              </a:avLst>
            </a:prstGeom>
            <a:solidFill>
              <a:srgbClr val="F57B49"/>
            </a:solidFill>
            <a:ln w="12600">
              <a:solidFill>
                <a:srgbClr val="FFFFFF"/>
              </a:solidFill>
              <a:miter lim="800000"/>
              <a:headEnd/>
              <a:tailEnd/>
            </a:ln>
          </p:spPr>
          <p:txBody>
            <a:bodyPr wrap="none" anchor="ctr">
              <a:prstTxWarp prst="textNoShape">
                <a:avLst/>
              </a:prstTxWarp>
            </a:bodyPr>
            <a:lstStyle/>
            <a:p>
              <a:endParaRPr lang="en-US"/>
            </a:p>
          </p:txBody>
        </p:sp>
        <p:sp>
          <p:nvSpPr>
            <p:cNvPr id="66590" name="Text Box 60"/>
            <p:cNvSpPr txBox="1">
              <a:spLocks noChangeArrowheads="1"/>
            </p:cNvSpPr>
            <p:nvPr/>
          </p:nvSpPr>
          <p:spPr bwMode="auto">
            <a:xfrm>
              <a:off x="3637" y="2165"/>
              <a:ext cx="727" cy="307"/>
            </a:xfrm>
            <a:prstGeom prst="rect">
              <a:avLst/>
            </a:prstGeom>
            <a:noFill/>
            <a:ln w="9525">
              <a:noFill/>
              <a:round/>
              <a:headEnd/>
              <a:tailEnd/>
            </a:ln>
          </p:spPr>
          <p:txBody>
            <a:bodyPr lIns="90000" tIns="71495" rIns="90000" bIns="46800" anchor="ctr" anchorCtr="1">
              <a:prstTxWarp prst="textNoShape">
                <a:avLst/>
              </a:prstTxWarp>
              <a:spAutoFit/>
            </a:bodyPr>
            <a:lstStyle/>
            <a:p>
              <a:pPr algn="ctr" eaLnBrk="1">
                <a:lnSpc>
                  <a:spcPct val="93000"/>
                </a:lnSpc>
                <a:spcBef>
                  <a:spcPts val="1725"/>
                </a:spcBef>
                <a:tabLst>
                  <a:tab pos="723900" algn="l"/>
                </a:tabLst>
              </a:pPr>
              <a:r>
                <a:rPr lang="en-GB" sz="2800">
                  <a:solidFill>
                    <a:srgbClr val="FFFFFF"/>
                  </a:solidFill>
                  <a:ea typeface="DejaVu Sans" charset="0"/>
                  <a:cs typeface="DejaVu Sans" charset="0"/>
                </a:rPr>
                <a:t>RTP</a:t>
              </a:r>
            </a:p>
          </p:txBody>
        </p:sp>
      </p:grpSp>
      <p:sp>
        <p:nvSpPr>
          <p:cNvPr id="66586" name="Text Box 61"/>
          <p:cNvSpPr txBox="1">
            <a:spLocks noChangeArrowheads="1"/>
          </p:cNvSpPr>
          <p:nvPr/>
        </p:nvSpPr>
        <p:spPr bwMode="auto">
          <a:xfrm>
            <a:off x="4875212" y="6096000"/>
            <a:ext cx="4824054" cy="496220"/>
          </a:xfrm>
          <a:prstGeom prst="rect">
            <a:avLst/>
          </a:prstGeom>
          <a:noFill/>
          <a:ln w="9525">
            <a:noFill/>
            <a:round/>
            <a:headEnd/>
            <a:tailEnd/>
          </a:ln>
        </p:spPr>
        <p:txBody>
          <a:bodyPr wrap="none" lIns="90000" tIns="71495" rIns="90000" bIns="46800">
            <a:prstTxWarp prst="textNoShape">
              <a:avLst/>
            </a:prstTxWarp>
            <a:spAutoFit/>
          </a:bodyPr>
          <a:lstStyle/>
          <a:p>
            <a:pPr eaLnBrk="1">
              <a:lnSpc>
                <a:spcPct val="93000"/>
              </a:lnSpc>
              <a:tabLst>
                <a:tab pos="723900" algn="l"/>
                <a:tab pos="1447800" algn="l"/>
                <a:tab pos="2171700" algn="l"/>
                <a:tab pos="2895600" algn="l"/>
                <a:tab pos="3619500" algn="l"/>
              </a:tabLst>
            </a:pPr>
            <a:r>
              <a:rPr lang="en-GB" sz="2600" dirty="0">
                <a:solidFill>
                  <a:srgbClr val="7878DE"/>
                </a:solidFill>
                <a:latin typeface="+mn-lt"/>
                <a:ea typeface="DejaVu Sans" charset="0"/>
                <a:cs typeface="DejaVu Sans" charset="0"/>
              </a:rPr>
              <a:t>Physical and Data link layer</a:t>
            </a:r>
          </a:p>
        </p:txBody>
      </p:sp>
      <p:sp>
        <p:nvSpPr>
          <p:cNvPr id="66588" name="Text Box 63"/>
          <p:cNvSpPr txBox="1">
            <a:spLocks noChangeArrowheads="1"/>
          </p:cNvSpPr>
          <p:nvPr/>
        </p:nvSpPr>
        <p:spPr bwMode="auto">
          <a:xfrm>
            <a:off x="6705958" y="1727200"/>
            <a:ext cx="2965560" cy="496220"/>
          </a:xfrm>
          <a:prstGeom prst="rect">
            <a:avLst/>
          </a:prstGeom>
          <a:noFill/>
          <a:ln w="9525">
            <a:noFill/>
            <a:round/>
            <a:headEnd/>
            <a:tailEnd/>
          </a:ln>
        </p:spPr>
        <p:txBody>
          <a:bodyPr wrap="none" lIns="90000" tIns="71495" rIns="90000" bIns="46800">
            <a:prstTxWarp prst="textNoShape">
              <a:avLst/>
            </a:prstTxWarp>
            <a:spAutoFit/>
          </a:bodyPr>
          <a:lstStyle/>
          <a:p>
            <a:pPr eaLnBrk="1">
              <a:lnSpc>
                <a:spcPct val="93000"/>
              </a:lnSpc>
              <a:tabLst>
                <a:tab pos="723900" algn="l"/>
                <a:tab pos="1447800" algn="l"/>
                <a:tab pos="2171700" algn="l"/>
              </a:tabLst>
            </a:pPr>
            <a:r>
              <a:rPr lang="en-GB" sz="2600" dirty="0">
                <a:solidFill>
                  <a:srgbClr val="7878DE"/>
                </a:solidFill>
                <a:latin typeface="+mn-lt"/>
                <a:ea typeface="DejaVu Sans" charset="0"/>
                <a:cs typeface="DejaVu Sans" charset="0"/>
              </a:rPr>
              <a:t>Application layer</a:t>
            </a:r>
          </a:p>
        </p:txBody>
      </p:sp>
      <p:sp>
        <p:nvSpPr>
          <p:cNvPr id="65" name="TextBox 64"/>
          <p:cNvSpPr txBox="1"/>
          <p:nvPr/>
        </p:nvSpPr>
        <p:spPr>
          <a:xfrm>
            <a:off x="7313612" y="3505200"/>
            <a:ext cx="990600" cy="363176"/>
          </a:xfrm>
          <a:prstGeom prst="rect">
            <a:avLst/>
          </a:prstGeom>
          <a:solidFill>
            <a:schemeClr val="bg1"/>
          </a:solidFill>
          <a:effectLst>
            <a:glow rad="101600">
              <a:schemeClr val="bg1">
                <a:alpha val="75000"/>
              </a:schemeClr>
            </a:glow>
            <a:softEdge rad="114300"/>
          </a:effectLst>
        </p:spPr>
        <p:txBody>
          <a:bodyPr wrap="square" rtlCol="0">
            <a:spAutoFit/>
          </a:bodyPr>
          <a:lstStyle/>
          <a:p>
            <a:r>
              <a:rPr lang="en-GB" dirty="0" smtClean="0"/>
              <a:t>         </a:t>
            </a:r>
            <a:endParaRPr lang="en-GB" dirty="0"/>
          </a:p>
        </p:txBody>
      </p:sp>
      <p:sp>
        <p:nvSpPr>
          <p:cNvPr id="66587" name="Text Box 62"/>
          <p:cNvSpPr txBox="1">
            <a:spLocks noChangeArrowheads="1"/>
          </p:cNvSpPr>
          <p:nvPr/>
        </p:nvSpPr>
        <p:spPr bwMode="auto">
          <a:xfrm>
            <a:off x="6975833" y="3389980"/>
            <a:ext cx="2746563" cy="496220"/>
          </a:xfrm>
          <a:prstGeom prst="rect">
            <a:avLst/>
          </a:prstGeom>
          <a:noFill/>
          <a:ln w="9525">
            <a:noFill/>
            <a:round/>
            <a:headEnd/>
            <a:tailEnd/>
          </a:ln>
        </p:spPr>
        <p:txBody>
          <a:bodyPr wrap="none" lIns="90000" tIns="71495" rIns="90000" bIns="46800">
            <a:prstTxWarp prst="textNoShape">
              <a:avLst/>
            </a:prstTxWarp>
            <a:spAutoFit/>
          </a:bodyPr>
          <a:lstStyle/>
          <a:p>
            <a:pPr eaLnBrk="1">
              <a:lnSpc>
                <a:spcPct val="93000"/>
              </a:lnSpc>
              <a:tabLst>
                <a:tab pos="723900" algn="l"/>
                <a:tab pos="1447800" algn="l"/>
                <a:tab pos="2171700" algn="l"/>
              </a:tabLst>
            </a:pPr>
            <a:r>
              <a:rPr lang="en-GB" sz="2600" dirty="0">
                <a:solidFill>
                  <a:srgbClr val="7878DE"/>
                </a:solidFill>
                <a:latin typeface="+mn-lt"/>
                <a:ea typeface="DejaVu Sans" charset="0"/>
                <a:cs typeface="DejaVu Sans" charset="0"/>
              </a:rPr>
              <a:t>Transport layer</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aramond"/>
        <a:ea typeface="Arial"/>
        <a:cs typeface="Arial"/>
      </a:majorFont>
      <a:minorFont>
        <a:latin typeface="Verdana"/>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68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68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aramond"/>
        <a:ea typeface="Arial"/>
        <a:cs typeface="Arial"/>
      </a:majorFont>
      <a:minorFont>
        <a:latin typeface="Verdana"/>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68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68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1696</TotalTime>
  <Words>1376</Words>
  <Application>Microsoft Macintosh PowerPoint</Application>
  <PresentationFormat>Custom</PresentationFormat>
  <Paragraphs>406</Paragraphs>
  <Slides>26</Slides>
  <Notes>21</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26</vt:i4>
      </vt:variant>
    </vt:vector>
  </HeadingPairs>
  <TitlesOfParts>
    <vt:vector size="30" baseType="lpstr">
      <vt:lpstr>Office Theme</vt:lpstr>
      <vt:lpstr>1_Office Theme</vt:lpstr>
      <vt:lpstr>Clip</vt:lpstr>
      <vt:lpstr>ClipArt</vt:lpstr>
      <vt:lpstr>IP and Networking Basics</vt:lpstr>
      <vt:lpstr>A small internetwork or (small “i”) “internet”</vt:lpstr>
      <vt:lpstr>The principle of “Internetworking”</vt:lpstr>
      <vt:lpstr>What’s the Internet: “nuts and bolts” view</vt:lpstr>
      <vt:lpstr>What’s the Internet: “nuts and bolts” view</vt:lpstr>
      <vt:lpstr>What’s the Internet: a service view</vt:lpstr>
      <vt:lpstr>The OSI Model</vt:lpstr>
      <vt:lpstr>Why layering?</vt:lpstr>
      <vt:lpstr>The IP Hourglass Model</vt:lpstr>
      <vt:lpstr>Layer Interaction: TCP/IP Model</vt:lpstr>
      <vt:lpstr>End-to-end layers</vt:lpstr>
      <vt:lpstr>Hop-by-hop layers</vt:lpstr>
      <vt:lpstr>Layer Interaction: TCP/IP Model</vt:lpstr>
      <vt:lpstr>Layer Interaction: The Application Layer</vt:lpstr>
      <vt:lpstr>Layer Interaction: The Transport Layer</vt:lpstr>
      <vt:lpstr>Layer Interaction: The Network Layer (IP)</vt:lpstr>
      <vt:lpstr>Layer Interaction: Link and Physical Layers</vt:lpstr>
      <vt:lpstr>Layering: physical communication </vt:lpstr>
      <vt:lpstr>Frame, Datagram, Segment, Packet</vt:lpstr>
      <vt:lpstr>Encapsulation &amp; Decapsulation</vt:lpstr>
      <vt:lpstr>Layer 2 - Ethernet frame</vt:lpstr>
      <vt:lpstr>Layer 3 - IPv4 datagram</vt:lpstr>
      <vt:lpstr>Basic Structure of an IPv4 Address</vt:lpstr>
      <vt:lpstr>Layer 4 - TCP segment</vt:lpstr>
      <vt:lpstr>The need for Packet Forwarding</vt:lpstr>
      <vt:lpstr>Hop by Hop Forwarding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Internetworking,   or IP and Networking Basics </dc:title>
  <cp:lastModifiedBy>Leslie Carr</cp:lastModifiedBy>
  <cp:revision>31</cp:revision>
  <cp:lastPrinted>1601-01-01T00:00:00Z</cp:lastPrinted>
  <dcterms:created xsi:type="dcterms:W3CDTF">2009-11-30T20:08:25Z</dcterms:created>
  <dcterms:modified xsi:type="dcterms:W3CDTF">2010-10-30T22:32:44Z</dcterms:modified>
</cp:coreProperties>
</file>