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2.xml" ContentType="application/vnd.openxmlformats-officedocument.presentationml.notesSlide+xml"/>
  <Override PartName="/ppt/slides/slide22.xml" ContentType="application/vnd.openxmlformats-officedocument.presentationml.slide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colors1.xml" ContentType="application/vnd.openxmlformats-officedocument.drawingml.diagramColors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embeddings/oleObject2.bin" ContentType="application/vnd.openxmlformats-officedocument.oleObject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quickStyle3.xml" ContentType="application/vnd.openxmlformats-officedocument.drawingml.diagramStyl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Default Extension="pict" ContentType="image/pict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diagrams/data3.xml" ContentType="application/vnd.openxmlformats-officedocument.drawingml.diagramData+xml"/>
  <Override PartName="/ppt/notesSlides/notesSlide1.xml" ContentType="application/vnd.openxmlformats-officedocument.presentationml.notesSlide+xml"/>
  <Override PartName="/ppt/diagrams/quickStyle1.xml" ContentType="application/vnd.openxmlformats-officedocument.drawingml.diagramStyl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presProps.xml" ContentType="application/vnd.openxmlformats-officedocument.presentationml.presProps+xml"/>
  <Default Extension="vml" ContentType="application/vnd.openxmlformats-officedocument.vmlDrawing"/>
  <Override PartName="/ppt/notesSlides/notesSlide18.xml" ContentType="application/vnd.openxmlformats-officedocument.presentationml.notesSlide+xml"/>
  <Default Extension="png" ContentType="image/png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slideLayouts/slideLayout16.xml" ContentType="application/vnd.openxmlformats-officedocument.presentationml.slideLayout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notesSlides/notesSlide2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3.xml" ContentType="application/vnd.openxmlformats-officedocument.presentationml.notesSlide+xml"/>
  <Default Extension="xml" ContentType="application/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4.xml" ContentType="application/vnd.openxmlformats-officedocument.presentationml.slide+xml"/>
  <Override PartName="/ppt/embeddings/oleObject1.bin" ContentType="application/vnd.openxmlformats-officedocument.oleObject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diagrams/colors3.xml" ContentType="application/vnd.openxmlformats-officedocument.drawingml.diagramColors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jpeg" ContentType="image/jpe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rels" ContentType="application/vnd.openxmlformats-package.relationships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diagrams/layout3.xml" ContentType="application/vnd.openxmlformats-officedocument.drawingml.diagramLayout+xml"/>
  <Override PartName="/ppt/diagrams/colors2.xml" ContentType="application/vnd.openxmlformats-officedocument.drawingml.diagramColors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Layouts/slideLayout12.xml" ContentType="application/vnd.openxmlformats-officedocument.presentationml.slideLayout+xml"/>
  <Override PartName="/ppt/diagrams/data2.xml" ContentType="application/vnd.openxmlformats-officedocument.drawingml.diagramData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94" r:id="rId1"/>
  </p:sldMasterIdLst>
  <p:notesMasterIdLst>
    <p:notesMasterId r:id="rId29"/>
  </p:notesMasterIdLst>
  <p:handoutMasterIdLst>
    <p:handoutMasterId r:id="rId30"/>
  </p:handoutMasterIdLst>
  <p:sldIdLst>
    <p:sldId id="257" r:id="rId2"/>
    <p:sldId id="258" r:id="rId3"/>
    <p:sldId id="260" r:id="rId4"/>
    <p:sldId id="259" r:id="rId5"/>
    <p:sldId id="264" r:id="rId6"/>
    <p:sldId id="261" r:id="rId7"/>
    <p:sldId id="262" r:id="rId8"/>
    <p:sldId id="294" r:id="rId9"/>
    <p:sldId id="263" r:id="rId10"/>
    <p:sldId id="269" r:id="rId11"/>
    <p:sldId id="268" r:id="rId12"/>
    <p:sldId id="292" r:id="rId13"/>
    <p:sldId id="293" r:id="rId14"/>
    <p:sldId id="270" r:id="rId15"/>
    <p:sldId id="274" r:id="rId16"/>
    <p:sldId id="275" r:id="rId17"/>
    <p:sldId id="277" r:id="rId18"/>
    <p:sldId id="278" r:id="rId19"/>
    <p:sldId id="279" r:id="rId20"/>
    <p:sldId id="280" r:id="rId21"/>
    <p:sldId id="281" r:id="rId22"/>
    <p:sldId id="287" r:id="rId23"/>
    <p:sldId id="289" r:id="rId24"/>
    <p:sldId id="291" r:id="rId25"/>
    <p:sldId id="290" r:id="rId26"/>
    <p:sldId id="265" r:id="rId27"/>
    <p:sldId id="267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34562" autoAdjust="0"/>
    <p:restoredTop sz="86403" autoAdjust="0"/>
  </p:normalViewPr>
  <p:slideViewPr>
    <p:cSldViewPr snapToGrid="0" snapToObjects="1">
      <p:cViewPr varScale="1">
        <p:scale>
          <a:sx n="95" d="100"/>
          <a:sy n="95" d="100"/>
        </p:scale>
        <p:origin x="-65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tableStyles" Target="tableStyles.xml"/><Relationship Id="rId31" Type="http://schemas.openxmlformats.org/officeDocument/2006/relationships/printerSettings" Target="printerSettings/printerSettings1.bin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11" Type="http://schemas.openxmlformats.org/officeDocument/2006/relationships/slide" Target="slides/slide10.xml"/><Relationship Id="rId29" Type="http://schemas.openxmlformats.org/officeDocument/2006/relationships/notesMaster" Target="notesMasters/notes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iagrams/_rels/data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jpeg"/><Relationship Id="rId1" Type="http://schemas.openxmlformats.org/officeDocument/2006/relationships/image" Target="../media/image14.jpeg"/><Relationship Id="rId2" Type="http://schemas.openxmlformats.org/officeDocument/2006/relationships/image" Target="../media/image15.png"/><Relationship Id="rId3" Type="http://schemas.openxmlformats.org/officeDocument/2006/relationships/image" Target="../media/image16.jpeg"/><Relationship Id="rId5" Type="http://schemas.openxmlformats.org/officeDocument/2006/relationships/image" Target="../media/image18.png"/></Relationships>
</file>

<file path=ppt/diagrams/_rels/drawing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jpeg"/><Relationship Id="rId1" Type="http://schemas.openxmlformats.org/officeDocument/2006/relationships/image" Target="../media/image14.jpeg"/><Relationship Id="rId2" Type="http://schemas.openxmlformats.org/officeDocument/2006/relationships/image" Target="../media/image15.png"/><Relationship Id="rId3" Type="http://schemas.openxmlformats.org/officeDocument/2006/relationships/image" Target="../media/image16.jpeg"/><Relationship Id="rId5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A7C8BD-3B0D-2D4D-9604-798823770111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AE93C8-0415-CF45-8FDA-2F2E2DFF28A5}">
      <dgm:prSet phldrT="[Text]" custT="1"/>
      <dgm:spPr/>
      <dgm:t>
        <a:bodyPr/>
        <a:lstStyle/>
        <a:p>
          <a:r>
            <a:rPr lang="en-US" sz="1800" dirty="0" smtClean="0"/>
            <a:t>Week 1 </a:t>
          </a:r>
          <a:r>
            <a:rPr lang="en-US" sz="1800" dirty="0" smtClean="0"/>
            <a:t/>
          </a:r>
          <a:br>
            <a:rPr lang="en-US" sz="1800" dirty="0" smtClean="0"/>
          </a:br>
          <a:r>
            <a:rPr lang="en-US" sz="1800" dirty="0" smtClean="0"/>
            <a:t>w/c 21 Jan</a:t>
          </a:r>
          <a:br>
            <a:rPr lang="en-US" sz="1800" dirty="0" smtClean="0"/>
          </a:br>
          <a:r>
            <a:rPr lang="en-US" sz="1800" dirty="0" smtClean="0"/>
            <a:t>Context</a:t>
          </a:r>
          <a:endParaRPr lang="en-US" sz="1800" dirty="0"/>
        </a:p>
      </dgm:t>
    </dgm:pt>
    <dgm:pt modelId="{84E65067-1F60-7944-9CE9-EEE0F1677BD8}" type="parTrans" cxnId="{3176CD0C-4053-1C44-A2CB-D70EAA4FC638}">
      <dgm:prSet/>
      <dgm:spPr/>
      <dgm:t>
        <a:bodyPr/>
        <a:lstStyle/>
        <a:p>
          <a:endParaRPr lang="en-US"/>
        </a:p>
      </dgm:t>
    </dgm:pt>
    <dgm:pt modelId="{09DB9F9B-9F8D-D744-937C-A96FF31C4FEB}" type="sibTrans" cxnId="{3176CD0C-4053-1C44-A2CB-D70EAA4FC638}">
      <dgm:prSet/>
      <dgm:spPr/>
      <dgm:t>
        <a:bodyPr/>
        <a:lstStyle/>
        <a:p>
          <a:endParaRPr lang="en-US"/>
        </a:p>
      </dgm:t>
    </dgm:pt>
    <dgm:pt modelId="{2F5A17D0-1351-984A-B733-B6C70E5E453F}">
      <dgm:prSet phldrT="[Text]" custT="1"/>
      <dgm:spPr/>
      <dgm:t>
        <a:bodyPr/>
        <a:lstStyle/>
        <a:p>
          <a:r>
            <a:rPr lang="en-US" sz="1800" dirty="0" smtClean="0"/>
            <a:t>Week 2 </a:t>
          </a:r>
          <a:r>
            <a:rPr lang="en-US" sz="1800" dirty="0" smtClean="0"/>
            <a:t/>
          </a:r>
          <a:br>
            <a:rPr lang="en-US" sz="1800" dirty="0" smtClean="0"/>
          </a:br>
          <a:r>
            <a:rPr lang="en-US" sz="1800" dirty="0" smtClean="0"/>
            <a:t> w/c 7</a:t>
          </a:r>
          <a:r>
            <a:rPr lang="en-US" sz="1800" baseline="30000" dirty="0" smtClean="0"/>
            <a:t>th</a:t>
          </a:r>
          <a:r>
            <a:rPr lang="en-US" sz="1800" dirty="0" smtClean="0"/>
            <a:t> </a:t>
          </a:r>
          <a:r>
            <a:rPr lang="en-US" sz="1800" dirty="0" smtClean="0"/>
            <a:t>Feb</a:t>
          </a:r>
        </a:p>
        <a:p>
          <a:r>
            <a:rPr lang="en-US" sz="1800" dirty="0" smtClean="0"/>
            <a:t>motivations</a:t>
          </a:r>
          <a:endParaRPr lang="en-US" sz="1800" dirty="0"/>
        </a:p>
      </dgm:t>
    </dgm:pt>
    <dgm:pt modelId="{E48F384E-6C35-D34B-B66E-950FD98F8E56}" type="parTrans" cxnId="{149F1B46-6A62-D34A-886B-5DA75626383E}">
      <dgm:prSet/>
      <dgm:spPr/>
      <dgm:t>
        <a:bodyPr/>
        <a:lstStyle/>
        <a:p>
          <a:endParaRPr lang="en-US"/>
        </a:p>
      </dgm:t>
    </dgm:pt>
    <dgm:pt modelId="{51A17476-2256-E242-8F89-0EA389FEA676}" type="sibTrans" cxnId="{149F1B46-6A62-D34A-886B-5DA75626383E}">
      <dgm:prSet/>
      <dgm:spPr/>
      <dgm:t>
        <a:bodyPr/>
        <a:lstStyle/>
        <a:p>
          <a:endParaRPr lang="en-US"/>
        </a:p>
      </dgm:t>
    </dgm:pt>
    <dgm:pt modelId="{B69C22BC-2F34-6F4B-B406-118DFC2CD3BD}">
      <dgm:prSet phldrT="[Text]" custT="1"/>
      <dgm:spPr/>
      <dgm:t>
        <a:bodyPr/>
        <a:lstStyle/>
        <a:p>
          <a:r>
            <a:rPr lang="en-US" sz="1800" dirty="0" smtClean="0"/>
            <a:t>Week 3 </a:t>
          </a:r>
          <a:r>
            <a:rPr lang="en-US" sz="1800" dirty="0" smtClean="0"/>
            <a:t/>
          </a:r>
          <a:br>
            <a:rPr lang="en-US" sz="1800" dirty="0" smtClean="0"/>
          </a:br>
          <a:r>
            <a:rPr lang="en-US" sz="1800" dirty="0" smtClean="0"/>
            <a:t>w/c 14</a:t>
          </a:r>
          <a:r>
            <a:rPr lang="en-US" sz="1800" baseline="30000" dirty="0" smtClean="0"/>
            <a:t>th</a:t>
          </a:r>
          <a:r>
            <a:rPr lang="en-US" sz="1800" dirty="0" smtClean="0"/>
            <a:t> </a:t>
          </a:r>
          <a:r>
            <a:rPr lang="en-US" sz="1800" dirty="0" smtClean="0"/>
            <a:t>Feb</a:t>
          </a:r>
        </a:p>
        <a:p>
          <a:r>
            <a:rPr lang="en-US" sz="1800" dirty="0" smtClean="0"/>
            <a:t>progress </a:t>
          </a:r>
          <a:endParaRPr lang="en-US" sz="1800" dirty="0"/>
        </a:p>
      </dgm:t>
    </dgm:pt>
    <dgm:pt modelId="{D5DB75DD-0162-0245-A2B4-0768F2FAFC5C}" type="parTrans" cxnId="{86F71376-6C7F-AA40-9ADC-FFAAD0863764}">
      <dgm:prSet/>
      <dgm:spPr/>
      <dgm:t>
        <a:bodyPr/>
        <a:lstStyle/>
        <a:p>
          <a:endParaRPr lang="en-US"/>
        </a:p>
      </dgm:t>
    </dgm:pt>
    <dgm:pt modelId="{CDE9F64D-2222-4A4F-A6D2-C8E5E1454E07}" type="sibTrans" cxnId="{86F71376-6C7F-AA40-9ADC-FFAAD0863764}">
      <dgm:prSet/>
      <dgm:spPr/>
      <dgm:t>
        <a:bodyPr/>
        <a:lstStyle/>
        <a:p>
          <a:endParaRPr lang="en-US"/>
        </a:p>
      </dgm:t>
    </dgm:pt>
    <dgm:pt modelId="{3815383A-C37C-CF4C-9B22-55CEA63D4872}">
      <dgm:prSet phldrT="[Text]" custT="1"/>
      <dgm:spPr/>
      <dgm:t>
        <a:bodyPr/>
        <a:lstStyle/>
        <a:p>
          <a:r>
            <a:rPr lang="en-US" sz="1800" dirty="0" smtClean="0"/>
            <a:t>Week 4</a:t>
          </a:r>
          <a:r>
            <a:rPr lang="en-US" sz="1800" dirty="0" smtClean="0"/>
            <a:t/>
          </a:r>
          <a:br>
            <a:rPr lang="en-US" sz="1800" dirty="0" smtClean="0"/>
          </a:br>
          <a:r>
            <a:rPr lang="en-US" sz="1800" dirty="0" smtClean="0"/>
            <a:t>w/c  21st </a:t>
          </a:r>
          <a:r>
            <a:rPr lang="en-US" sz="1800" dirty="0" smtClean="0"/>
            <a:t>Feb</a:t>
          </a:r>
        </a:p>
        <a:p>
          <a:r>
            <a:rPr lang="en-US" sz="1800" dirty="0" smtClean="0"/>
            <a:t>self knowledge</a:t>
          </a:r>
          <a:endParaRPr lang="en-US" sz="1800" dirty="0"/>
        </a:p>
      </dgm:t>
    </dgm:pt>
    <dgm:pt modelId="{394FF69F-4F75-B348-9F03-84027B05EAAE}" type="parTrans" cxnId="{94432CE2-A044-7C44-8121-6225BF5BF60B}">
      <dgm:prSet/>
      <dgm:spPr/>
      <dgm:t>
        <a:bodyPr/>
        <a:lstStyle/>
        <a:p>
          <a:endParaRPr lang="en-US"/>
        </a:p>
      </dgm:t>
    </dgm:pt>
    <dgm:pt modelId="{38E584CB-93B1-2C48-9349-4E18CEDD5CA3}" type="sibTrans" cxnId="{94432CE2-A044-7C44-8121-6225BF5BF60B}">
      <dgm:prSet/>
      <dgm:spPr/>
      <dgm:t>
        <a:bodyPr/>
        <a:lstStyle/>
        <a:p>
          <a:endParaRPr lang="en-US"/>
        </a:p>
      </dgm:t>
    </dgm:pt>
    <dgm:pt modelId="{9B5D8D0F-536D-8B44-837D-5825DEC264B3}">
      <dgm:prSet phldrT="[Text]" custT="1"/>
      <dgm:spPr/>
      <dgm:t>
        <a:bodyPr/>
        <a:lstStyle/>
        <a:p>
          <a:r>
            <a:rPr lang="en-US" sz="1800" dirty="0" smtClean="0"/>
            <a:t>Week 5  </a:t>
          </a:r>
          <a:r>
            <a:rPr lang="en-US" sz="1800" dirty="0" smtClean="0"/>
            <a:t/>
          </a:r>
          <a:br>
            <a:rPr lang="en-US" sz="1800" dirty="0" smtClean="0"/>
          </a:br>
          <a:r>
            <a:rPr lang="en-US" sz="1800" dirty="0" smtClean="0"/>
            <a:t>28</a:t>
          </a:r>
          <a:r>
            <a:rPr lang="en-US" sz="1800" baseline="30000" dirty="0" smtClean="0"/>
            <a:t>th</a:t>
          </a:r>
          <a:r>
            <a:rPr lang="en-US" sz="1800" dirty="0" smtClean="0"/>
            <a:t> Feb</a:t>
          </a:r>
        </a:p>
        <a:p>
          <a:r>
            <a:rPr lang="en-US" sz="1800" dirty="0" smtClean="0"/>
            <a:t>future plans</a:t>
          </a:r>
          <a:endParaRPr lang="en-US" sz="1800" dirty="0"/>
        </a:p>
      </dgm:t>
    </dgm:pt>
    <dgm:pt modelId="{761DBEF7-D3DC-D941-AB29-C9A52BB5245E}" type="parTrans" cxnId="{BF74D97D-205D-334F-8DAC-BA958FB6F501}">
      <dgm:prSet/>
      <dgm:spPr/>
      <dgm:t>
        <a:bodyPr/>
        <a:lstStyle/>
        <a:p>
          <a:endParaRPr lang="en-US"/>
        </a:p>
      </dgm:t>
    </dgm:pt>
    <dgm:pt modelId="{FA5F1BC6-5AFA-8F48-88A3-0A0B5C405BC9}" type="sibTrans" cxnId="{BF74D97D-205D-334F-8DAC-BA958FB6F501}">
      <dgm:prSet/>
      <dgm:spPr/>
      <dgm:t>
        <a:bodyPr/>
        <a:lstStyle/>
        <a:p>
          <a:endParaRPr lang="en-US"/>
        </a:p>
      </dgm:t>
    </dgm:pt>
    <dgm:pt modelId="{C8332D5A-8EFC-A54B-B13C-E20524D63F64}">
      <dgm:prSet phldrT="[Text]" custT="1"/>
      <dgm:spPr/>
      <dgm:t>
        <a:bodyPr/>
        <a:lstStyle/>
        <a:p>
          <a:r>
            <a:rPr lang="en-US" sz="1800" dirty="0" smtClean="0"/>
            <a:t>From </a:t>
          </a:r>
          <a:br>
            <a:rPr lang="en-US" sz="1800" dirty="0" smtClean="0"/>
          </a:br>
          <a:r>
            <a:rPr lang="en-US" sz="1800" dirty="0" smtClean="0"/>
            <a:t>24</a:t>
          </a:r>
          <a:r>
            <a:rPr lang="en-US" sz="1800" baseline="30000" dirty="0" smtClean="0"/>
            <a:t>th</a:t>
          </a:r>
          <a:r>
            <a:rPr lang="en-US" sz="1800" dirty="0" smtClean="0"/>
            <a:t> </a:t>
          </a:r>
          <a:r>
            <a:rPr lang="en-US" sz="1800" dirty="0" smtClean="0"/>
            <a:t>March </a:t>
          </a:r>
          <a:br>
            <a:rPr lang="en-US" sz="1800" dirty="0" smtClean="0"/>
          </a:br>
          <a:r>
            <a:rPr lang="en-US" sz="1800" dirty="0" smtClean="0"/>
            <a:t>Assessment </a:t>
          </a:r>
          <a:br>
            <a:rPr lang="en-US" sz="1800" dirty="0" smtClean="0"/>
          </a:br>
          <a:r>
            <a:rPr lang="en-US" sz="1800" dirty="0" smtClean="0"/>
            <a:t>Interviews</a:t>
          </a:r>
          <a:endParaRPr lang="en-US" sz="1800" dirty="0"/>
        </a:p>
      </dgm:t>
    </dgm:pt>
    <dgm:pt modelId="{1B4D3C10-5AEA-C644-813B-82A27BB8CAFC}" type="parTrans" cxnId="{31FCFCA4-1F96-C947-8471-A95DB5D4A475}">
      <dgm:prSet/>
      <dgm:spPr/>
      <dgm:t>
        <a:bodyPr/>
        <a:lstStyle/>
        <a:p>
          <a:endParaRPr lang="en-US"/>
        </a:p>
      </dgm:t>
    </dgm:pt>
    <dgm:pt modelId="{2B529327-6FF8-294B-B344-DBCDB06E6D1D}" type="sibTrans" cxnId="{31FCFCA4-1F96-C947-8471-A95DB5D4A475}">
      <dgm:prSet/>
      <dgm:spPr/>
      <dgm:t>
        <a:bodyPr/>
        <a:lstStyle/>
        <a:p>
          <a:endParaRPr lang="en-US"/>
        </a:p>
      </dgm:t>
    </dgm:pt>
    <dgm:pt modelId="{A596A51D-2391-054C-A104-46EDFF99ED62}" type="pres">
      <dgm:prSet presAssocID="{DEA7C8BD-3B0D-2D4D-9604-79882377011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F48C6C-695F-5A43-8E71-0460BB6209A2}" type="pres">
      <dgm:prSet presAssocID="{56AE93C8-0415-CF45-8FDA-2F2E2DFF28A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A775D2-484D-B04B-8B56-CC6694945D02}" type="pres">
      <dgm:prSet presAssocID="{09DB9F9B-9F8D-D744-937C-A96FF31C4FEB}" presName="sibTrans" presStyleCnt="0"/>
      <dgm:spPr/>
    </dgm:pt>
    <dgm:pt modelId="{FE80601B-B02A-9F4F-ABCC-F3BAD7CBF9CB}" type="pres">
      <dgm:prSet presAssocID="{2F5A17D0-1351-984A-B733-B6C70E5E453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DDBF6D-ED8C-324A-ACF8-3DA91AE467B7}" type="pres">
      <dgm:prSet presAssocID="{51A17476-2256-E242-8F89-0EA389FEA676}" presName="sibTrans" presStyleCnt="0"/>
      <dgm:spPr/>
    </dgm:pt>
    <dgm:pt modelId="{6EB3564A-8DD1-8547-A151-7F8475309EF7}" type="pres">
      <dgm:prSet presAssocID="{B69C22BC-2F34-6F4B-B406-118DFC2CD3B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6D1AE2-7358-A348-BD1D-F224690A9EE1}" type="pres">
      <dgm:prSet presAssocID="{CDE9F64D-2222-4A4F-A6D2-C8E5E1454E07}" presName="sibTrans" presStyleCnt="0"/>
      <dgm:spPr/>
    </dgm:pt>
    <dgm:pt modelId="{D5B111DD-B791-EA46-99EC-6745CA2F2E84}" type="pres">
      <dgm:prSet presAssocID="{3815383A-C37C-CF4C-9B22-55CEA63D487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F24E17-D0E2-EE42-8B19-08BA258FB154}" type="pres">
      <dgm:prSet presAssocID="{38E584CB-93B1-2C48-9349-4E18CEDD5CA3}" presName="sibTrans" presStyleCnt="0"/>
      <dgm:spPr/>
    </dgm:pt>
    <dgm:pt modelId="{6523677D-BA14-7D4E-ACED-82EAD86A7952}" type="pres">
      <dgm:prSet presAssocID="{9B5D8D0F-536D-8B44-837D-5825DEC264B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ABC859-9A4A-E543-8AD2-78215B7F9B9C}" type="pres">
      <dgm:prSet presAssocID="{FA5F1BC6-5AFA-8F48-88A3-0A0B5C405BC9}" presName="sibTrans" presStyleCnt="0"/>
      <dgm:spPr/>
    </dgm:pt>
    <dgm:pt modelId="{5DEFDD4B-1B4C-2048-9438-F35E5D9EBE2F}" type="pres">
      <dgm:prSet presAssocID="{C8332D5A-8EFC-A54B-B13C-E20524D63F6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E508A9-EB9B-E146-9290-51C1D9755EA6}" type="presOf" srcId="{DEA7C8BD-3B0D-2D4D-9604-798823770111}" destId="{A596A51D-2391-054C-A104-46EDFF99ED62}" srcOrd="0" destOrd="0" presId="urn:microsoft.com/office/officeart/2005/8/layout/default"/>
    <dgm:cxn modelId="{31FCFCA4-1F96-C947-8471-A95DB5D4A475}" srcId="{DEA7C8BD-3B0D-2D4D-9604-798823770111}" destId="{C8332D5A-8EFC-A54B-B13C-E20524D63F64}" srcOrd="5" destOrd="0" parTransId="{1B4D3C10-5AEA-C644-813B-82A27BB8CAFC}" sibTransId="{2B529327-6FF8-294B-B344-DBCDB06E6D1D}"/>
    <dgm:cxn modelId="{055ED935-99A8-194B-AF1A-AB72B5C35E82}" type="presOf" srcId="{B69C22BC-2F34-6F4B-B406-118DFC2CD3BD}" destId="{6EB3564A-8DD1-8547-A151-7F8475309EF7}" srcOrd="0" destOrd="0" presId="urn:microsoft.com/office/officeart/2005/8/layout/default"/>
    <dgm:cxn modelId="{149F1B46-6A62-D34A-886B-5DA75626383E}" srcId="{DEA7C8BD-3B0D-2D4D-9604-798823770111}" destId="{2F5A17D0-1351-984A-B733-B6C70E5E453F}" srcOrd="1" destOrd="0" parTransId="{E48F384E-6C35-D34B-B66E-950FD98F8E56}" sibTransId="{51A17476-2256-E242-8F89-0EA389FEA676}"/>
    <dgm:cxn modelId="{BF74D97D-205D-334F-8DAC-BA958FB6F501}" srcId="{DEA7C8BD-3B0D-2D4D-9604-798823770111}" destId="{9B5D8D0F-536D-8B44-837D-5825DEC264B3}" srcOrd="4" destOrd="0" parTransId="{761DBEF7-D3DC-D941-AB29-C9A52BB5245E}" sibTransId="{FA5F1BC6-5AFA-8F48-88A3-0A0B5C405BC9}"/>
    <dgm:cxn modelId="{0290608D-915D-534C-8A02-CDBDDF264744}" type="presOf" srcId="{9B5D8D0F-536D-8B44-837D-5825DEC264B3}" destId="{6523677D-BA14-7D4E-ACED-82EAD86A7952}" srcOrd="0" destOrd="0" presId="urn:microsoft.com/office/officeart/2005/8/layout/default"/>
    <dgm:cxn modelId="{BF2BD2E5-15EB-944A-8558-74EF8D192474}" type="presOf" srcId="{3815383A-C37C-CF4C-9B22-55CEA63D4872}" destId="{D5B111DD-B791-EA46-99EC-6745CA2F2E84}" srcOrd="0" destOrd="0" presId="urn:microsoft.com/office/officeart/2005/8/layout/default"/>
    <dgm:cxn modelId="{94432CE2-A044-7C44-8121-6225BF5BF60B}" srcId="{DEA7C8BD-3B0D-2D4D-9604-798823770111}" destId="{3815383A-C37C-CF4C-9B22-55CEA63D4872}" srcOrd="3" destOrd="0" parTransId="{394FF69F-4F75-B348-9F03-84027B05EAAE}" sibTransId="{38E584CB-93B1-2C48-9349-4E18CEDD5CA3}"/>
    <dgm:cxn modelId="{86F71376-6C7F-AA40-9ADC-FFAAD0863764}" srcId="{DEA7C8BD-3B0D-2D4D-9604-798823770111}" destId="{B69C22BC-2F34-6F4B-B406-118DFC2CD3BD}" srcOrd="2" destOrd="0" parTransId="{D5DB75DD-0162-0245-A2B4-0768F2FAFC5C}" sibTransId="{CDE9F64D-2222-4A4F-A6D2-C8E5E1454E07}"/>
    <dgm:cxn modelId="{18F702B1-5648-CA44-8D56-267F8BFE53E6}" type="presOf" srcId="{56AE93C8-0415-CF45-8FDA-2F2E2DFF28A5}" destId="{BBF48C6C-695F-5A43-8E71-0460BB6209A2}" srcOrd="0" destOrd="0" presId="urn:microsoft.com/office/officeart/2005/8/layout/default"/>
    <dgm:cxn modelId="{D8E47809-39AB-3146-A58A-CBE7368D1E1E}" type="presOf" srcId="{C8332D5A-8EFC-A54B-B13C-E20524D63F64}" destId="{5DEFDD4B-1B4C-2048-9438-F35E5D9EBE2F}" srcOrd="0" destOrd="0" presId="urn:microsoft.com/office/officeart/2005/8/layout/default"/>
    <dgm:cxn modelId="{AA5E5B6B-C5B1-7049-ACA2-3D5709169281}" type="presOf" srcId="{2F5A17D0-1351-984A-B733-B6C70E5E453F}" destId="{FE80601B-B02A-9F4F-ABCC-F3BAD7CBF9CB}" srcOrd="0" destOrd="0" presId="urn:microsoft.com/office/officeart/2005/8/layout/default"/>
    <dgm:cxn modelId="{3176CD0C-4053-1C44-A2CB-D70EAA4FC638}" srcId="{DEA7C8BD-3B0D-2D4D-9604-798823770111}" destId="{56AE93C8-0415-CF45-8FDA-2F2E2DFF28A5}" srcOrd="0" destOrd="0" parTransId="{84E65067-1F60-7944-9CE9-EEE0F1677BD8}" sibTransId="{09DB9F9B-9F8D-D744-937C-A96FF31C4FEB}"/>
    <dgm:cxn modelId="{7D9F8A8A-CD48-4947-8D4C-247F0687DF2D}" type="presParOf" srcId="{A596A51D-2391-054C-A104-46EDFF99ED62}" destId="{BBF48C6C-695F-5A43-8E71-0460BB6209A2}" srcOrd="0" destOrd="0" presId="urn:microsoft.com/office/officeart/2005/8/layout/default"/>
    <dgm:cxn modelId="{9855E693-22B9-1F4B-9805-B30AF609B7CB}" type="presParOf" srcId="{A596A51D-2391-054C-A104-46EDFF99ED62}" destId="{42A775D2-484D-B04B-8B56-CC6694945D02}" srcOrd="1" destOrd="0" presId="urn:microsoft.com/office/officeart/2005/8/layout/default"/>
    <dgm:cxn modelId="{74F9E6C7-27D1-5440-9B1B-07717E924324}" type="presParOf" srcId="{A596A51D-2391-054C-A104-46EDFF99ED62}" destId="{FE80601B-B02A-9F4F-ABCC-F3BAD7CBF9CB}" srcOrd="2" destOrd="0" presId="urn:microsoft.com/office/officeart/2005/8/layout/default"/>
    <dgm:cxn modelId="{C253348F-3B5D-4847-8CE2-43B85F324E57}" type="presParOf" srcId="{A596A51D-2391-054C-A104-46EDFF99ED62}" destId="{7CDDBF6D-ED8C-324A-ACF8-3DA91AE467B7}" srcOrd="3" destOrd="0" presId="urn:microsoft.com/office/officeart/2005/8/layout/default"/>
    <dgm:cxn modelId="{CBFA2729-2DEA-AE47-AF73-EACC39D6E7A3}" type="presParOf" srcId="{A596A51D-2391-054C-A104-46EDFF99ED62}" destId="{6EB3564A-8DD1-8547-A151-7F8475309EF7}" srcOrd="4" destOrd="0" presId="urn:microsoft.com/office/officeart/2005/8/layout/default"/>
    <dgm:cxn modelId="{05C3BCD8-5631-AB46-A1B9-9385EC7B5132}" type="presParOf" srcId="{A596A51D-2391-054C-A104-46EDFF99ED62}" destId="{096D1AE2-7358-A348-BD1D-F224690A9EE1}" srcOrd="5" destOrd="0" presId="urn:microsoft.com/office/officeart/2005/8/layout/default"/>
    <dgm:cxn modelId="{1918A890-AA40-EF48-B531-D15B6D55FAD5}" type="presParOf" srcId="{A596A51D-2391-054C-A104-46EDFF99ED62}" destId="{D5B111DD-B791-EA46-99EC-6745CA2F2E84}" srcOrd="6" destOrd="0" presId="urn:microsoft.com/office/officeart/2005/8/layout/default"/>
    <dgm:cxn modelId="{86B6ADF2-40F0-764F-8E1D-97062D30789F}" type="presParOf" srcId="{A596A51D-2391-054C-A104-46EDFF99ED62}" destId="{F3F24E17-D0E2-EE42-8B19-08BA258FB154}" srcOrd="7" destOrd="0" presId="urn:microsoft.com/office/officeart/2005/8/layout/default"/>
    <dgm:cxn modelId="{98AC99DB-45F3-3449-B8F3-650B69478C52}" type="presParOf" srcId="{A596A51D-2391-054C-A104-46EDFF99ED62}" destId="{6523677D-BA14-7D4E-ACED-82EAD86A7952}" srcOrd="8" destOrd="0" presId="urn:microsoft.com/office/officeart/2005/8/layout/default"/>
    <dgm:cxn modelId="{39F9231F-5F4E-304B-8038-1CDF15EFB2C2}" type="presParOf" srcId="{A596A51D-2391-054C-A104-46EDFF99ED62}" destId="{E2ABC859-9A4A-E543-8AD2-78215B7F9B9C}" srcOrd="9" destOrd="0" presId="urn:microsoft.com/office/officeart/2005/8/layout/default"/>
    <dgm:cxn modelId="{F7D70E1A-726D-894C-83B2-21D9CB06F2A9}" type="presParOf" srcId="{A596A51D-2391-054C-A104-46EDFF99ED62}" destId="{5DEFDD4B-1B4C-2048-9438-F35E5D9EBE2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CDF371-382A-5048-9A9F-DEAB9CCD7252}" type="doc">
      <dgm:prSet loTypeId="urn:microsoft.com/office/officeart/2005/8/layout/pList1" loCatId="list" qsTypeId="urn:microsoft.com/office/officeart/2005/8/quickstyle/simple4" qsCatId="simple" csTypeId="urn:microsoft.com/office/officeart/2005/8/colors/accent1_2" csCatId="accent1" phldr="1"/>
      <dgm:spPr/>
    </dgm:pt>
    <dgm:pt modelId="{07788768-D793-4448-9181-CD0F29C4032B}">
      <dgm:prSet phldrT="[Text]"/>
      <dgm:spPr/>
      <dgm:t>
        <a:bodyPr/>
        <a:lstStyle/>
        <a:p>
          <a:r>
            <a:rPr lang="en-US" dirty="0" smtClean="0"/>
            <a:t>exam</a:t>
          </a:r>
          <a:endParaRPr lang="en-US" dirty="0"/>
        </a:p>
      </dgm:t>
    </dgm:pt>
    <dgm:pt modelId="{5A8E4DA4-3D3E-5449-9213-7A3CB11BEA15}" type="parTrans" cxnId="{3307AD9C-8C1C-CE4D-A08E-B6A27140868A}">
      <dgm:prSet/>
      <dgm:spPr/>
      <dgm:t>
        <a:bodyPr/>
        <a:lstStyle/>
        <a:p>
          <a:endParaRPr lang="en-US"/>
        </a:p>
      </dgm:t>
    </dgm:pt>
    <dgm:pt modelId="{2A156A11-CA91-8646-8CE7-07451A6637D0}" type="sibTrans" cxnId="{3307AD9C-8C1C-CE4D-A08E-B6A27140868A}">
      <dgm:prSet/>
      <dgm:spPr/>
      <dgm:t>
        <a:bodyPr/>
        <a:lstStyle/>
        <a:p>
          <a:endParaRPr lang="en-US"/>
        </a:p>
      </dgm:t>
    </dgm:pt>
    <dgm:pt modelId="{BCFCCBE5-E9D9-B542-A8EB-51E13DFD4289}">
      <dgm:prSet phldrT="[Text]"/>
      <dgm:spPr/>
      <dgm:t>
        <a:bodyPr/>
        <a:lstStyle/>
        <a:p>
          <a:r>
            <a:rPr lang="en-US" dirty="0" smtClean="0"/>
            <a:t>motivations</a:t>
          </a:r>
          <a:endParaRPr lang="en-US" dirty="0"/>
        </a:p>
      </dgm:t>
    </dgm:pt>
    <dgm:pt modelId="{B0AA0F75-20DD-904A-AD32-B7E85F96F6FD}" type="parTrans" cxnId="{8B414C24-743F-0E45-BD18-0620D35CFE76}">
      <dgm:prSet/>
      <dgm:spPr/>
      <dgm:t>
        <a:bodyPr/>
        <a:lstStyle/>
        <a:p>
          <a:endParaRPr lang="en-US"/>
        </a:p>
      </dgm:t>
    </dgm:pt>
    <dgm:pt modelId="{BE5B5847-E9F2-5B4D-858A-0F936AAF3463}" type="sibTrans" cxnId="{8B414C24-743F-0E45-BD18-0620D35CFE76}">
      <dgm:prSet/>
      <dgm:spPr/>
      <dgm:t>
        <a:bodyPr/>
        <a:lstStyle/>
        <a:p>
          <a:endParaRPr lang="en-US"/>
        </a:p>
      </dgm:t>
    </dgm:pt>
    <dgm:pt modelId="{48497430-AE69-E947-8618-6CA15BAAF51F}">
      <dgm:prSet phldrT="[Text]"/>
      <dgm:spPr/>
      <dgm:t>
        <a:bodyPr/>
        <a:lstStyle/>
        <a:p>
          <a:r>
            <a:rPr lang="en-US" dirty="0" smtClean="0"/>
            <a:t>progress</a:t>
          </a:r>
          <a:endParaRPr lang="en-US" dirty="0"/>
        </a:p>
      </dgm:t>
    </dgm:pt>
    <dgm:pt modelId="{1967A159-DD45-EC4B-8547-631676D3ED4E}" type="parTrans" cxnId="{7D3079B1-ACD1-A440-8AA5-AADA738512EF}">
      <dgm:prSet/>
      <dgm:spPr/>
      <dgm:t>
        <a:bodyPr/>
        <a:lstStyle/>
        <a:p>
          <a:endParaRPr lang="en-US"/>
        </a:p>
      </dgm:t>
    </dgm:pt>
    <dgm:pt modelId="{67B013B7-C056-6449-865E-6662C6F08A79}" type="sibTrans" cxnId="{7D3079B1-ACD1-A440-8AA5-AADA738512EF}">
      <dgm:prSet/>
      <dgm:spPr/>
      <dgm:t>
        <a:bodyPr/>
        <a:lstStyle/>
        <a:p>
          <a:endParaRPr lang="en-US"/>
        </a:p>
      </dgm:t>
    </dgm:pt>
    <dgm:pt modelId="{2382C71F-A9A8-A149-BC9D-A6A233C71745}">
      <dgm:prSet phldrT="[Text]"/>
      <dgm:spPr/>
      <dgm:t>
        <a:bodyPr/>
        <a:lstStyle/>
        <a:p>
          <a:r>
            <a:rPr lang="en-US" dirty="0" smtClean="0"/>
            <a:t>Future plans</a:t>
          </a:r>
          <a:endParaRPr lang="en-US" dirty="0"/>
        </a:p>
      </dgm:t>
    </dgm:pt>
    <dgm:pt modelId="{D0AC8F75-3728-3D45-B4A4-F866CB3D046A}" type="parTrans" cxnId="{D6EDEA86-BA51-1F42-92A8-9F0E9D43030D}">
      <dgm:prSet/>
      <dgm:spPr/>
      <dgm:t>
        <a:bodyPr/>
        <a:lstStyle/>
        <a:p>
          <a:endParaRPr lang="en-US"/>
        </a:p>
      </dgm:t>
    </dgm:pt>
    <dgm:pt modelId="{E45C591B-FF21-9E4D-9D9F-CE877EA69A60}" type="sibTrans" cxnId="{D6EDEA86-BA51-1F42-92A8-9F0E9D43030D}">
      <dgm:prSet/>
      <dgm:spPr/>
      <dgm:t>
        <a:bodyPr/>
        <a:lstStyle/>
        <a:p>
          <a:endParaRPr lang="en-US"/>
        </a:p>
      </dgm:t>
    </dgm:pt>
    <dgm:pt modelId="{E9FD6065-1671-6D40-B5BD-656328D04223}">
      <dgm:prSet phldrT="[Text]"/>
      <dgm:spPr/>
      <dgm:t>
        <a:bodyPr/>
        <a:lstStyle/>
        <a:p>
          <a:r>
            <a:rPr lang="en-US" dirty="0" smtClean="0"/>
            <a:t>self knowledge</a:t>
          </a:r>
          <a:endParaRPr lang="en-US" dirty="0"/>
        </a:p>
      </dgm:t>
    </dgm:pt>
    <dgm:pt modelId="{9C15E516-A90B-7941-8E21-6AB34688886A}" type="parTrans" cxnId="{70409D96-5512-6B4F-8FC4-F0B83EA23987}">
      <dgm:prSet/>
      <dgm:spPr/>
      <dgm:t>
        <a:bodyPr/>
        <a:lstStyle/>
        <a:p>
          <a:endParaRPr lang="en-US"/>
        </a:p>
      </dgm:t>
    </dgm:pt>
    <dgm:pt modelId="{3B7971CF-0C91-624F-81C2-36BC58E868EA}" type="sibTrans" cxnId="{70409D96-5512-6B4F-8FC4-F0B83EA23987}">
      <dgm:prSet/>
      <dgm:spPr/>
      <dgm:t>
        <a:bodyPr/>
        <a:lstStyle/>
        <a:p>
          <a:endParaRPr lang="en-US"/>
        </a:p>
      </dgm:t>
    </dgm:pt>
    <dgm:pt modelId="{4BB10849-D9B8-1147-B236-ED0035C17296}" type="pres">
      <dgm:prSet presAssocID="{97CDF371-382A-5048-9A9F-DEAB9CCD7252}" presName="Name0" presStyleCnt="0">
        <dgm:presLayoutVars>
          <dgm:dir/>
          <dgm:resizeHandles val="exact"/>
        </dgm:presLayoutVars>
      </dgm:prSet>
      <dgm:spPr/>
    </dgm:pt>
    <dgm:pt modelId="{1DB5F3CB-B48A-814A-BF01-1D34CA654D81}" type="pres">
      <dgm:prSet presAssocID="{07788768-D793-4448-9181-CD0F29C4032B}" presName="compNode" presStyleCnt="0"/>
      <dgm:spPr/>
    </dgm:pt>
    <dgm:pt modelId="{8C23DBEB-C4BC-1443-9CFF-38BA6E287ECD}" type="pres">
      <dgm:prSet presAssocID="{07788768-D793-4448-9181-CD0F29C4032B}" presName="pictRect" presStyleLbl="nod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838C233-9997-7247-B426-DB13ADC77086}" type="pres">
      <dgm:prSet presAssocID="{07788768-D793-4448-9181-CD0F29C4032B}" presName="textRec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23A8D2-C301-B745-BBEF-9D746347845C}" type="pres">
      <dgm:prSet presAssocID="{2A156A11-CA91-8646-8CE7-07451A6637D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3A39823-7D50-4A4D-940C-CE93DA281368}" type="pres">
      <dgm:prSet presAssocID="{BCFCCBE5-E9D9-B542-A8EB-51E13DFD4289}" presName="compNode" presStyleCnt="0"/>
      <dgm:spPr/>
    </dgm:pt>
    <dgm:pt modelId="{EB874268-A99F-7E4A-BF6A-97BEE835841D}" type="pres">
      <dgm:prSet presAssocID="{BCFCCBE5-E9D9-B542-A8EB-51E13DFD4289}" presName="pictRect" presStyleLbl="nod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4CD0BB3-57A8-AD48-B391-441E30AD70C3}" type="pres">
      <dgm:prSet presAssocID="{BCFCCBE5-E9D9-B542-A8EB-51E13DFD4289}" presName="textRec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C965C7-28EF-2447-AE4E-607053A7A95D}" type="pres">
      <dgm:prSet presAssocID="{BE5B5847-E9F2-5B4D-858A-0F936AAF346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18F0599-BAE4-5143-AFBA-182C09196C2C}" type="pres">
      <dgm:prSet presAssocID="{48497430-AE69-E947-8618-6CA15BAAF51F}" presName="compNode" presStyleCnt="0"/>
      <dgm:spPr/>
    </dgm:pt>
    <dgm:pt modelId="{4A4E3C18-0A68-7048-8036-60DC1B7AF634}" type="pres">
      <dgm:prSet presAssocID="{48497430-AE69-E947-8618-6CA15BAAF51F}" presName="pictRect" presStyleLbl="nod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AF6F4D6-E9CC-1E49-AC9C-17309CBA4D1A}" type="pres">
      <dgm:prSet presAssocID="{48497430-AE69-E947-8618-6CA15BAAF51F}" presName="textRec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11F7B9-668E-DD4E-98F2-0C109140CEC7}" type="pres">
      <dgm:prSet presAssocID="{67B013B7-C056-6449-865E-6662C6F08A7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98C6957-5DF4-8E4A-B7CD-043191B189EC}" type="pres">
      <dgm:prSet presAssocID="{E9FD6065-1671-6D40-B5BD-656328D04223}" presName="compNode" presStyleCnt="0"/>
      <dgm:spPr/>
    </dgm:pt>
    <dgm:pt modelId="{26070294-709E-4B4B-9F66-E794B7D2D16A}" type="pres">
      <dgm:prSet presAssocID="{E9FD6065-1671-6D40-B5BD-656328D04223}" presName="pictRect" presStyleLbl="nod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226976C5-2231-DC46-9BC9-543D8B6F5088}" type="pres">
      <dgm:prSet presAssocID="{E9FD6065-1671-6D40-B5BD-656328D04223}" presName="textRec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E8BDB0-D14A-364B-BF5F-F85FC18E0F2A}" type="pres">
      <dgm:prSet presAssocID="{3B7971CF-0C91-624F-81C2-36BC58E868E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C1C9C02-DEF3-8C42-B8A8-BCA97A1DF67B}" type="pres">
      <dgm:prSet presAssocID="{2382C71F-A9A8-A149-BC9D-A6A233C71745}" presName="compNode" presStyleCnt="0"/>
      <dgm:spPr/>
    </dgm:pt>
    <dgm:pt modelId="{56EB0BD0-A3AE-1C4F-8700-B65548955D07}" type="pres">
      <dgm:prSet presAssocID="{2382C71F-A9A8-A149-BC9D-A6A233C71745}" presName="pictRect" presStyleLbl="nod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F6432D3F-F7A7-EF49-B940-E031867E6FCA}" type="pres">
      <dgm:prSet presAssocID="{2382C71F-A9A8-A149-BC9D-A6A233C71745}" presName="textRec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A3F7EE-BD3A-B847-9C07-F76E42E37399}" type="presOf" srcId="{E9FD6065-1671-6D40-B5BD-656328D04223}" destId="{226976C5-2231-DC46-9BC9-543D8B6F5088}" srcOrd="0" destOrd="0" presId="urn:microsoft.com/office/officeart/2005/8/layout/pList1"/>
    <dgm:cxn modelId="{D4919ED1-45B5-3741-9E43-1C5CFF1A5DC4}" type="presOf" srcId="{97CDF371-382A-5048-9A9F-DEAB9CCD7252}" destId="{4BB10849-D9B8-1147-B236-ED0035C17296}" srcOrd="0" destOrd="0" presId="urn:microsoft.com/office/officeart/2005/8/layout/pList1"/>
    <dgm:cxn modelId="{BDB57BCA-9D51-9543-ACCF-0137AE506E2E}" type="presOf" srcId="{BE5B5847-E9F2-5B4D-858A-0F936AAF3463}" destId="{85C965C7-28EF-2447-AE4E-607053A7A95D}" srcOrd="0" destOrd="0" presId="urn:microsoft.com/office/officeart/2005/8/layout/pList1"/>
    <dgm:cxn modelId="{8B414C24-743F-0E45-BD18-0620D35CFE76}" srcId="{97CDF371-382A-5048-9A9F-DEAB9CCD7252}" destId="{BCFCCBE5-E9D9-B542-A8EB-51E13DFD4289}" srcOrd="1" destOrd="0" parTransId="{B0AA0F75-20DD-904A-AD32-B7E85F96F6FD}" sibTransId="{BE5B5847-E9F2-5B4D-858A-0F936AAF3463}"/>
    <dgm:cxn modelId="{63411C0D-CB42-CF4E-9203-A57FF97318AC}" type="presOf" srcId="{3B7971CF-0C91-624F-81C2-36BC58E868EA}" destId="{CFE8BDB0-D14A-364B-BF5F-F85FC18E0F2A}" srcOrd="0" destOrd="0" presId="urn:microsoft.com/office/officeart/2005/8/layout/pList1"/>
    <dgm:cxn modelId="{543E9D7E-5234-E349-AC8B-045B76FACF45}" type="presOf" srcId="{2382C71F-A9A8-A149-BC9D-A6A233C71745}" destId="{F6432D3F-F7A7-EF49-B940-E031867E6FCA}" srcOrd="0" destOrd="0" presId="urn:microsoft.com/office/officeart/2005/8/layout/pList1"/>
    <dgm:cxn modelId="{02F16864-6A7C-DD44-AF6F-41F8984CBCDB}" type="presOf" srcId="{67B013B7-C056-6449-865E-6662C6F08A79}" destId="{B511F7B9-668E-DD4E-98F2-0C109140CEC7}" srcOrd="0" destOrd="0" presId="urn:microsoft.com/office/officeart/2005/8/layout/pList1"/>
    <dgm:cxn modelId="{4D419070-8AE1-BC44-9BAE-3522781B88F5}" type="presOf" srcId="{BCFCCBE5-E9D9-B542-A8EB-51E13DFD4289}" destId="{84CD0BB3-57A8-AD48-B391-441E30AD70C3}" srcOrd="0" destOrd="0" presId="urn:microsoft.com/office/officeart/2005/8/layout/pList1"/>
    <dgm:cxn modelId="{614131D8-5AE2-B042-B6FD-EB09EE059535}" type="presOf" srcId="{2A156A11-CA91-8646-8CE7-07451A6637D0}" destId="{0E23A8D2-C301-B745-BBEF-9D746347845C}" srcOrd="0" destOrd="0" presId="urn:microsoft.com/office/officeart/2005/8/layout/pList1"/>
    <dgm:cxn modelId="{0396DCCA-353A-7F48-83F4-342558148889}" type="presOf" srcId="{48497430-AE69-E947-8618-6CA15BAAF51F}" destId="{9AF6F4D6-E9CC-1E49-AC9C-17309CBA4D1A}" srcOrd="0" destOrd="0" presId="urn:microsoft.com/office/officeart/2005/8/layout/pList1"/>
    <dgm:cxn modelId="{7D3079B1-ACD1-A440-8AA5-AADA738512EF}" srcId="{97CDF371-382A-5048-9A9F-DEAB9CCD7252}" destId="{48497430-AE69-E947-8618-6CA15BAAF51F}" srcOrd="2" destOrd="0" parTransId="{1967A159-DD45-EC4B-8547-631676D3ED4E}" sibTransId="{67B013B7-C056-6449-865E-6662C6F08A79}"/>
    <dgm:cxn modelId="{70409D96-5512-6B4F-8FC4-F0B83EA23987}" srcId="{97CDF371-382A-5048-9A9F-DEAB9CCD7252}" destId="{E9FD6065-1671-6D40-B5BD-656328D04223}" srcOrd="3" destOrd="0" parTransId="{9C15E516-A90B-7941-8E21-6AB34688886A}" sibTransId="{3B7971CF-0C91-624F-81C2-36BC58E868EA}"/>
    <dgm:cxn modelId="{830459AD-966F-7048-85D8-2BF953978257}" type="presOf" srcId="{07788768-D793-4448-9181-CD0F29C4032B}" destId="{A838C233-9997-7247-B426-DB13ADC77086}" srcOrd="0" destOrd="0" presId="urn:microsoft.com/office/officeart/2005/8/layout/pList1"/>
    <dgm:cxn modelId="{D6EDEA86-BA51-1F42-92A8-9F0E9D43030D}" srcId="{97CDF371-382A-5048-9A9F-DEAB9CCD7252}" destId="{2382C71F-A9A8-A149-BC9D-A6A233C71745}" srcOrd="4" destOrd="0" parTransId="{D0AC8F75-3728-3D45-B4A4-F866CB3D046A}" sibTransId="{E45C591B-FF21-9E4D-9D9F-CE877EA69A60}"/>
    <dgm:cxn modelId="{3307AD9C-8C1C-CE4D-A08E-B6A27140868A}" srcId="{97CDF371-382A-5048-9A9F-DEAB9CCD7252}" destId="{07788768-D793-4448-9181-CD0F29C4032B}" srcOrd="0" destOrd="0" parTransId="{5A8E4DA4-3D3E-5449-9213-7A3CB11BEA15}" sibTransId="{2A156A11-CA91-8646-8CE7-07451A6637D0}"/>
    <dgm:cxn modelId="{47C68B2E-DEB0-714E-8AFF-31166BA4145F}" type="presParOf" srcId="{4BB10849-D9B8-1147-B236-ED0035C17296}" destId="{1DB5F3CB-B48A-814A-BF01-1D34CA654D81}" srcOrd="0" destOrd="0" presId="urn:microsoft.com/office/officeart/2005/8/layout/pList1"/>
    <dgm:cxn modelId="{505EAF95-7D73-EA45-94F7-A24ACFEB39CC}" type="presParOf" srcId="{1DB5F3CB-B48A-814A-BF01-1D34CA654D81}" destId="{8C23DBEB-C4BC-1443-9CFF-38BA6E287ECD}" srcOrd="0" destOrd="0" presId="urn:microsoft.com/office/officeart/2005/8/layout/pList1"/>
    <dgm:cxn modelId="{CFE0370A-7103-9D40-B377-D720F319EBA4}" type="presParOf" srcId="{1DB5F3CB-B48A-814A-BF01-1D34CA654D81}" destId="{A838C233-9997-7247-B426-DB13ADC77086}" srcOrd="1" destOrd="0" presId="urn:microsoft.com/office/officeart/2005/8/layout/pList1"/>
    <dgm:cxn modelId="{0DF94DF0-8619-C84E-A5FA-39122B2169DC}" type="presParOf" srcId="{4BB10849-D9B8-1147-B236-ED0035C17296}" destId="{0E23A8D2-C301-B745-BBEF-9D746347845C}" srcOrd="1" destOrd="0" presId="urn:microsoft.com/office/officeart/2005/8/layout/pList1"/>
    <dgm:cxn modelId="{3903DF1F-5D89-B846-B873-83065AE973DD}" type="presParOf" srcId="{4BB10849-D9B8-1147-B236-ED0035C17296}" destId="{C3A39823-7D50-4A4D-940C-CE93DA281368}" srcOrd="2" destOrd="0" presId="urn:microsoft.com/office/officeart/2005/8/layout/pList1"/>
    <dgm:cxn modelId="{515D1C70-EF26-F44D-8E46-D35C92ADDEB2}" type="presParOf" srcId="{C3A39823-7D50-4A4D-940C-CE93DA281368}" destId="{EB874268-A99F-7E4A-BF6A-97BEE835841D}" srcOrd="0" destOrd="0" presId="urn:microsoft.com/office/officeart/2005/8/layout/pList1"/>
    <dgm:cxn modelId="{5D13CAF9-0B4F-824C-8208-DCE0C2653E12}" type="presParOf" srcId="{C3A39823-7D50-4A4D-940C-CE93DA281368}" destId="{84CD0BB3-57A8-AD48-B391-441E30AD70C3}" srcOrd="1" destOrd="0" presId="urn:microsoft.com/office/officeart/2005/8/layout/pList1"/>
    <dgm:cxn modelId="{4233CDC3-7D1C-4545-A6E4-BEB8F1D53B93}" type="presParOf" srcId="{4BB10849-D9B8-1147-B236-ED0035C17296}" destId="{85C965C7-28EF-2447-AE4E-607053A7A95D}" srcOrd="3" destOrd="0" presId="urn:microsoft.com/office/officeart/2005/8/layout/pList1"/>
    <dgm:cxn modelId="{45A4FBA1-5D2F-4D4B-9417-CD5774066FD5}" type="presParOf" srcId="{4BB10849-D9B8-1147-B236-ED0035C17296}" destId="{018F0599-BAE4-5143-AFBA-182C09196C2C}" srcOrd="4" destOrd="0" presId="urn:microsoft.com/office/officeart/2005/8/layout/pList1"/>
    <dgm:cxn modelId="{397BB4AD-5D11-D943-B814-ADED75CDECB7}" type="presParOf" srcId="{018F0599-BAE4-5143-AFBA-182C09196C2C}" destId="{4A4E3C18-0A68-7048-8036-60DC1B7AF634}" srcOrd="0" destOrd="0" presId="urn:microsoft.com/office/officeart/2005/8/layout/pList1"/>
    <dgm:cxn modelId="{90AC4CB8-57EB-0D4B-BB0F-7E43D12093E3}" type="presParOf" srcId="{018F0599-BAE4-5143-AFBA-182C09196C2C}" destId="{9AF6F4D6-E9CC-1E49-AC9C-17309CBA4D1A}" srcOrd="1" destOrd="0" presId="urn:microsoft.com/office/officeart/2005/8/layout/pList1"/>
    <dgm:cxn modelId="{60F31DB2-A856-244A-A12B-40C9174D2E2A}" type="presParOf" srcId="{4BB10849-D9B8-1147-B236-ED0035C17296}" destId="{B511F7B9-668E-DD4E-98F2-0C109140CEC7}" srcOrd="5" destOrd="0" presId="urn:microsoft.com/office/officeart/2005/8/layout/pList1"/>
    <dgm:cxn modelId="{BE34568F-99B6-6F47-BB6D-6AD9D78896B3}" type="presParOf" srcId="{4BB10849-D9B8-1147-B236-ED0035C17296}" destId="{798C6957-5DF4-8E4A-B7CD-043191B189EC}" srcOrd="6" destOrd="0" presId="urn:microsoft.com/office/officeart/2005/8/layout/pList1"/>
    <dgm:cxn modelId="{AE4246D0-EF98-8E4E-88B1-9847F7ABBAF3}" type="presParOf" srcId="{798C6957-5DF4-8E4A-B7CD-043191B189EC}" destId="{26070294-709E-4B4B-9F66-E794B7D2D16A}" srcOrd="0" destOrd="0" presId="urn:microsoft.com/office/officeart/2005/8/layout/pList1"/>
    <dgm:cxn modelId="{B07D487F-7776-2E4A-B16C-5A41ED6EBAFB}" type="presParOf" srcId="{798C6957-5DF4-8E4A-B7CD-043191B189EC}" destId="{226976C5-2231-DC46-9BC9-543D8B6F5088}" srcOrd="1" destOrd="0" presId="urn:microsoft.com/office/officeart/2005/8/layout/pList1"/>
    <dgm:cxn modelId="{BD452750-5E45-A147-A687-8F870384370E}" type="presParOf" srcId="{4BB10849-D9B8-1147-B236-ED0035C17296}" destId="{CFE8BDB0-D14A-364B-BF5F-F85FC18E0F2A}" srcOrd="7" destOrd="0" presId="urn:microsoft.com/office/officeart/2005/8/layout/pList1"/>
    <dgm:cxn modelId="{34FD67A7-4716-C040-94C6-8E7AF88A30D1}" type="presParOf" srcId="{4BB10849-D9B8-1147-B236-ED0035C17296}" destId="{6C1C9C02-DEF3-8C42-B8A8-BCA97A1DF67B}" srcOrd="8" destOrd="0" presId="urn:microsoft.com/office/officeart/2005/8/layout/pList1"/>
    <dgm:cxn modelId="{F5DDCAE0-BD22-484F-9FAB-1F998FD53B89}" type="presParOf" srcId="{6C1C9C02-DEF3-8C42-B8A8-BCA97A1DF67B}" destId="{56EB0BD0-A3AE-1C4F-8700-B65548955D07}" srcOrd="0" destOrd="0" presId="urn:microsoft.com/office/officeart/2005/8/layout/pList1"/>
    <dgm:cxn modelId="{4847BC28-9E66-8C4D-A459-2B8DB4A36095}" type="presParOf" srcId="{6C1C9C02-DEF3-8C42-B8A8-BCA97A1DF67B}" destId="{F6432D3F-F7A7-EF49-B940-E031867E6FCA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C3BEEE-282E-464B-9BB6-ADB5597CA663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747819-CEF2-B247-8792-20E2C47F2C5D}">
      <dgm:prSet phldrT="[Text]"/>
      <dgm:spPr/>
      <dgm:t>
        <a:bodyPr/>
        <a:lstStyle/>
        <a:p>
          <a:r>
            <a:rPr lang="en-US" dirty="0" smtClean="0"/>
            <a:t>Heading</a:t>
          </a:r>
          <a:endParaRPr lang="en-US" dirty="0"/>
        </a:p>
      </dgm:t>
    </dgm:pt>
    <dgm:pt modelId="{F528C799-9093-524B-B07D-88E3A03AAEC5}" type="parTrans" cxnId="{0E88B74C-C51C-F04A-AEEA-0A3FCD1BC882}">
      <dgm:prSet/>
      <dgm:spPr/>
      <dgm:t>
        <a:bodyPr/>
        <a:lstStyle/>
        <a:p>
          <a:endParaRPr lang="en-US"/>
        </a:p>
      </dgm:t>
    </dgm:pt>
    <dgm:pt modelId="{58542640-A44D-B341-A85F-3D588DDBDF08}" type="sibTrans" cxnId="{0E88B74C-C51C-F04A-AEEA-0A3FCD1BC882}">
      <dgm:prSet/>
      <dgm:spPr/>
      <dgm:t>
        <a:bodyPr/>
        <a:lstStyle/>
        <a:p>
          <a:endParaRPr lang="en-US"/>
        </a:p>
      </dgm:t>
    </dgm:pt>
    <dgm:pt modelId="{4F29FE18-D523-0549-B5F6-52F02DE34897}">
      <dgm:prSet phldrT="[Text]"/>
      <dgm:spPr/>
      <dgm:t>
        <a:bodyPr/>
        <a:lstStyle/>
        <a:p>
          <a:r>
            <a:rPr lang="en-US" dirty="0" smtClean="0"/>
            <a:t>Question</a:t>
          </a:r>
          <a:endParaRPr lang="en-US" dirty="0"/>
        </a:p>
      </dgm:t>
    </dgm:pt>
    <dgm:pt modelId="{27A1E955-EFCF-0D48-8573-E776A05554CA}" type="parTrans" cxnId="{45EC26D0-A1F3-B74D-8889-64F84051C67A}">
      <dgm:prSet/>
      <dgm:spPr/>
      <dgm:t>
        <a:bodyPr/>
        <a:lstStyle/>
        <a:p>
          <a:endParaRPr lang="en-US"/>
        </a:p>
      </dgm:t>
    </dgm:pt>
    <dgm:pt modelId="{9E336770-F495-074A-9734-07AB2C6B98EF}" type="sibTrans" cxnId="{45EC26D0-A1F3-B74D-8889-64F84051C67A}">
      <dgm:prSet/>
      <dgm:spPr/>
      <dgm:t>
        <a:bodyPr/>
        <a:lstStyle/>
        <a:p>
          <a:endParaRPr lang="en-US"/>
        </a:p>
      </dgm:t>
    </dgm:pt>
    <dgm:pt modelId="{DB8DDFCD-88FC-EB4A-9A18-289030B903D4}">
      <dgm:prSet phldrT="[Text]"/>
      <dgm:spPr/>
      <dgm:t>
        <a:bodyPr/>
        <a:lstStyle/>
        <a:p>
          <a:r>
            <a:rPr lang="en-US" dirty="0" smtClean="0"/>
            <a:t>List of evidence</a:t>
          </a:r>
          <a:endParaRPr lang="en-US" dirty="0"/>
        </a:p>
      </dgm:t>
    </dgm:pt>
    <dgm:pt modelId="{118F361F-62B5-CB44-97B9-D1117AEAC600}" type="parTrans" cxnId="{E448539F-BAF8-3049-84F7-2855715A03F0}">
      <dgm:prSet/>
      <dgm:spPr/>
      <dgm:t>
        <a:bodyPr/>
        <a:lstStyle/>
        <a:p>
          <a:endParaRPr lang="en-US"/>
        </a:p>
      </dgm:t>
    </dgm:pt>
    <dgm:pt modelId="{2DE7F6EC-812A-B642-B064-210D668D91A6}" type="sibTrans" cxnId="{E448539F-BAF8-3049-84F7-2855715A03F0}">
      <dgm:prSet/>
      <dgm:spPr/>
      <dgm:t>
        <a:bodyPr/>
        <a:lstStyle/>
        <a:p>
          <a:endParaRPr lang="en-US"/>
        </a:p>
      </dgm:t>
    </dgm:pt>
    <dgm:pt modelId="{E9CB3ED3-A0CC-2E44-980C-B374EC130FDB}">
      <dgm:prSet phldrT="[Text]"/>
      <dgm:spPr/>
      <dgm:t>
        <a:bodyPr/>
        <a:lstStyle/>
        <a:p>
          <a:r>
            <a:rPr lang="en-US" dirty="0" smtClean="0"/>
            <a:t>Tells you what the section is about</a:t>
          </a:r>
          <a:endParaRPr lang="en-US" dirty="0"/>
        </a:p>
      </dgm:t>
    </dgm:pt>
    <dgm:pt modelId="{1D0B1AF8-142B-A14C-8D0E-E14275E5E4DD}" type="parTrans" cxnId="{8205ED8A-A06E-5C49-BF9D-E456D9EF0772}">
      <dgm:prSet/>
      <dgm:spPr/>
      <dgm:t>
        <a:bodyPr/>
        <a:lstStyle/>
        <a:p>
          <a:endParaRPr lang="en-US"/>
        </a:p>
      </dgm:t>
    </dgm:pt>
    <dgm:pt modelId="{212E042E-B800-644E-92B8-2D152CDA8D2D}" type="sibTrans" cxnId="{8205ED8A-A06E-5C49-BF9D-E456D9EF0772}">
      <dgm:prSet/>
      <dgm:spPr/>
      <dgm:t>
        <a:bodyPr/>
        <a:lstStyle/>
        <a:p>
          <a:endParaRPr lang="en-US"/>
        </a:p>
      </dgm:t>
    </dgm:pt>
    <dgm:pt modelId="{1548C9B9-DFA1-F84E-8F7D-2839D14E1082}">
      <dgm:prSet phldrT="[Text]"/>
      <dgm:spPr/>
      <dgm:t>
        <a:bodyPr/>
        <a:lstStyle/>
        <a:p>
          <a:r>
            <a:rPr lang="en-US" dirty="0" smtClean="0"/>
            <a:t>Designed to help you think about the topic</a:t>
          </a:r>
          <a:endParaRPr lang="en-US" dirty="0"/>
        </a:p>
      </dgm:t>
    </dgm:pt>
    <dgm:pt modelId="{24117CE5-3A70-C244-A7D4-51F9D1656800}" type="parTrans" cxnId="{BEC9F7F8-D523-D84D-BB33-7F29A66C4929}">
      <dgm:prSet/>
      <dgm:spPr/>
      <dgm:t>
        <a:bodyPr/>
        <a:lstStyle/>
        <a:p>
          <a:endParaRPr lang="en-US"/>
        </a:p>
      </dgm:t>
    </dgm:pt>
    <dgm:pt modelId="{85AC4274-1D22-674A-8A2F-F7A12125F8BF}" type="sibTrans" cxnId="{BEC9F7F8-D523-D84D-BB33-7F29A66C4929}">
      <dgm:prSet/>
      <dgm:spPr/>
      <dgm:t>
        <a:bodyPr/>
        <a:lstStyle/>
        <a:p>
          <a:endParaRPr lang="en-US"/>
        </a:p>
      </dgm:t>
    </dgm:pt>
    <dgm:pt modelId="{64ECF81E-D0BB-CA40-A3E2-E00F56C289F5}">
      <dgm:prSet phldrT="[Text]"/>
      <dgm:spPr/>
      <dgm:t>
        <a:bodyPr/>
        <a:lstStyle/>
        <a:p>
          <a:r>
            <a:rPr lang="en-US" dirty="0" smtClean="0"/>
            <a:t>Just what it says!</a:t>
          </a:r>
          <a:endParaRPr lang="en-US" dirty="0"/>
        </a:p>
      </dgm:t>
    </dgm:pt>
    <dgm:pt modelId="{AF71291E-CDF2-C343-A421-E68223394C6C}" type="parTrans" cxnId="{E8654438-B0EF-0C44-ACCD-631DF4B3DE67}">
      <dgm:prSet/>
      <dgm:spPr/>
      <dgm:t>
        <a:bodyPr/>
        <a:lstStyle/>
        <a:p>
          <a:endParaRPr lang="en-US"/>
        </a:p>
      </dgm:t>
    </dgm:pt>
    <dgm:pt modelId="{528203E6-0990-3140-A393-3304622B8FA4}" type="sibTrans" cxnId="{E8654438-B0EF-0C44-ACCD-631DF4B3DE67}">
      <dgm:prSet/>
      <dgm:spPr/>
      <dgm:t>
        <a:bodyPr/>
        <a:lstStyle/>
        <a:p>
          <a:endParaRPr lang="en-US"/>
        </a:p>
      </dgm:t>
    </dgm:pt>
    <dgm:pt modelId="{0F785993-8B2D-954C-9F2B-6B23C11FC96E}" type="pres">
      <dgm:prSet presAssocID="{C6C3BEEE-282E-464B-9BB6-ADB5597CA66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85CD97-B2CE-A84C-903D-970292622609}" type="pres">
      <dgm:prSet presAssocID="{6F747819-CEF2-B247-8792-20E2C47F2C5D}" presName="parentLin" presStyleCnt="0"/>
      <dgm:spPr/>
    </dgm:pt>
    <dgm:pt modelId="{3E0DB17C-2EFB-4049-BF89-C0190A987AEF}" type="pres">
      <dgm:prSet presAssocID="{6F747819-CEF2-B247-8792-20E2C47F2C5D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587838AE-B643-D044-9310-20C1C447CB2E}" type="pres">
      <dgm:prSet presAssocID="{6F747819-CEF2-B247-8792-20E2C47F2C5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261FF3-E2D0-CD49-9171-31E45730DD76}" type="pres">
      <dgm:prSet presAssocID="{6F747819-CEF2-B247-8792-20E2C47F2C5D}" presName="negativeSpace" presStyleCnt="0"/>
      <dgm:spPr/>
    </dgm:pt>
    <dgm:pt modelId="{F1D7C382-E2D1-3646-B720-C4044EA55B41}" type="pres">
      <dgm:prSet presAssocID="{6F747819-CEF2-B247-8792-20E2C47F2C5D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D552DA-9785-DC49-87E8-CEE2D7350439}" type="pres">
      <dgm:prSet presAssocID="{58542640-A44D-B341-A85F-3D588DDBDF08}" presName="spaceBetweenRectangles" presStyleCnt="0"/>
      <dgm:spPr/>
    </dgm:pt>
    <dgm:pt modelId="{C5ED90C9-F233-6B40-B090-8247FB5CBC46}" type="pres">
      <dgm:prSet presAssocID="{4F29FE18-D523-0549-B5F6-52F02DE34897}" presName="parentLin" presStyleCnt="0"/>
      <dgm:spPr/>
    </dgm:pt>
    <dgm:pt modelId="{4F0DB49D-F9AF-524F-8B6C-E58954722950}" type="pres">
      <dgm:prSet presAssocID="{4F29FE18-D523-0549-B5F6-52F02DE3489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86BC42C-2DAF-6F4E-A899-1C6994A78962}" type="pres">
      <dgm:prSet presAssocID="{4F29FE18-D523-0549-B5F6-52F02DE3489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E8B48A-0285-554D-91B0-10CF83A6B93A}" type="pres">
      <dgm:prSet presAssocID="{4F29FE18-D523-0549-B5F6-52F02DE34897}" presName="negativeSpace" presStyleCnt="0"/>
      <dgm:spPr/>
    </dgm:pt>
    <dgm:pt modelId="{A189328B-C625-3C48-AD71-7859897EFE71}" type="pres">
      <dgm:prSet presAssocID="{4F29FE18-D523-0549-B5F6-52F02DE34897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7C7473-6B31-F84D-BD35-52827A008D8A}" type="pres">
      <dgm:prSet presAssocID="{9E336770-F495-074A-9734-07AB2C6B98EF}" presName="spaceBetweenRectangles" presStyleCnt="0"/>
      <dgm:spPr/>
    </dgm:pt>
    <dgm:pt modelId="{CA70EBEE-DF7A-AE40-B2EF-11640C3F8BC6}" type="pres">
      <dgm:prSet presAssocID="{DB8DDFCD-88FC-EB4A-9A18-289030B903D4}" presName="parentLin" presStyleCnt="0"/>
      <dgm:spPr/>
    </dgm:pt>
    <dgm:pt modelId="{03BA3535-39AD-CA4B-83A9-2BED9AD41AA8}" type="pres">
      <dgm:prSet presAssocID="{DB8DDFCD-88FC-EB4A-9A18-289030B903D4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BEF76C28-C632-2D47-A4C8-8B9C6C8E780E}" type="pres">
      <dgm:prSet presAssocID="{DB8DDFCD-88FC-EB4A-9A18-289030B903D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79C440-41E4-2144-B5D3-B7EEA91BB2EB}" type="pres">
      <dgm:prSet presAssocID="{DB8DDFCD-88FC-EB4A-9A18-289030B903D4}" presName="negativeSpace" presStyleCnt="0"/>
      <dgm:spPr/>
    </dgm:pt>
    <dgm:pt modelId="{15DA4172-4902-7741-BE38-C3AF86E124B8}" type="pres">
      <dgm:prSet presAssocID="{DB8DDFCD-88FC-EB4A-9A18-289030B903D4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05ED8A-A06E-5C49-BF9D-E456D9EF0772}" srcId="{6F747819-CEF2-B247-8792-20E2C47F2C5D}" destId="{E9CB3ED3-A0CC-2E44-980C-B374EC130FDB}" srcOrd="0" destOrd="0" parTransId="{1D0B1AF8-142B-A14C-8D0E-E14275E5E4DD}" sibTransId="{212E042E-B800-644E-92B8-2D152CDA8D2D}"/>
    <dgm:cxn modelId="{CF9D2D3A-A69C-754B-9983-DBCAA382EB97}" type="presOf" srcId="{C6C3BEEE-282E-464B-9BB6-ADB5597CA663}" destId="{0F785993-8B2D-954C-9F2B-6B23C11FC96E}" srcOrd="0" destOrd="0" presId="urn:microsoft.com/office/officeart/2005/8/layout/list1"/>
    <dgm:cxn modelId="{BAACA59E-8545-F840-830C-E1DAADCFCCA9}" type="presOf" srcId="{4F29FE18-D523-0549-B5F6-52F02DE34897}" destId="{4F0DB49D-F9AF-524F-8B6C-E58954722950}" srcOrd="0" destOrd="0" presId="urn:microsoft.com/office/officeart/2005/8/layout/list1"/>
    <dgm:cxn modelId="{2CB288A0-DD37-2048-BF42-3ADCEA34CE48}" type="presOf" srcId="{4F29FE18-D523-0549-B5F6-52F02DE34897}" destId="{286BC42C-2DAF-6F4E-A899-1C6994A78962}" srcOrd="1" destOrd="0" presId="urn:microsoft.com/office/officeart/2005/8/layout/list1"/>
    <dgm:cxn modelId="{CDFE5771-BE9B-A04E-8D86-7AF51DECDF48}" type="presOf" srcId="{64ECF81E-D0BB-CA40-A3E2-E00F56C289F5}" destId="{15DA4172-4902-7741-BE38-C3AF86E124B8}" srcOrd="0" destOrd="0" presId="urn:microsoft.com/office/officeart/2005/8/layout/list1"/>
    <dgm:cxn modelId="{2EFB38EA-7C08-2548-A8AF-A9CC308C1AC7}" type="presOf" srcId="{DB8DDFCD-88FC-EB4A-9A18-289030B903D4}" destId="{BEF76C28-C632-2D47-A4C8-8B9C6C8E780E}" srcOrd="1" destOrd="0" presId="urn:microsoft.com/office/officeart/2005/8/layout/list1"/>
    <dgm:cxn modelId="{ED541DA9-9867-864D-BA0B-EE8FE75EFAA9}" type="presOf" srcId="{1548C9B9-DFA1-F84E-8F7D-2839D14E1082}" destId="{A189328B-C625-3C48-AD71-7859897EFE71}" srcOrd="0" destOrd="0" presId="urn:microsoft.com/office/officeart/2005/8/layout/list1"/>
    <dgm:cxn modelId="{7BC5A8D2-6DB9-484B-B559-2122100F3621}" type="presOf" srcId="{6F747819-CEF2-B247-8792-20E2C47F2C5D}" destId="{587838AE-B643-D044-9310-20C1C447CB2E}" srcOrd="1" destOrd="0" presId="urn:microsoft.com/office/officeart/2005/8/layout/list1"/>
    <dgm:cxn modelId="{2AACF45B-2E2F-8D4A-A3F2-6A49C7BEA8AD}" type="presOf" srcId="{6F747819-CEF2-B247-8792-20E2C47F2C5D}" destId="{3E0DB17C-2EFB-4049-BF89-C0190A987AEF}" srcOrd="0" destOrd="0" presId="urn:microsoft.com/office/officeart/2005/8/layout/list1"/>
    <dgm:cxn modelId="{0E88B74C-C51C-F04A-AEEA-0A3FCD1BC882}" srcId="{C6C3BEEE-282E-464B-9BB6-ADB5597CA663}" destId="{6F747819-CEF2-B247-8792-20E2C47F2C5D}" srcOrd="0" destOrd="0" parTransId="{F528C799-9093-524B-B07D-88E3A03AAEC5}" sibTransId="{58542640-A44D-B341-A85F-3D588DDBDF08}"/>
    <dgm:cxn modelId="{BEC9F7F8-D523-D84D-BB33-7F29A66C4929}" srcId="{4F29FE18-D523-0549-B5F6-52F02DE34897}" destId="{1548C9B9-DFA1-F84E-8F7D-2839D14E1082}" srcOrd="0" destOrd="0" parTransId="{24117CE5-3A70-C244-A7D4-51F9D1656800}" sibTransId="{85AC4274-1D22-674A-8A2F-F7A12125F8BF}"/>
    <dgm:cxn modelId="{E448539F-BAF8-3049-84F7-2855715A03F0}" srcId="{C6C3BEEE-282E-464B-9BB6-ADB5597CA663}" destId="{DB8DDFCD-88FC-EB4A-9A18-289030B903D4}" srcOrd="2" destOrd="0" parTransId="{118F361F-62B5-CB44-97B9-D1117AEAC600}" sibTransId="{2DE7F6EC-812A-B642-B064-210D668D91A6}"/>
    <dgm:cxn modelId="{7DF2A3F5-23E8-D848-B734-5091F7C6F67C}" type="presOf" srcId="{E9CB3ED3-A0CC-2E44-980C-B374EC130FDB}" destId="{F1D7C382-E2D1-3646-B720-C4044EA55B41}" srcOrd="0" destOrd="0" presId="urn:microsoft.com/office/officeart/2005/8/layout/list1"/>
    <dgm:cxn modelId="{E8654438-B0EF-0C44-ACCD-631DF4B3DE67}" srcId="{DB8DDFCD-88FC-EB4A-9A18-289030B903D4}" destId="{64ECF81E-D0BB-CA40-A3E2-E00F56C289F5}" srcOrd="0" destOrd="0" parTransId="{AF71291E-CDF2-C343-A421-E68223394C6C}" sibTransId="{528203E6-0990-3140-A393-3304622B8FA4}"/>
    <dgm:cxn modelId="{45EC26D0-A1F3-B74D-8889-64F84051C67A}" srcId="{C6C3BEEE-282E-464B-9BB6-ADB5597CA663}" destId="{4F29FE18-D523-0549-B5F6-52F02DE34897}" srcOrd="1" destOrd="0" parTransId="{27A1E955-EFCF-0D48-8573-E776A05554CA}" sibTransId="{9E336770-F495-074A-9734-07AB2C6B98EF}"/>
    <dgm:cxn modelId="{E870AF3E-9622-3542-858A-BDA13F993400}" type="presOf" srcId="{DB8DDFCD-88FC-EB4A-9A18-289030B903D4}" destId="{03BA3535-39AD-CA4B-83A9-2BED9AD41AA8}" srcOrd="0" destOrd="0" presId="urn:microsoft.com/office/officeart/2005/8/layout/list1"/>
    <dgm:cxn modelId="{18157FC0-FE9C-EB4D-B09D-D5EA55F18D58}" type="presParOf" srcId="{0F785993-8B2D-954C-9F2B-6B23C11FC96E}" destId="{2985CD97-B2CE-A84C-903D-970292622609}" srcOrd="0" destOrd="0" presId="urn:microsoft.com/office/officeart/2005/8/layout/list1"/>
    <dgm:cxn modelId="{C378ED58-2CB5-6846-8C01-BBAD9FE5F1E3}" type="presParOf" srcId="{2985CD97-B2CE-A84C-903D-970292622609}" destId="{3E0DB17C-2EFB-4049-BF89-C0190A987AEF}" srcOrd="0" destOrd="0" presId="urn:microsoft.com/office/officeart/2005/8/layout/list1"/>
    <dgm:cxn modelId="{B17E09F8-0BF8-E742-B29B-B5E83FC1E3BD}" type="presParOf" srcId="{2985CD97-B2CE-A84C-903D-970292622609}" destId="{587838AE-B643-D044-9310-20C1C447CB2E}" srcOrd="1" destOrd="0" presId="urn:microsoft.com/office/officeart/2005/8/layout/list1"/>
    <dgm:cxn modelId="{9FF9E54E-A43E-3046-977F-F71FD53DF924}" type="presParOf" srcId="{0F785993-8B2D-954C-9F2B-6B23C11FC96E}" destId="{3F261FF3-E2D0-CD49-9171-31E45730DD76}" srcOrd="1" destOrd="0" presId="urn:microsoft.com/office/officeart/2005/8/layout/list1"/>
    <dgm:cxn modelId="{A11CA147-F0BC-5E49-9537-1A85C101CE00}" type="presParOf" srcId="{0F785993-8B2D-954C-9F2B-6B23C11FC96E}" destId="{F1D7C382-E2D1-3646-B720-C4044EA55B41}" srcOrd="2" destOrd="0" presId="urn:microsoft.com/office/officeart/2005/8/layout/list1"/>
    <dgm:cxn modelId="{B2CD7363-A19F-F741-B3A3-A22CB64916FA}" type="presParOf" srcId="{0F785993-8B2D-954C-9F2B-6B23C11FC96E}" destId="{1FD552DA-9785-DC49-87E8-CEE2D7350439}" srcOrd="3" destOrd="0" presId="urn:microsoft.com/office/officeart/2005/8/layout/list1"/>
    <dgm:cxn modelId="{5DFB2F57-EF0E-5949-9546-FADE5C0B0460}" type="presParOf" srcId="{0F785993-8B2D-954C-9F2B-6B23C11FC96E}" destId="{C5ED90C9-F233-6B40-B090-8247FB5CBC46}" srcOrd="4" destOrd="0" presId="urn:microsoft.com/office/officeart/2005/8/layout/list1"/>
    <dgm:cxn modelId="{506E2C4A-1977-BB4E-868F-EDB337C48CF7}" type="presParOf" srcId="{C5ED90C9-F233-6B40-B090-8247FB5CBC46}" destId="{4F0DB49D-F9AF-524F-8B6C-E58954722950}" srcOrd="0" destOrd="0" presId="urn:microsoft.com/office/officeart/2005/8/layout/list1"/>
    <dgm:cxn modelId="{A9CE5236-39E4-C448-B161-E45586FC00E2}" type="presParOf" srcId="{C5ED90C9-F233-6B40-B090-8247FB5CBC46}" destId="{286BC42C-2DAF-6F4E-A899-1C6994A78962}" srcOrd="1" destOrd="0" presId="urn:microsoft.com/office/officeart/2005/8/layout/list1"/>
    <dgm:cxn modelId="{F570C228-1979-224F-8AAF-C1E6696B1A2B}" type="presParOf" srcId="{0F785993-8B2D-954C-9F2B-6B23C11FC96E}" destId="{ACE8B48A-0285-554D-91B0-10CF83A6B93A}" srcOrd="5" destOrd="0" presId="urn:microsoft.com/office/officeart/2005/8/layout/list1"/>
    <dgm:cxn modelId="{E0B040D5-935E-A149-9B89-58BF0908C59E}" type="presParOf" srcId="{0F785993-8B2D-954C-9F2B-6B23C11FC96E}" destId="{A189328B-C625-3C48-AD71-7859897EFE71}" srcOrd="6" destOrd="0" presId="urn:microsoft.com/office/officeart/2005/8/layout/list1"/>
    <dgm:cxn modelId="{7FB3669E-8D85-D54C-AA8F-7A735B9C7B18}" type="presParOf" srcId="{0F785993-8B2D-954C-9F2B-6B23C11FC96E}" destId="{EB7C7473-6B31-F84D-BD35-52827A008D8A}" srcOrd="7" destOrd="0" presId="urn:microsoft.com/office/officeart/2005/8/layout/list1"/>
    <dgm:cxn modelId="{A72B1312-7D76-8C48-9D3D-3916B6D3B270}" type="presParOf" srcId="{0F785993-8B2D-954C-9F2B-6B23C11FC96E}" destId="{CA70EBEE-DF7A-AE40-B2EF-11640C3F8BC6}" srcOrd="8" destOrd="0" presId="urn:microsoft.com/office/officeart/2005/8/layout/list1"/>
    <dgm:cxn modelId="{8B9AA653-6C74-A244-9961-FE080B8FA11A}" type="presParOf" srcId="{CA70EBEE-DF7A-AE40-B2EF-11640C3F8BC6}" destId="{03BA3535-39AD-CA4B-83A9-2BED9AD41AA8}" srcOrd="0" destOrd="0" presId="urn:microsoft.com/office/officeart/2005/8/layout/list1"/>
    <dgm:cxn modelId="{444E2359-A60A-0C48-AA3C-2C2989E6C6E6}" type="presParOf" srcId="{CA70EBEE-DF7A-AE40-B2EF-11640C3F8BC6}" destId="{BEF76C28-C632-2D47-A4C8-8B9C6C8E780E}" srcOrd="1" destOrd="0" presId="urn:microsoft.com/office/officeart/2005/8/layout/list1"/>
    <dgm:cxn modelId="{4F0193D7-AA58-B14D-A587-4E1F04610DA5}" type="presParOf" srcId="{0F785993-8B2D-954C-9F2B-6B23C11FC96E}" destId="{AD79C440-41E4-2144-B5D3-B7EEA91BB2EB}" srcOrd="9" destOrd="0" presId="urn:microsoft.com/office/officeart/2005/8/layout/list1"/>
    <dgm:cxn modelId="{3D49E735-EAFB-7F42-B98A-877F892ED98B}" type="presParOf" srcId="{0F785993-8B2D-954C-9F2B-6B23C11FC96E}" destId="{15DA4172-4902-7741-BE38-C3AF86E124B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F48C6C-695F-5A43-8E71-0460BB6209A2}">
      <dsp:nvSpPr>
        <dsp:cNvPr id="0" name=""/>
        <dsp:cNvSpPr/>
      </dsp:nvSpPr>
      <dsp:spPr>
        <a:xfrm>
          <a:off x="916483" y="1984"/>
          <a:ext cx="2030015" cy="12180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Week 1 </a:t>
          </a:r>
          <a:r>
            <a:rPr lang="en-US" sz="1800" kern="1200" dirty="0" smtClean="0"/>
            <a:t/>
          </a:r>
          <a:br>
            <a:rPr lang="en-US" sz="1800" kern="1200" dirty="0" smtClean="0"/>
          </a:br>
          <a:r>
            <a:rPr lang="en-US" sz="1800" kern="1200" dirty="0" smtClean="0"/>
            <a:t>w/c 21 Jan</a:t>
          </a:r>
          <a:br>
            <a:rPr lang="en-US" sz="1800" kern="1200" dirty="0" smtClean="0"/>
          </a:br>
          <a:r>
            <a:rPr lang="en-US" sz="1800" kern="1200" dirty="0" smtClean="0"/>
            <a:t>Context</a:t>
          </a:r>
          <a:endParaRPr lang="en-US" sz="1800" kern="1200" dirty="0"/>
        </a:p>
      </dsp:txBody>
      <dsp:txXfrm>
        <a:off x="916483" y="1984"/>
        <a:ext cx="2030015" cy="1218009"/>
      </dsp:txXfrm>
    </dsp:sp>
    <dsp:sp modelId="{FE80601B-B02A-9F4F-ABCC-F3BAD7CBF9CB}">
      <dsp:nvSpPr>
        <dsp:cNvPr id="0" name=""/>
        <dsp:cNvSpPr/>
      </dsp:nvSpPr>
      <dsp:spPr>
        <a:xfrm>
          <a:off x="3149500" y="1984"/>
          <a:ext cx="2030015" cy="12180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Week 2 </a:t>
          </a:r>
          <a:r>
            <a:rPr lang="en-US" sz="1800" kern="1200" dirty="0" smtClean="0"/>
            <a:t/>
          </a:r>
          <a:br>
            <a:rPr lang="en-US" sz="1800" kern="1200" dirty="0" smtClean="0"/>
          </a:br>
          <a:r>
            <a:rPr lang="en-US" sz="1800" kern="1200" dirty="0" smtClean="0"/>
            <a:t> w/c 7</a:t>
          </a:r>
          <a:r>
            <a:rPr lang="en-US" sz="1800" kern="1200" baseline="30000" dirty="0" smtClean="0"/>
            <a:t>th</a:t>
          </a:r>
          <a:r>
            <a:rPr lang="en-US" sz="1800" kern="1200" dirty="0" smtClean="0"/>
            <a:t> </a:t>
          </a:r>
          <a:r>
            <a:rPr lang="en-US" sz="1800" kern="1200" dirty="0" smtClean="0"/>
            <a:t>Feb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motivations</a:t>
          </a:r>
          <a:endParaRPr lang="en-US" sz="1800" kern="1200" dirty="0"/>
        </a:p>
      </dsp:txBody>
      <dsp:txXfrm>
        <a:off x="3149500" y="1984"/>
        <a:ext cx="2030015" cy="1218009"/>
      </dsp:txXfrm>
    </dsp:sp>
    <dsp:sp modelId="{6EB3564A-8DD1-8547-A151-7F8475309EF7}">
      <dsp:nvSpPr>
        <dsp:cNvPr id="0" name=""/>
        <dsp:cNvSpPr/>
      </dsp:nvSpPr>
      <dsp:spPr>
        <a:xfrm>
          <a:off x="916483" y="1422995"/>
          <a:ext cx="2030015" cy="12180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Week 3 </a:t>
          </a:r>
          <a:r>
            <a:rPr lang="en-US" sz="1800" kern="1200" dirty="0" smtClean="0"/>
            <a:t/>
          </a:r>
          <a:br>
            <a:rPr lang="en-US" sz="1800" kern="1200" dirty="0" smtClean="0"/>
          </a:br>
          <a:r>
            <a:rPr lang="en-US" sz="1800" kern="1200" dirty="0" smtClean="0"/>
            <a:t>w/c 14</a:t>
          </a:r>
          <a:r>
            <a:rPr lang="en-US" sz="1800" kern="1200" baseline="30000" dirty="0" smtClean="0"/>
            <a:t>th</a:t>
          </a:r>
          <a:r>
            <a:rPr lang="en-US" sz="1800" kern="1200" dirty="0" smtClean="0"/>
            <a:t> </a:t>
          </a:r>
          <a:r>
            <a:rPr lang="en-US" sz="1800" kern="1200" dirty="0" smtClean="0"/>
            <a:t>Feb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progress </a:t>
          </a:r>
          <a:endParaRPr lang="en-US" sz="1800" kern="1200" dirty="0"/>
        </a:p>
      </dsp:txBody>
      <dsp:txXfrm>
        <a:off x="916483" y="1422995"/>
        <a:ext cx="2030015" cy="1218009"/>
      </dsp:txXfrm>
    </dsp:sp>
    <dsp:sp modelId="{D5B111DD-B791-EA46-99EC-6745CA2F2E84}">
      <dsp:nvSpPr>
        <dsp:cNvPr id="0" name=""/>
        <dsp:cNvSpPr/>
      </dsp:nvSpPr>
      <dsp:spPr>
        <a:xfrm>
          <a:off x="3149500" y="1422995"/>
          <a:ext cx="2030015" cy="12180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Week 4</a:t>
          </a:r>
          <a:r>
            <a:rPr lang="en-US" sz="1800" kern="1200" dirty="0" smtClean="0"/>
            <a:t/>
          </a:r>
          <a:br>
            <a:rPr lang="en-US" sz="1800" kern="1200" dirty="0" smtClean="0"/>
          </a:br>
          <a:r>
            <a:rPr lang="en-US" sz="1800" kern="1200" dirty="0" smtClean="0"/>
            <a:t>w/c  21st </a:t>
          </a:r>
          <a:r>
            <a:rPr lang="en-US" sz="1800" kern="1200" dirty="0" smtClean="0"/>
            <a:t>Feb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self knowledge</a:t>
          </a:r>
          <a:endParaRPr lang="en-US" sz="1800" kern="1200" dirty="0"/>
        </a:p>
      </dsp:txBody>
      <dsp:txXfrm>
        <a:off x="3149500" y="1422995"/>
        <a:ext cx="2030015" cy="1218009"/>
      </dsp:txXfrm>
    </dsp:sp>
    <dsp:sp modelId="{6523677D-BA14-7D4E-ACED-82EAD86A7952}">
      <dsp:nvSpPr>
        <dsp:cNvPr id="0" name=""/>
        <dsp:cNvSpPr/>
      </dsp:nvSpPr>
      <dsp:spPr>
        <a:xfrm>
          <a:off x="916483" y="2844006"/>
          <a:ext cx="2030015" cy="12180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Week 5  </a:t>
          </a:r>
          <a:r>
            <a:rPr lang="en-US" sz="1800" kern="1200" dirty="0" smtClean="0"/>
            <a:t/>
          </a:r>
          <a:br>
            <a:rPr lang="en-US" sz="1800" kern="1200" dirty="0" smtClean="0"/>
          </a:br>
          <a:r>
            <a:rPr lang="en-US" sz="1800" kern="1200" dirty="0" smtClean="0"/>
            <a:t>28</a:t>
          </a:r>
          <a:r>
            <a:rPr lang="en-US" sz="1800" kern="1200" baseline="30000" dirty="0" smtClean="0"/>
            <a:t>th</a:t>
          </a:r>
          <a:r>
            <a:rPr lang="en-US" sz="1800" kern="1200" dirty="0" smtClean="0"/>
            <a:t> Feb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future plans</a:t>
          </a:r>
          <a:endParaRPr lang="en-US" sz="1800" kern="1200" dirty="0"/>
        </a:p>
      </dsp:txBody>
      <dsp:txXfrm>
        <a:off x="916483" y="2844006"/>
        <a:ext cx="2030015" cy="1218009"/>
      </dsp:txXfrm>
    </dsp:sp>
    <dsp:sp modelId="{5DEFDD4B-1B4C-2048-9438-F35E5D9EBE2F}">
      <dsp:nvSpPr>
        <dsp:cNvPr id="0" name=""/>
        <dsp:cNvSpPr/>
      </dsp:nvSpPr>
      <dsp:spPr>
        <a:xfrm>
          <a:off x="3149500" y="2844006"/>
          <a:ext cx="2030015" cy="12180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From </a:t>
          </a:r>
          <a:br>
            <a:rPr lang="en-US" sz="1800" kern="1200" dirty="0" smtClean="0"/>
          </a:br>
          <a:r>
            <a:rPr lang="en-US" sz="1800" kern="1200" dirty="0" smtClean="0"/>
            <a:t>24</a:t>
          </a:r>
          <a:r>
            <a:rPr lang="en-US" sz="1800" kern="1200" baseline="30000" dirty="0" smtClean="0"/>
            <a:t>th</a:t>
          </a:r>
          <a:r>
            <a:rPr lang="en-US" sz="1800" kern="1200" dirty="0" smtClean="0"/>
            <a:t> </a:t>
          </a:r>
          <a:r>
            <a:rPr lang="en-US" sz="1800" kern="1200" dirty="0" smtClean="0"/>
            <a:t>March </a:t>
          </a:r>
          <a:br>
            <a:rPr lang="en-US" sz="1800" kern="1200" dirty="0" smtClean="0"/>
          </a:br>
          <a:r>
            <a:rPr lang="en-US" sz="1800" kern="1200" dirty="0" smtClean="0"/>
            <a:t>Assessment </a:t>
          </a:r>
          <a:br>
            <a:rPr lang="en-US" sz="1800" kern="1200" dirty="0" smtClean="0"/>
          </a:br>
          <a:r>
            <a:rPr lang="en-US" sz="1800" kern="1200" dirty="0" smtClean="0"/>
            <a:t>Interviews</a:t>
          </a:r>
          <a:endParaRPr lang="en-US" sz="1800" kern="1200" dirty="0"/>
        </a:p>
      </dsp:txBody>
      <dsp:txXfrm>
        <a:off x="3149500" y="2844006"/>
        <a:ext cx="2030015" cy="121800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23DBEB-C4BC-1443-9CFF-38BA6E287ECD}">
      <dsp:nvSpPr>
        <dsp:cNvPr id="0" name=""/>
        <dsp:cNvSpPr/>
      </dsp:nvSpPr>
      <dsp:spPr>
        <a:xfrm>
          <a:off x="120215" y="903"/>
          <a:ext cx="1829817" cy="1260743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38C233-9997-7247-B426-DB13ADC77086}">
      <dsp:nvSpPr>
        <dsp:cNvPr id="0" name=""/>
        <dsp:cNvSpPr/>
      </dsp:nvSpPr>
      <dsp:spPr>
        <a:xfrm>
          <a:off x="120215" y="1261647"/>
          <a:ext cx="1829817" cy="678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exam</a:t>
          </a:r>
          <a:endParaRPr lang="en-US" sz="1900" kern="1200" dirty="0"/>
        </a:p>
      </dsp:txBody>
      <dsp:txXfrm>
        <a:off x="120215" y="1261647"/>
        <a:ext cx="1829817" cy="678862"/>
      </dsp:txXfrm>
    </dsp:sp>
    <dsp:sp modelId="{EB874268-A99F-7E4A-BF6A-97BEE835841D}">
      <dsp:nvSpPr>
        <dsp:cNvPr id="0" name=""/>
        <dsp:cNvSpPr/>
      </dsp:nvSpPr>
      <dsp:spPr>
        <a:xfrm>
          <a:off x="2133091" y="903"/>
          <a:ext cx="1829817" cy="1260743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CD0BB3-57A8-AD48-B391-441E30AD70C3}">
      <dsp:nvSpPr>
        <dsp:cNvPr id="0" name=""/>
        <dsp:cNvSpPr/>
      </dsp:nvSpPr>
      <dsp:spPr>
        <a:xfrm>
          <a:off x="2133091" y="1261647"/>
          <a:ext cx="1829817" cy="678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motivations</a:t>
          </a:r>
          <a:endParaRPr lang="en-US" sz="1900" kern="1200" dirty="0"/>
        </a:p>
      </dsp:txBody>
      <dsp:txXfrm>
        <a:off x="2133091" y="1261647"/>
        <a:ext cx="1829817" cy="678862"/>
      </dsp:txXfrm>
    </dsp:sp>
    <dsp:sp modelId="{4A4E3C18-0A68-7048-8036-60DC1B7AF634}">
      <dsp:nvSpPr>
        <dsp:cNvPr id="0" name=""/>
        <dsp:cNvSpPr/>
      </dsp:nvSpPr>
      <dsp:spPr>
        <a:xfrm>
          <a:off x="4145967" y="903"/>
          <a:ext cx="1829817" cy="1260743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F6F4D6-E9CC-1E49-AC9C-17309CBA4D1A}">
      <dsp:nvSpPr>
        <dsp:cNvPr id="0" name=""/>
        <dsp:cNvSpPr/>
      </dsp:nvSpPr>
      <dsp:spPr>
        <a:xfrm>
          <a:off x="4145967" y="1261647"/>
          <a:ext cx="1829817" cy="678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progress</a:t>
          </a:r>
          <a:endParaRPr lang="en-US" sz="1900" kern="1200" dirty="0"/>
        </a:p>
      </dsp:txBody>
      <dsp:txXfrm>
        <a:off x="4145967" y="1261647"/>
        <a:ext cx="1829817" cy="678862"/>
      </dsp:txXfrm>
    </dsp:sp>
    <dsp:sp modelId="{26070294-709E-4B4B-9F66-E794B7D2D16A}">
      <dsp:nvSpPr>
        <dsp:cNvPr id="0" name=""/>
        <dsp:cNvSpPr/>
      </dsp:nvSpPr>
      <dsp:spPr>
        <a:xfrm>
          <a:off x="1126653" y="2123490"/>
          <a:ext cx="1829817" cy="1260743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6976C5-2231-DC46-9BC9-543D8B6F5088}">
      <dsp:nvSpPr>
        <dsp:cNvPr id="0" name=""/>
        <dsp:cNvSpPr/>
      </dsp:nvSpPr>
      <dsp:spPr>
        <a:xfrm>
          <a:off x="1126653" y="3384234"/>
          <a:ext cx="1829817" cy="678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self knowledge</a:t>
          </a:r>
          <a:endParaRPr lang="en-US" sz="1900" kern="1200" dirty="0"/>
        </a:p>
      </dsp:txBody>
      <dsp:txXfrm>
        <a:off x="1126653" y="3384234"/>
        <a:ext cx="1829817" cy="678862"/>
      </dsp:txXfrm>
    </dsp:sp>
    <dsp:sp modelId="{56EB0BD0-A3AE-1C4F-8700-B65548955D07}">
      <dsp:nvSpPr>
        <dsp:cNvPr id="0" name=""/>
        <dsp:cNvSpPr/>
      </dsp:nvSpPr>
      <dsp:spPr>
        <a:xfrm>
          <a:off x="3139529" y="2123490"/>
          <a:ext cx="1829817" cy="1260743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432D3F-F7A7-EF49-B940-E031867E6FCA}">
      <dsp:nvSpPr>
        <dsp:cNvPr id="0" name=""/>
        <dsp:cNvSpPr/>
      </dsp:nvSpPr>
      <dsp:spPr>
        <a:xfrm>
          <a:off x="3139529" y="3384234"/>
          <a:ext cx="1829817" cy="678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Future plans</a:t>
          </a:r>
          <a:endParaRPr lang="en-US" sz="1900" kern="1200" dirty="0"/>
        </a:p>
      </dsp:txBody>
      <dsp:txXfrm>
        <a:off x="3139529" y="3384234"/>
        <a:ext cx="1829817" cy="67886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D7C382-E2D1-3646-B720-C4044EA55B41}">
      <dsp:nvSpPr>
        <dsp:cNvPr id="0" name=""/>
        <dsp:cNvSpPr/>
      </dsp:nvSpPr>
      <dsp:spPr>
        <a:xfrm>
          <a:off x="0" y="496547"/>
          <a:ext cx="6371458" cy="8930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4496" tIns="437388" rIns="494496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Tells you what the section is about</a:t>
          </a:r>
          <a:endParaRPr lang="en-US" sz="2100" kern="1200" dirty="0"/>
        </a:p>
      </dsp:txBody>
      <dsp:txXfrm>
        <a:off x="0" y="496547"/>
        <a:ext cx="6371458" cy="893025"/>
      </dsp:txXfrm>
    </dsp:sp>
    <dsp:sp modelId="{587838AE-B643-D044-9310-20C1C447CB2E}">
      <dsp:nvSpPr>
        <dsp:cNvPr id="0" name=""/>
        <dsp:cNvSpPr/>
      </dsp:nvSpPr>
      <dsp:spPr>
        <a:xfrm>
          <a:off x="318572" y="186587"/>
          <a:ext cx="4460021" cy="619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8578" tIns="0" rIns="168578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Heading</a:t>
          </a:r>
          <a:endParaRPr lang="en-US" sz="2100" kern="1200" dirty="0"/>
        </a:p>
      </dsp:txBody>
      <dsp:txXfrm>
        <a:off x="318572" y="186587"/>
        <a:ext cx="4460021" cy="619920"/>
      </dsp:txXfrm>
    </dsp:sp>
    <dsp:sp modelId="{A189328B-C625-3C48-AD71-7859897EFE71}">
      <dsp:nvSpPr>
        <dsp:cNvPr id="0" name=""/>
        <dsp:cNvSpPr/>
      </dsp:nvSpPr>
      <dsp:spPr>
        <a:xfrm>
          <a:off x="0" y="1812932"/>
          <a:ext cx="6371458" cy="8930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4496" tIns="437388" rIns="494496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Designed to help you think about the topic</a:t>
          </a:r>
          <a:endParaRPr lang="en-US" sz="2100" kern="1200" dirty="0"/>
        </a:p>
      </dsp:txBody>
      <dsp:txXfrm>
        <a:off x="0" y="1812932"/>
        <a:ext cx="6371458" cy="893025"/>
      </dsp:txXfrm>
    </dsp:sp>
    <dsp:sp modelId="{286BC42C-2DAF-6F4E-A899-1C6994A78962}">
      <dsp:nvSpPr>
        <dsp:cNvPr id="0" name=""/>
        <dsp:cNvSpPr/>
      </dsp:nvSpPr>
      <dsp:spPr>
        <a:xfrm>
          <a:off x="318572" y="1502972"/>
          <a:ext cx="4460021" cy="619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8578" tIns="0" rIns="168578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Question</a:t>
          </a:r>
          <a:endParaRPr lang="en-US" sz="2100" kern="1200" dirty="0"/>
        </a:p>
      </dsp:txBody>
      <dsp:txXfrm>
        <a:off x="318572" y="1502972"/>
        <a:ext cx="4460021" cy="619920"/>
      </dsp:txXfrm>
    </dsp:sp>
    <dsp:sp modelId="{15DA4172-4902-7741-BE38-C3AF86E124B8}">
      <dsp:nvSpPr>
        <dsp:cNvPr id="0" name=""/>
        <dsp:cNvSpPr/>
      </dsp:nvSpPr>
      <dsp:spPr>
        <a:xfrm>
          <a:off x="0" y="3129317"/>
          <a:ext cx="6371458" cy="8930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4496" tIns="437388" rIns="494496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Just what it says!</a:t>
          </a:r>
          <a:endParaRPr lang="en-US" sz="2100" kern="1200" dirty="0"/>
        </a:p>
      </dsp:txBody>
      <dsp:txXfrm>
        <a:off x="0" y="3129317"/>
        <a:ext cx="6371458" cy="893025"/>
      </dsp:txXfrm>
    </dsp:sp>
    <dsp:sp modelId="{BEF76C28-C632-2D47-A4C8-8B9C6C8E780E}">
      <dsp:nvSpPr>
        <dsp:cNvPr id="0" name=""/>
        <dsp:cNvSpPr/>
      </dsp:nvSpPr>
      <dsp:spPr>
        <a:xfrm>
          <a:off x="318572" y="2819357"/>
          <a:ext cx="4460021" cy="619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8578" tIns="0" rIns="168578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List of evidence</a:t>
          </a:r>
          <a:endParaRPr lang="en-US" sz="2100" kern="1200" dirty="0"/>
        </a:p>
      </dsp:txBody>
      <dsp:txXfrm>
        <a:off x="318572" y="2819357"/>
        <a:ext cx="4460021" cy="619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13BBC-83F2-154A-84A1-9EDF2E285223}" type="datetimeFigureOut">
              <a:rPr lang="en-US" smtClean="0"/>
              <a:pPr/>
              <a:t>1/31/11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E707D-CE86-594F-9AEE-A27A4C7449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F6F36-565F-9249-B929-AEF3AC674F78}" type="datetimeFigureOut">
              <a:rPr lang="en-US" smtClean="0"/>
              <a:pPr/>
              <a:t>1/31/11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E7293-365D-124B-8A72-4585EACD1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BCA1EF-7DEF-7241-B165-5696BA230FDA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Objective to get to know the each other and establish framework for future sessions</a:t>
            </a:r>
          </a:p>
          <a:p>
            <a:r>
              <a:rPr lang="en-US" dirty="0"/>
              <a:t>Introduce think pair share</a:t>
            </a:r>
          </a:p>
          <a:p>
            <a:r>
              <a:rPr lang="en-US" dirty="0"/>
              <a:t>Establish expectations for portfolio contribution for this part of the course</a:t>
            </a:r>
          </a:p>
          <a:p>
            <a:r>
              <a:rPr lang="en-US" dirty="0"/>
              <a:t>Much of the session will be run via discussion and question and answer</a:t>
            </a:r>
          </a:p>
          <a:p>
            <a:r>
              <a:rPr lang="en-US" dirty="0"/>
              <a:t>The slides will be used according to need, but can form a useful note for review and revision.</a:t>
            </a:r>
          </a:p>
          <a:p>
            <a:r>
              <a:rPr lang="en-US" dirty="0"/>
              <a:t>They can also be used as reference by students who do not attend the session.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blackboard</a:t>
            </a:r>
            <a:r>
              <a:rPr lang="en-US" baseline="0" dirty="0" smtClean="0"/>
              <a:t> to check details of the module, and background information which is still relevant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E7293-365D-124B-8A72-4585EACD130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Resources</a:t>
            </a:r>
            <a:r>
              <a:rPr lang="en-US" baseline="0" dirty="0" smtClean="0"/>
              <a:t> are put into a collection in edshare, go and get them if you want copies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E7293-365D-124B-8A72-4585EACD130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10F576-5B1E-1E4F-8ACE-8E34989B9EA9}" type="slidenum">
              <a:rPr lang="en-US"/>
              <a:pPr/>
              <a:t>15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Recap on what has gone, and what is expected</a:t>
            </a:r>
          </a:p>
          <a:p>
            <a:r>
              <a:rPr lang="en-US"/>
              <a:t>Gauging the level of engagement, and motivation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C6CD15-66C2-8E44-AAD1-B52CFAD50A5F}" type="slidenum">
              <a:rPr lang="en-US"/>
              <a:pPr/>
              <a:t>16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Relate the whole routes to success class back to the personal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23AF68-C085-374A-87C7-EF70DDB0CD5F}" type="slidenum">
              <a:rPr lang="en-US"/>
              <a:pPr/>
              <a:t>17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F2E997-4533-7B45-89AB-F3A58B8754D2}" type="slidenum">
              <a:rPr lang="en-US"/>
              <a:pPr/>
              <a:t>18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Opening for discussion of the range of types of feedback</a:t>
            </a:r>
          </a:p>
          <a:p>
            <a:r>
              <a:rPr lang="en-US"/>
              <a:t>Learning taking place in three domains</a:t>
            </a:r>
          </a:p>
          <a:p>
            <a:pPr lvl="1"/>
            <a:r>
              <a:rPr lang="en-US"/>
              <a:t>Cognitive</a:t>
            </a:r>
          </a:p>
          <a:p>
            <a:pPr lvl="1"/>
            <a:r>
              <a:rPr lang="en-US"/>
              <a:t>Affective</a:t>
            </a:r>
          </a:p>
          <a:p>
            <a:pPr lvl="1"/>
            <a:r>
              <a:rPr lang="en-US"/>
              <a:t>Psycho-motor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E5588E-EC67-FE43-A7AE-4A29C1AD7D75}" type="slidenum">
              <a:rPr lang="en-US"/>
              <a:pPr/>
              <a:t>19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Interactive discussion, write feedback on board/acetate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DFB9C-EC3A-B145-9928-95E96A6454AA}" type="slidenum">
              <a:rPr lang="en-US"/>
              <a:pPr/>
              <a:t>20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Ask the question, get a vote, have some discussion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ED5926-155D-1E48-8C68-C1091EDFFC18}" type="slidenum">
              <a:rPr lang="en-US"/>
              <a:pPr/>
              <a:t>21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Discussion of different types of feedback</a:t>
            </a:r>
          </a:p>
          <a:p>
            <a:r>
              <a:rPr lang="en-US"/>
              <a:t>Relation between feedback and reflection</a:t>
            </a:r>
          </a:p>
          <a:p>
            <a:r>
              <a:rPr lang="en-US"/>
              <a:t>Peer learning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FA3088-E80A-1C44-8298-8851D509FE5A}" type="slidenum">
              <a:rPr lang="en-US"/>
              <a:pPr/>
              <a:t>22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Intros</a:t>
            </a:r>
          </a:p>
          <a:p>
            <a:r>
              <a:rPr lang="en-US" dirty="0" smtClean="0"/>
              <a:t>Your Objectives</a:t>
            </a:r>
          </a:p>
          <a:p>
            <a:pPr lvl="1"/>
            <a:r>
              <a:rPr lang="en-US" dirty="0" smtClean="0"/>
              <a:t>Thinking </a:t>
            </a:r>
            <a:r>
              <a:rPr lang="en-US" b="1" dirty="0" smtClean="0"/>
              <a:t>about personal objectives</a:t>
            </a:r>
          </a:p>
          <a:p>
            <a:pPr lvl="1"/>
            <a:r>
              <a:rPr lang="en-US" b="1" dirty="0" smtClean="0"/>
              <a:t>Scoping out</a:t>
            </a:r>
            <a:r>
              <a:rPr lang="en-US" dirty="0" smtClean="0"/>
              <a:t> the area</a:t>
            </a:r>
          </a:p>
          <a:p>
            <a:r>
              <a:rPr lang="en-US" dirty="0" smtClean="0"/>
              <a:t>About Feedback</a:t>
            </a:r>
          </a:p>
          <a:p>
            <a:r>
              <a:rPr lang="en-US" dirty="0" smtClean="0"/>
              <a:t>How can we get feedback</a:t>
            </a:r>
          </a:p>
          <a:p>
            <a:r>
              <a:rPr lang="en-US" dirty="0" smtClean="0"/>
              <a:t>Where can we get feedback</a:t>
            </a:r>
          </a:p>
          <a:p>
            <a:r>
              <a:rPr lang="en-US" dirty="0" smtClean="0"/>
              <a:t>What can we do with feedback</a:t>
            </a:r>
          </a:p>
          <a:p>
            <a:r>
              <a:rPr lang="en-US" dirty="0" smtClean="0"/>
              <a:t>Initial understanding</a:t>
            </a:r>
          </a:p>
          <a:p>
            <a:r>
              <a:rPr lang="en-US" dirty="0" smtClean="0"/>
              <a:t>Task</a:t>
            </a:r>
          </a:p>
          <a:p>
            <a:r>
              <a:rPr lang="en-US" dirty="0" smtClean="0"/>
              <a:t>Framing expectations for the portfolio</a:t>
            </a:r>
          </a:p>
          <a:p>
            <a:r>
              <a:rPr lang="en-US" dirty="0" smtClean="0"/>
              <a:t>Tasks will include</a:t>
            </a:r>
          </a:p>
          <a:p>
            <a:r>
              <a:rPr lang="en-US" dirty="0" smtClean="0"/>
              <a:t>Reflecting on examination result</a:t>
            </a:r>
          </a:p>
          <a:p>
            <a:r>
              <a:rPr lang="en-US" dirty="0" smtClean="0"/>
              <a:t>Making an action plan</a:t>
            </a:r>
          </a:p>
          <a:p>
            <a:r>
              <a:rPr lang="en-US" dirty="0" smtClean="0"/>
              <a:t>Developing frameworks for future reflections</a:t>
            </a:r>
          </a:p>
          <a:p>
            <a:r>
              <a:rPr lang="en-US" dirty="0" smtClean="0"/>
              <a:t>Making explicit understandings of learning by creating advice and guidance for future students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E7293-365D-124B-8A72-4585EACD1308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1ACA57-3BAA-254B-87B2-8851EB2B7313}" type="slidenum">
              <a:rPr lang="en-US"/>
              <a:pPr/>
              <a:t>23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A7E74C-D7F4-924B-9796-0CE06C5DD2C7}" type="slidenum">
              <a:rPr lang="en-US"/>
              <a:pPr/>
              <a:t>24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A43D20-8E65-3841-967E-8ED08B6C8B6A}" type="slidenum">
              <a:rPr lang="en-US"/>
              <a:pPr/>
              <a:t>25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 five minute video clip which looks at the student experience from the students perspective</a:t>
            </a:r>
          </a:p>
          <a:p>
            <a:r>
              <a:rPr lang="en-US" dirty="0" smtClean="0"/>
              <a:t>Opens up discussion into the tensions between academic and non academic life</a:t>
            </a:r>
          </a:p>
          <a:p>
            <a:r>
              <a:rPr lang="en-US" dirty="0" smtClean="0"/>
              <a:t>Need for work life balance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E7293-365D-124B-8A72-4585EACD1308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Portfolio</a:t>
            </a:r>
            <a:r>
              <a:rPr lang="en-US" baseline="0" dirty="0" smtClean="0"/>
              <a:t> template handout on page with five boxes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E7293-365D-124B-8A72-4585EACD1308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Need to establish how the classes will be run</a:t>
            </a:r>
          </a:p>
          <a:p>
            <a:r>
              <a:rPr lang="en-US" dirty="0" err="1" smtClean="0"/>
              <a:t>Eg</a:t>
            </a:r>
            <a:r>
              <a:rPr lang="en-US" dirty="0" smtClean="0"/>
              <a:t> Q&amp;A</a:t>
            </a:r>
          </a:p>
          <a:p>
            <a:r>
              <a:rPr lang="en-US" dirty="0" smtClean="0"/>
              <a:t>Think share pair</a:t>
            </a:r>
          </a:p>
          <a:p>
            <a:r>
              <a:rPr lang="en-US" dirty="0" smtClean="0"/>
              <a:t>zappers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E7293-365D-124B-8A72-4585EACD130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Objective to get some general feedback from the students – who</a:t>
            </a:r>
            <a:r>
              <a:rPr lang="en-US" baseline="0" dirty="0" smtClean="0"/>
              <a:t> are you, why are you here? This is also the opening question to the Portfolio interview</a:t>
            </a:r>
            <a:endParaRPr lang="en-US" dirty="0" smtClean="0"/>
          </a:p>
          <a:p>
            <a:r>
              <a:rPr lang="en-US" dirty="0" smtClean="0"/>
              <a:t>Establish the diversity of objectives, but also the commonality</a:t>
            </a:r>
          </a:p>
          <a:p>
            <a:r>
              <a:rPr lang="en-US" dirty="0" smtClean="0"/>
              <a:t>Reminder – from induction….</a:t>
            </a:r>
          </a:p>
          <a:p>
            <a:r>
              <a:rPr lang="en-US" dirty="0" smtClean="0"/>
              <a:t>Extra info - degree profile of students from FY same as that of A level point entry</a:t>
            </a:r>
          </a:p>
          <a:p>
            <a:r>
              <a:rPr lang="en-US" dirty="0" smtClean="0"/>
              <a:t>Students may go on to do degree different to that first selected</a:t>
            </a:r>
          </a:p>
          <a:p>
            <a:r>
              <a:rPr lang="en-US" dirty="0" smtClean="0"/>
              <a:t>Some students take the year a second time</a:t>
            </a:r>
          </a:p>
          <a:p>
            <a:r>
              <a:rPr lang="en-US" dirty="0" smtClean="0"/>
              <a:t>Some students go on to study at another university</a:t>
            </a:r>
          </a:p>
          <a:p>
            <a:r>
              <a:rPr lang="en-US" dirty="0" smtClean="0"/>
              <a:t>You have to pass the course to progress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E7293-365D-124B-8A72-4585EACD130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1) Exam</a:t>
            </a:r>
          </a:p>
          <a:p>
            <a:r>
              <a:rPr lang="en-US" dirty="0" smtClean="0"/>
              <a:t>2) Your</a:t>
            </a:r>
            <a:r>
              <a:rPr lang="en-US" baseline="0" dirty="0" smtClean="0"/>
              <a:t> motivations</a:t>
            </a:r>
          </a:p>
          <a:p>
            <a:r>
              <a:rPr lang="en-US" baseline="0" dirty="0" smtClean="0"/>
              <a:t>3) Your progress</a:t>
            </a:r>
          </a:p>
          <a:p>
            <a:r>
              <a:rPr lang="en-US" baseline="0" dirty="0" smtClean="0"/>
              <a:t>4) Self knowledge</a:t>
            </a:r>
          </a:p>
          <a:p>
            <a:r>
              <a:rPr lang="en-US" baseline="0" dirty="0" smtClean="0"/>
              <a:t>5) Future Objectives</a:t>
            </a:r>
          </a:p>
          <a:p>
            <a:r>
              <a:rPr lang="en-US" dirty="0" smtClean="0"/>
              <a:t>Explaining how the classes</a:t>
            </a:r>
            <a:r>
              <a:rPr lang="en-US" baseline="0" dirty="0" smtClean="0"/>
              <a:t> will be used to to fill out the portfolio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E7293-365D-124B-8A72-4585EACD130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Show the portfolio</a:t>
            </a:r>
            <a:r>
              <a:rPr lang="en-US" baseline="0" dirty="0" smtClean="0"/>
              <a:t> using the visualiser</a:t>
            </a:r>
          </a:p>
          <a:p>
            <a:r>
              <a:rPr lang="en-US" baseline="0" dirty="0" smtClean="0"/>
              <a:t>Have a one page handout of the sections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E7293-365D-124B-8A72-4585EACD130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look at the handout </a:t>
            </a:r>
            <a:r>
              <a:rPr lang="en-US" dirty="0" err="1" smtClean="0"/>
              <a:t>individuall</a:t>
            </a:r>
            <a:endParaRPr lang="en-US" dirty="0" smtClean="0"/>
          </a:p>
          <a:p>
            <a:r>
              <a:rPr lang="en-US" dirty="0" smtClean="0"/>
              <a:t>Verbal questioning, do you have a problem with section?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E7293-365D-124B-8A72-4585EACD130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you have to think about</a:t>
            </a:r>
          </a:p>
          <a:p>
            <a:r>
              <a:rPr lang="en-US" dirty="0" smtClean="0"/>
              <a:t>Exam (performance and progression)</a:t>
            </a:r>
          </a:p>
          <a:p>
            <a:r>
              <a:rPr lang="en-US" dirty="0" smtClean="0"/>
              <a:t>Motivations</a:t>
            </a:r>
          </a:p>
          <a:p>
            <a:r>
              <a:rPr lang="en-US" dirty="0" smtClean="0"/>
              <a:t>Progress</a:t>
            </a:r>
          </a:p>
          <a:p>
            <a:r>
              <a:rPr lang="en-US" dirty="0" smtClean="0"/>
              <a:t>Self</a:t>
            </a:r>
            <a:r>
              <a:rPr lang="en-US" baseline="0" dirty="0" smtClean="0"/>
              <a:t> Knowledge</a:t>
            </a:r>
          </a:p>
          <a:p>
            <a:r>
              <a:rPr lang="en-US" baseline="0" dirty="0" smtClean="0"/>
              <a:t>Future Plans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E7293-365D-124B-8A72-4585EACD130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Explain and discuss the marking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E7293-365D-124B-8A72-4585EACD130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DAA9-E1B8-1E45-A18B-C28F2F4F4E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BD52-4CB9-BF46-B47D-2DDA26E8E796}" type="datetimeFigureOut">
              <a:rPr lang="en-US" smtClean="0"/>
              <a:pPr/>
              <a:t>1/31/11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BD52-4CB9-BF46-B47D-2DDA26E8E796}" type="datetimeFigureOut">
              <a:rPr lang="en-US" smtClean="0"/>
              <a:pPr/>
              <a:t>1/31/11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DAA9-E1B8-1E45-A18B-C28F2F4F4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BD52-4CB9-BF46-B47D-2DDA26E8E796}" type="datetimeFigureOut">
              <a:rPr lang="en-US" smtClean="0"/>
              <a:pPr/>
              <a:t>1/31/11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DAA9-E1B8-1E45-A18B-C28F2F4F4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F181BD52-4CB9-BF46-B47D-2DDA26E8E796}" type="datetimeFigureOut">
              <a:rPr lang="en-US" smtClean="0"/>
              <a:pPr/>
              <a:t>1/31/11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DAA9-E1B8-1E45-A18B-C28F2F4F4E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F181BD52-4CB9-BF46-B47D-2DDA26E8E796}" type="datetimeFigureOut">
              <a:rPr lang="en-US" smtClean="0"/>
              <a:pPr/>
              <a:t>1/31/11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DAA9-E1B8-1E45-A18B-C28F2F4F4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F181BD52-4CB9-BF46-B47D-2DDA26E8E796}" type="datetimeFigureOut">
              <a:rPr lang="en-US" smtClean="0"/>
              <a:pPr/>
              <a:t>1/31/11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DAA9-E1B8-1E45-A18B-C28F2F4F4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BD52-4CB9-BF46-B47D-2DDA26E8E796}" type="datetimeFigureOut">
              <a:rPr lang="en-US" smtClean="0"/>
              <a:pPr/>
              <a:t>1/31/11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DAA9-E1B8-1E45-A18B-C28F2F4F4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BD52-4CB9-BF46-B47D-2DDA26E8E796}" type="datetimeFigureOut">
              <a:rPr lang="en-US" smtClean="0"/>
              <a:pPr/>
              <a:t>1/31/11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DAA9-E1B8-1E45-A18B-C28F2F4F4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dirty="0"/>
              <a:t>FY February</a:t>
            </a:r>
            <a:r>
              <a:rPr lang="en-US" dirty="0" smtClean="0"/>
              <a:t> 2010</a:t>
            </a:r>
            <a:br>
              <a:rPr lang="en-US" dirty="0" smtClean="0"/>
            </a:br>
            <a:r>
              <a:rPr lang="en-US" dirty="0"/>
              <a:t>Routes to Success</a:t>
            </a:r>
            <a:endParaRPr lang="en-US" sz="1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/>
              <a:t> saw@ecs.soton.ac.uk</a:t>
            </a:r>
            <a:endParaRPr lang="en-US" sz="1400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BD52-4CB9-BF46-B47D-2DDA26E8E796}" type="datetimeFigureOut">
              <a:rPr lang="en-US" smtClean="0"/>
              <a:pPr/>
              <a:t>1/31/11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DAA9-E1B8-1E45-A18B-C28F2F4F4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BD52-4CB9-BF46-B47D-2DDA26E8E796}" type="datetimeFigureOut">
              <a:rPr lang="en-US" smtClean="0"/>
              <a:pPr/>
              <a:t>1/31/11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DAA9-E1B8-1E45-A18B-C28F2F4F4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BD52-4CB9-BF46-B47D-2DDA26E8E796}" type="datetimeFigureOut">
              <a:rPr lang="en-US" smtClean="0"/>
              <a:pPr/>
              <a:t>1/31/11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DAA9-E1B8-1E45-A18B-C28F2F4F4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BD52-4CB9-BF46-B47D-2DDA26E8E796}" type="datetimeFigureOut">
              <a:rPr lang="en-US" smtClean="0"/>
              <a:pPr/>
              <a:t>1/31/11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DAA9-E1B8-1E45-A18B-C28F2F4F4E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BD52-4CB9-BF46-B47D-2DDA26E8E796}" type="datetimeFigureOut">
              <a:rPr lang="en-US" smtClean="0"/>
              <a:pPr/>
              <a:t>1/31/11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DAA9-E1B8-1E45-A18B-C28F2F4F4E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BD52-4CB9-BF46-B47D-2DDA26E8E796}" type="datetimeFigureOut">
              <a:rPr lang="en-US" smtClean="0"/>
              <a:pPr/>
              <a:t>1/31/11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DAA9-E1B8-1E45-A18B-C28F2F4F4E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BD52-4CB9-BF46-B47D-2DDA26E8E796}" type="datetimeFigureOut">
              <a:rPr lang="en-US" smtClean="0"/>
              <a:pPr/>
              <a:t>1/31/11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DAA9-E1B8-1E45-A18B-C28F2F4F4E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BD52-4CB9-BF46-B47D-2DDA26E8E796}" type="datetimeFigureOut">
              <a:rPr lang="en-US" smtClean="0"/>
              <a:pPr/>
              <a:t>1/31/11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DAA9-E1B8-1E45-A18B-C28F2F4F4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slideLayout" Target="../slideLayouts/slideLayout1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1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181BD52-4CB9-BF46-B47D-2DDA26E8E796}" type="datetimeFigureOut">
              <a:rPr lang="en-US" smtClean="0"/>
              <a:pPr/>
              <a:t>1/31/11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 err="1" smtClean="0"/>
              <a:t>saw@ecs.soton.ac.uk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7F9DAA9-E1B8-1E45-A18B-C28F2F4F4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2" r:id="rId17"/>
  </p:sldLayoutIdLst>
  <p:transition spd="slow"/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hyperlink" Target="http://www.edshare.soton.ac.uk/4686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eg"/><Relationship Id="rId5" Type="http://schemas.openxmlformats.org/officeDocument/2006/relationships/hyperlink" Target="http://www.edshare.soton.ac.uk/469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diagramData" Target="../diagrams/data3.xml"/><Relationship Id="rId6" Type="http://schemas.openxmlformats.org/officeDocument/2006/relationships/diagramColors" Target="../diagrams/colors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df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2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hyperlink" Target="http://www.edshare.soton.ac.uk/67/" TargetMode="External"/><Relationship Id="rId4" Type="http://schemas.openxmlformats.org/officeDocument/2006/relationships/image" Target="../media/image25.pdf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://www.youtube.com/watch?v=dGCJ46vyR9o" TargetMode="External"/><Relationship Id="rId5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diagramData" Target="../diagrams/data1.xml"/><Relationship Id="rId6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diagramData" Target="../diagrams/data2.xml"/><Relationship Id="rId6" Type="http://schemas.openxmlformats.org/officeDocument/2006/relationships/diagramColors" Target="../diagrams/colors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0" lang="en-US" dirty="0"/>
              <a:t>Foundation Year</a:t>
            </a:r>
            <a:br>
              <a:rPr kumimoji="0" lang="en-US" dirty="0"/>
            </a:br>
            <a:r>
              <a:rPr kumimoji="0" lang="en-US" dirty="0"/>
              <a:t>Routes to Success</a:t>
            </a:r>
            <a:br>
              <a:rPr kumimoji="0" lang="en-US" dirty="0"/>
            </a:br>
            <a:r>
              <a:rPr kumimoji="0" lang="en-US" sz="2400" dirty="0"/>
              <a:t>Part III - Sustaining Success</a:t>
            </a:r>
            <a:endParaRPr kumimoji="0"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0" lang="en-US" dirty="0"/>
              <a:t>Su White</a:t>
            </a:r>
            <a:br>
              <a:rPr kumimoji="0" lang="en-US" dirty="0"/>
            </a:br>
            <a:r>
              <a:rPr kumimoji="0" lang="en-US" dirty="0"/>
              <a:t>Semester </a:t>
            </a:r>
            <a:r>
              <a:rPr kumimoji="0" lang="en-US" dirty="0" smtClean="0"/>
              <a:t>2</a:t>
            </a:r>
          </a:p>
          <a:p>
            <a:r>
              <a:rPr kumimoji="0" lang="en-US" dirty="0" smtClean="0"/>
              <a:t>Week1 - Context</a:t>
            </a:r>
            <a:endParaRPr kumimoji="0" lang="en-US" dirty="0"/>
          </a:p>
        </p:txBody>
      </p:sp>
      <p:pic>
        <p:nvPicPr>
          <p:cNvPr id="4" name="Picture 3" descr="TeachingRTSP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7336" y="1528482"/>
            <a:ext cx="3143250" cy="4191000"/>
          </a:xfrm>
          <a:prstGeom prst="rect">
            <a:avLst/>
          </a:prstGeom>
          <a:noFill/>
        </p:spPr>
      </p:pic>
      <p:sp>
        <p:nvSpPr>
          <p:cNvPr id="5" name="Rectangle 4">
            <a:hlinkClick r:id="rId4"/>
          </p:cNvPr>
          <p:cNvSpPr/>
          <p:nvPr/>
        </p:nvSpPr>
        <p:spPr>
          <a:xfrm>
            <a:off x="207818" y="5719482"/>
            <a:ext cx="8682182" cy="369332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/>
              <a:t>These slides in Edshare </a:t>
            </a:r>
            <a:r>
              <a:rPr lang="en-US" dirty="0" smtClean="0"/>
              <a:t>http://www.edshare.soton.ac.uk/</a:t>
            </a:r>
            <a:r>
              <a:rPr lang="en-US" dirty="0" smtClean="0"/>
              <a:t>4686/</a:t>
            </a:r>
            <a:endParaRPr lang="en-US" dirty="0" smtClean="0"/>
          </a:p>
        </p:txBody>
      </p:sp>
      <p:sp>
        <p:nvSpPr>
          <p:cNvPr id="6" name="Rectangle 5">
            <a:hlinkClick r:id="rId5"/>
          </p:cNvPr>
          <p:cNvSpPr/>
          <p:nvPr/>
        </p:nvSpPr>
        <p:spPr>
          <a:xfrm>
            <a:off x="0" y="6488668"/>
            <a:ext cx="9143999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/>
              <a:t>Resource set in Edshare http</a:t>
            </a:r>
            <a:r>
              <a:rPr lang="en-US" dirty="0" smtClean="0"/>
              <a:t>://www.edshare.soton.ac.uk/4690/</a:t>
            </a:r>
            <a:endParaRPr lang="en-GB" dirty="0"/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 spd="slow">
        <mp:cube/>
      </m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we will do</a:t>
            </a:r>
          </a:p>
          <a:p>
            <a:pPr>
              <a:buNone/>
            </a:pPr>
            <a:r>
              <a:rPr lang="en-US" dirty="0" smtClean="0"/>
              <a:t>Weeks 1-5</a:t>
            </a:r>
          </a:p>
          <a:p>
            <a:r>
              <a:rPr lang="en-US" dirty="0" smtClean="0"/>
              <a:t>Each week</a:t>
            </a:r>
          </a:p>
          <a:p>
            <a:pPr lvl="1"/>
            <a:r>
              <a:rPr lang="en-US" dirty="0" smtClean="0"/>
              <a:t>will rehearse thinking </a:t>
            </a:r>
          </a:p>
          <a:p>
            <a:pPr lvl="1"/>
            <a:r>
              <a:rPr lang="en-US" dirty="0" smtClean="0"/>
              <a:t>provide ideas for each section</a:t>
            </a:r>
            <a:endParaRPr lang="en-US" dirty="0" smtClean="0"/>
          </a:p>
          <a:p>
            <a:r>
              <a:rPr lang="en-US" dirty="0" smtClean="0"/>
              <a:t>Last two weeks of term</a:t>
            </a:r>
            <a:endParaRPr lang="en-US" dirty="0" smtClean="0"/>
          </a:p>
          <a:p>
            <a:pPr lvl="1"/>
            <a:r>
              <a:rPr lang="en-US" dirty="0" smtClean="0"/>
              <a:t>Handin your portfolio 8</a:t>
            </a:r>
            <a:r>
              <a:rPr lang="en-US" baseline="30000" dirty="0" smtClean="0"/>
              <a:t>th</a:t>
            </a:r>
            <a:r>
              <a:rPr lang="en-US" dirty="0" smtClean="0"/>
              <a:t> March</a:t>
            </a:r>
          </a:p>
          <a:p>
            <a:pPr lvl="1"/>
            <a:r>
              <a:rPr lang="en-US" dirty="0" smtClean="0"/>
              <a:t>Individual recorded interview</a:t>
            </a:r>
            <a:br>
              <a:rPr lang="en-US" dirty="0" smtClean="0"/>
            </a:br>
            <a:r>
              <a:rPr lang="en-US" dirty="0" smtClean="0"/>
              <a:t>10</a:t>
            </a:r>
            <a:r>
              <a:rPr lang="en-US" baseline="30000" dirty="0" smtClean="0"/>
              <a:t>th</a:t>
            </a:r>
            <a:r>
              <a:rPr lang="en-US" dirty="0" smtClean="0"/>
              <a:t>-19</a:t>
            </a:r>
            <a:r>
              <a:rPr lang="en-US" baseline="30000" dirty="0" smtClean="0"/>
              <a:t>th</a:t>
            </a:r>
            <a:r>
              <a:rPr lang="en-US" dirty="0" smtClean="0"/>
              <a:t> March</a:t>
            </a:r>
            <a:endParaRPr lang="en-US" dirty="0"/>
          </a:p>
        </p:txBody>
      </p:sp>
      <p:sp>
        <p:nvSpPr>
          <p:cNvPr id="4" name="Explosion 1 3"/>
          <p:cNvSpPr/>
          <p:nvPr/>
        </p:nvSpPr>
        <p:spPr>
          <a:xfrm>
            <a:off x="4738909" y="2892530"/>
            <a:ext cx="4080251" cy="3539175"/>
          </a:xfrm>
          <a:prstGeom prst="irregularSeal1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99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  <a:gs pos="1000">
                <a:schemeClr val="accent5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  <a:tileRect/>
          </a:gradFill>
          <a:ln/>
          <a:effectLst>
            <a:innerShdw blurRad="50800" dist="25400" dir="10800000">
              <a:srgbClr val="808080">
                <a:alpha val="75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Remember:</a:t>
            </a:r>
            <a:br>
              <a:rPr lang="en-US" dirty="0" smtClean="0"/>
            </a:br>
            <a:r>
              <a:rPr lang="en-US" dirty="0" smtClean="0"/>
              <a:t>	no handin</a:t>
            </a:r>
            <a:br>
              <a:rPr lang="en-US" dirty="0" smtClean="0"/>
            </a:br>
            <a:r>
              <a:rPr lang="en-US" dirty="0" smtClean="0"/>
              <a:t>	no interview</a:t>
            </a:r>
            <a:br>
              <a:rPr lang="en-US" dirty="0" smtClean="0"/>
            </a:br>
            <a:r>
              <a:rPr lang="en-US" dirty="0" smtClean="0"/>
              <a:t>	no mark</a:t>
            </a:r>
            <a:endParaRPr lang="en-US" dirty="0"/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 spd="slow">
        <mp:cube/>
      </m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achingRTSP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09289">
            <a:off x="6103883" y="-266700"/>
            <a:ext cx="3143250" cy="4191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Intros: each section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79463" y="1828800"/>
          <a:ext cx="6371459" cy="420893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>
    <mc:Choice xmlns:mp="http://schemas.microsoft.com/office/mac/powerpoint/2008/main" Requires="mp">
      <mp:transition spd="slow">
        <mp:cube/>
      </m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find stuff: Blackboard</a:t>
            </a:r>
            <a:endParaRPr lang="en-US" dirty="0"/>
          </a:p>
        </p:txBody>
      </p:sp>
      <p:pic>
        <p:nvPicPr>
          <p:cNvPr id="5" name="Content Placeholder 4" descr="Picture 37.png"/>
          <p:cNvPicPr>
            <a:picLocks noGrp="1" noChangeAspect="1"/>
          </p:cNvPicPr>
          <p:nvPr>
            <p:ph idx="1"/>
          </p:nvPr>
        </p:nvPicPr>
        <p:blipFill>
          <a:blip r:embed="rId3"/>
          <a:srcRect t="-197" b="-197"/>
          <a:stretch>
            <a:fillRect/>
          </a:stretch>
        </p:blipFill>
        <p:spPr/>
      </p:pic>
    </p:spTree>
  </p:cSld>
  <p:clrMapOvr>
    <a:masterClrMapping/>
  </p:clrMapOvr>
  <mc:AlternateContent>
    <mc:Choice xmlns:mp="http://schemas.microsoft.com/office/mac/powerpoint/2008/main" Requires="mp">
      <mp:transition spd="slow">
        <mp:cube/>
      </m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find stuff: Edshare</a:t>
            </a:r>
            <a:endParaRPr lang="en-US" dirty="0"/>
          </a:p>
        </p:txBody>
      </p:sp>
      <p:pic>
        <p:nvPicPr>
          <p:cNvPr id="4" name="Content Placeholder 3" descr="Picture 20.png"/>
          <p:cNvPicPr>
            <a:picLocks noGrp="1" noChangeAspect="1"/>
          </p:cNvPicPr>
          <p:nvPr>
            <p:ph idx="1"/>
          </p:nvPr>
        </p:nvPicPr>
        <p:blipFill>
          <a:blip r:embed="rId3"/>
          <a:srcRect t="-1582" b="-1582"/>
          <a:stretch>
            <a:fillRect/>
          </a:stretch>
        </p:blipFill>
        <p:spPr/>
      </p:pic>
    </p:spTree>
  </p:cSld>
  <p:clrMapOvr>
    <a:masterClrMapping/>
  </p:clrMapOvr>
  <mc:AlternateContent>
    <mc:Choice xmlns:mp="http://schemas.microsoft.com/office/mac/powerpoint/2008/main" Requires="mp">
      <mp:transition spd="slow">
        <mp:cube/>
      </m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objectives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about why you are here…</a:t>
            </a:r>
            <a:endParaRPr lang="en-US" dirty="0"/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 spd="slow">
        <mp:cube/>
      </m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/>
              <a:t>Your formal objectives: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-107" charset="2"/>
              <a:buNone/>
            </a:pPr>
            <a:r>
              <a:rPr kumimoji="0" lang="en-GB" sz="2000" dirty="0">
                <a:latin typeface="Verdana" pitchFamily="-107" charset="0"/>
              </a:rPr>
              <a:t>The module - Sustaining Success</a:t>
            </a:r>
          </a:p>
          <a:p>
            <a:pPr>
              <a:buFont typeface="Wingdings" pitchFamily="-107" charset="2"/>
              <a:buNone/>
            </a:pPr>
            <a:r>
              <a:rPr kumimoji="0" lang="en-GB" sz="2000" dirty="0">
                <a:latin typeface="Verdana" pitchFamily="-107" charset="0"/>
              </a:rPr>
              <a:t>Three portfolio components</a:t>
            </a:r>
          </a:p>
          <a:p>
            <a:r>
              <a:rPr kumimoji="0" lang="en-GB" sz="2000" dirty="0">
                <a:latin typeface="Verdana" pitchFamily="-107" charset="0"/>
              </a:rPr>
              <a:t>Getting Started in Higher Education: </a:t>
            </a:r>
            <a:r>
              <a:rPr kumimoji="0" lang="en-GB" sz="2000" dirty="0" smtClean="0">
                <a:latin typeface="Verdana" pitchFamily="-107" charset="0"/>
              </a:rPr>
              <a:t>	</a:t>
            </a:r>
            <a:br>
              <a:rPr kumimoji="0" lang="en-GB" sz="2000" dirty="0" smtClean="0">
                <a:latin typeface="Verdana" pitchFamily="-107" charset="0"/>
              </a:rPr>
            </a:br>
            <a:r>
              <a:rPr kumimoji="0" lang="en-GB" sz="2000" dirty="0" smtClean="0">
                <a:latin typeface="Verdana" pitchFamily="-107" charset="0"/>
              </a:rPr>
              <a:t> November 2009 </a:t>
            </a:r>
            <a:r>
              <a:rPr kumimoji="0" lang="en-GB" sz="28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kumimoji="0" lang="en-GB" sz="2000" dirty="0" smtClean="0">
              <a:solidFill>
                <a:srgbClr val="FF0000"/>
              </a:solidFill>
              <a:latin typeface="Verdana" pitchFamily="-107" charset="0"/>
            </a:endParaRPr>
          </a:p>
          <a:p>
            <a:r>
              <a:rPr kumimoji="0" lang="en-GB" sz="2000" dirty="0">
                <a:latin typeface="Verdana" pitchFamily="-107" charset="0"/>
              </a:rPr>
              <a:t>Making Progress:  				</a:t>
            </a:r>
            <a:r>
              <a:rPr kumimoji="0" lang="en-GB" sz="2000" dirty="0" smtClean="0">
                <a:latin typeface="Verdana" pitchFamily="-107" charset="0"/>
              </a:rPr>
              <a:t/>
            </a:r>
            <a:br>
              <a:rPr kumimoji="0" lang="en-GB" sz="2000" dirty="0" smtClean="0">
                <a:latin typeface="Verdana" pitchFamily="-107" charset="0"/>
              </a:rPr>
            </a:br>
            <a:r>
              <a:rPr kumimoji="0" lang="en-GB" sz="2000" dirty="0" smtClean="0">
                <a:latin typeface="Verdana" pitchFamily="-107" charset="0"/>
              </a:rPr>
              <a:t>February 2010  </a:t>
            </a:r>
            <a:r>
              <a:rPr kumimoji="0" lang="en-GB" sz="28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kumimoji="0" lang="en-GB" sz="2000" dirty="0" smtClean="0">
              <a:solidFill>
                <a:srgbClr val="FF0000"/>
              </a:solidFill>
              <a:latin typeface="Verdana" pitchFamily="-107" charset="0"/>
            </a:endParaRPr>
          </a:p>
          <a:p>
            <a:r>
              <a:rPr kumimoji="0" lang="en-GB" sz="2000" dirty="0">
                <a:latin typeface="Verdana" pitchFamily="-107" charset="0"/>
              </a:rPr>
              <a:t>Sustaining Success:  				</a:t>
            </a:r>
            <a:r>
              <a:rPr kumimoji="0" lang="en-GB" sz="2000" dirty="0" smtClean="0">
                <a:latin typeface="Verdana" pitchFamily="-107" charset="0"/>
              </a:rPr>
              <a:t/>
            </a:r>
            <a:br>
              <a:rPr kumimoji="0" lang="en-GB" sz="2000" dirty="0" smtClean="0">
                <a:latin typeface="Verdana" pitchFamily="-107" charset="0"/>
              </a:rPr>
            </a:br>
            <a:r>
              <a:rPr lang="en-GB" sz="2000" dirty="0" smtClean="0">
                <a:latin typeface="Verdana" pitchFamily="-107" charset="0"/>
              </a:rPr>
              <a:t>24 March </a:t>
            </a:r>
            <a:r>
              <a:rPr kumimoji="0" lang="en-GB" sz="2000" dirty="0" smtClean="0">
                <a:latin typeface="Verdana" pitchFamily="-107" charset="0"/>
              </a:rPr>
              <a:t>-1 April </a:t>
            </a:r>
            <a:r>
              <a:rPr kumimoji="0" lang="en-GB" sz="2000" dirty="0" smtClean="0">
                <a:latin typeface="Verdana" pitchFamily="-107" charset="0"/>
              </a:rPr>
              <a:t>2010</a:t>
            </a:r>
            <a:endParaRPr kumimoji="0" lang="en-US" sz="2000" dirty="0">
              <a:solidFill>
                <a:srgbClr val="A81050"/>
              </a:solidFill>
              <a:latin typeface="Verdana" pitchFamily="-107" charset="0"/>
            </a:endParaRPr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 spd="slow">
        <mp:cube/>
      </m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(task)</a:t>
            </a:r>
            <a:endParaRPr lang="en-US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79462" y="3212353"/>
            <a:ext cx="3657600" cy="2836022"/>
          </a:xfrm>
        </p:spPr>
        <p:txBody>
          <a:bodyPr/>
          <a:lstStyle/>
          <a:p>
            <a:r>
              <a:rPr lang="en-US" sz="2400" dirty="0" smtClean="0"/>
              <a:t>Should </a:t>
            </a:r>
            <a:r>
              <a:rPr lang="en-US" sz="2400" dirty="0"/>
              <a:t>relate to why you are here :-)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88541" y="2330824"/>
            <a:ext cx="3657600" cy="3717551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-107" charset="2"/>
              <a:buNone/>
            </a:pPr>
            <a:r>
              <a:rPr lang="en-US" sz="2400" dirty="0"/>
              <a:t>Think for a moment…</a:t>
            </a:r>
          </a:p>
          <a:p>
            <a:pPr>
              <a:buFont typeface="Wingdings" pitchFamily="-107" charset="2"/>
              <a:buNone/>
            </a:pPr>
            <a:r>
              <a:rPr lang="en-US" sz="2400" dirty="0"/>
              <a:t>What do you want to achieve?</a:t>
            </a:r>
          </a:p>
          <a:p>
            <a:pPr>
              <a:lnSpc>
                <a:spcPct val="180000"/>
              </a:lnSpc>
              <a:buFont typeface="Wingdings" pitchFamily="-107" charset="2"/>
              <a:buChar char="ü"/>
            </a:pPr>
            <a:r>
              <a:rPr lang="en-US" sz="1800" dirty="0"/>
              <a:t>Today</a:t>
            </a:r>
          </a:p>
          <a:p>
            <a:pPr>
              <a:lnSpc>
                <a:spcPct val="180000"/>
              </a:lnSpc>
              <a:buFont typeface="Wingdings" pitchFamily="-107" charset="2"/>
              <a:buChar char="ü"/>
            </a:pPr>
            <a:r>
              <a:rPr lang="en-US" sz="1800" dirty="0"/>
              <a:t>Tomorrow</a:t>
            </a:r>
          </a:p>
          <a:p>
            <a:pPr>
              <a:lnSpc>
                <a:spcPct val="180000"/>
              </a:lnSpc>
              <a:buFont typeface="Wingdings" pitchFamily="-107" charset="2"/>
              <a:buChar char="ü"/>
            </a:pPr>
            <a:r>
              <a:rPr lang="en-US" sz="1800" dirty="0"/>
              <a:t>This semester, year, </a:t>
            </a:r>
          </a:p>
          <a:p>
            <a:pPr>
              <a:lnSpc>
                <a:spcPct val="180000"/>
              </a:lnSpc>
              <a:buFont typeface="Wingdings" pitchFamily="-107" charset="2"/>
              <a:buChar char="ü"/>
            </a:pPr>
            <a:r>
              <a:rPr lang="en-US" sz="1800" dirty="0"/>
              <a:t>During the life of your degree</a:t>
            </a:r>
            <a:endParaRPr lang="en-US" sz="2400" dirty="0"/>
          </a:p>
        </p:txBody>
      </p:sp>
      <p:sp>
        <p:nvSpPr>
          <p:cNvPr id="43013" name="AutoShape 5"/>
          <p:cNvSpPr>
            <a:spLocks noChangeArrowheads="1"/>
          </p:cNvSpPr>
          <p:nvPr/>
        </p:nvSpPr>
        <p:spPr bwMode="auto">
          <a:xfrm>
            <a:off x="6754672" y="0"/>
            <a:ext cx="3182937" cy="1902786"/>
          </a:xfrm>
          <a:prstGeom prst="cloudCallout">
            <a:avLst>
              <a:gd name="adj1" fmla="val -27760"/>
              <a:gd name="adj2" fmla="val 9888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Ambition, </a:t>
            </a:r>
            <a:br>
              <a:rPr lang="en-US" dirty="0"/>
            </a:br>
            <a:r>
              <a:rPr lang="en-US" dirty="0"/>
              <a:t>desire, need, </a:t>
            </a:r>
            <a:br>
              <a:rPr lang="en-US" dirty="0"/>
            </a:br>
            <a:r>
              <a:rPr lang="en-US" dirty="0"/>
              <a:t>want….</a:t>
            </a:r>
          </a:p>
        </p:txBody>
      </p:sp>
      <p:sp>
        <p:nvSpPr>
          <p:cNvPr id="8" name="Rectangle 7"/>
          <p:cNvSpPr/>
          <p:nvPr/>
        </p:nvSpPr>
        <p:spPr>
          <a:xfrm>
            <a:off x="1813391" y="1656220"/>
            <a:ext cx="52473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575" lvl="0" indent="-282575" defTabSz="914400">
              <a:spcBef>
                <a:spcPts val="2000"/>
              </a:spcBef>
              <a:buFont typeface="Wingdings 2" pitchFamily="18" charset="2"/>
              <a:buChar char=""/>
            </a:pPr>
            <a:r>
              <a:rPr lang="en-US" sz="2400" dirty="0">
                <a:solidFill>
                  <a:prstClr val="white"/>
                </a:solidFill>
              </a:rPr>
              <a:t>Identify your own objectives</a:t>
            </a:r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 spd="slow">
        <mp:cube/>
      </m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About Feedback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How do we get it?</a:t>
            </a:r>
          </a:p>
          <a:p>
            <a:r>
              <a:rPr lang="en-US"/>
              <a:t>How? When? So What?</a:t>
            </a:r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 spd="slow">
        <mp:cube/>
      </m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/>
              <a:t>Varieties of Feedback: </a:t>
            </a:r>
            <a:br>
              <a:rPr kumimoji="0" lang="en-US" dirty="0"/>
            </a:br>
            <a:r>
              <a:rPr kumimoji="0" lang="en-US" dirty="0"/>
              <a:t>Full Brain?</a:t>
            </a:r>
          </a:p>
        </p:txBody>
      </p:sp>
      <p:pic>
        <p:nvPicPr>
          <p:cNvPr id="27652" name="Picture 4" descr="fullbr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1981200"/>
            <a:ext cx="3313113" cy="4267200"/>
          </a:xfrm>
          <a:prstGeom prst="rect">
            <a:avLst/>
          </a:prstGeom>
          <a:noFill/>
        </p:spPr>
      </p:pic>
    </p:spTree>
  </p:cSld>
  <p:clrMapOvr>
    <a:masterClrMapping/>
  </p:clrMapOvr>
  <mc:AlternateContent>
    <mc:Choice xmlns:mp="http://schemas.microsoft.com/office/mac/powerpoint/2008/main" Requires="mp">
      <mp:transition spd="slow">
        <mp:cube/>
      </m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/>
              <a:t>Tell me about this module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-107" charset="2"/>
              <a:buNone/>
            </a:pPr>
            <a:r>
              <a:rPr lang="en-US" dirty="0"/>
              <a:t>What have you done?</a:t>
            </a:r>
          </a:p>
          <a:p>
            <a:pPr marL="609600" indent="-609600"/>
            <a:r>
              <a:rPr lang="en-US" dirty="0"/>
              <a:t>How do you rate it so far?</a:t>
            </a:r>
          </a:p>
          <a:p>
            <a:pPr marL="609600" indent="-609600">
              <a:buFont typeface="Arial" pitchFamily="-107" charset="0"/>
              <a:buAutoNum type="alphaLcPeriod"/>
            </a:pPr>
            <a:r>
              <a:rPr lang="en-US" dirty="0"/>
              <a:t>Obviously useful</a:t>
            </a:r>
          </a:p>
          <a:p>
            <a:pPr marL="609600" indent="-609600">
              <a:buFont typeface="Arial" pitchFamily="-107" charset="0"/>
              <a:buAutoNum type="alphaLcPeriod"/>
            </a:pPr>
            <a:r>
              <a:rPr lang="en-US" dirty="0"/>
              <a:t>Surprisingly useful</a:t>
            </a:r>
          </a:p>
          <a:p>
            <a:pPr marL="609600" indent="-609600">
              <a:buFont typeface="Arial" pitchFamily="-107" charset="0"/>
              <a:buAutoNum type="alphaLcPeriod"/>
            </a:pPr>
            <a:r>
              <a:rPr lang="en-US" dirty="0"/>
              <a:t>Still not sure</a:t>
            </a:r>
          </a:p>
          <a:p>
            <a:pPr marL="609600" indent="-609600">
              <a:buFont typeface="Arial" pitchFamily="-107" charset="0"/>
              <a:buAutoNum type="alphaLcPeriod"/>
            </a:pPr>
            <a:r>
              <a:rPr lang="en-US" dirty="0"/>
              <a:t>Don’t think it is helping</a:t>
            </a:r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 spd="slow">
        <mp:cube/>
      </m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Plan today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0" y="1160463"/>
            <a:ext cx="9372600" cy="5697537"/>
          </a:xfrm>
          <a:prstGeom prst="rect">
            <a:avLst/>
          </a:prstGeom>
          <a:noFill/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787126" y="1880978"/>
            <a:ext cx="1101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1. Intros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280688" y="1517585"/>
            <a:ext cx="1017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4. Task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691057" y="2568864"/>
            <a:ext cx="12144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3. About</a:t>
            </a:r>
            <a:br>
              <a:rPr lang="en-US" sz="2000" dirty="0">
                <a:solidFill>
                  <a:schemeClr val="accent1"/>
                </a:solidFill>
              </a:rPr>
            </a:br>
            <a:r>
              <a:rPr lang="en-US" sz="2000" dirty="0">
                <a:solidFill>
                  <a:schemeClr val="accent1"/>
                </a:solidFill>
              </a:rPr>
              <a:t>feedback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130694" y="2969188"/>
            <a:ext cx="1312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2. Your</a:t>
            </a:r>
            <a:br>
              <a:rPr lang="en-US" sz="2000" dirty="0">
                <a:solidFill>
                  <a:schemeClr val="accent1"/>
                </a:solidFill>
              </a:rPr>
            </a:br>
            <a:r>
              <a:rPr lang="en-US" sz="2000" dirty="0">
                <a:solidFill>
                  <a:schemeClr val="accent1"/>
                </a:solidFill>
              </a:rPr>
              <a:t>objectives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7361" y="5566514"/>
            <a:ext cx="3147391" cy="646331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 expect to answer questions </a:t>
            </a:r>
            <a:br>
              <a:rPr lang="en-US" dirty="0" smtClean="0"/>
            </a:br>
            <a:r>
              <a:rPr lang="en-US" dirty="0" smtClean="0"/>
              <a:t>as they arise</a:t>
            </a:r>
            <a:endParaRPr lang="en-US" dirty="0"/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 spd="slow">
        <mp:cube/>
      </m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/>
              <a:t>Reflection and Feedback 1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4343400" cy="4114800"/>
          </a:xfrm>
        </p:spPr>
        <p:txBody>
          <a:bodyPr/>
          <a:lstStyle/>
          <a:p>
            <a:pPr>
              <a:buFont typeface="Wingdings" pitchFamily="-107" charset="2"/>
              <a:buNone/>
            </a:pPr>
            <a:r>
              <a:rPr lang="en-US"/>
              <a:t>True of False?</a:t>
            </a:r>
          </a:p>
          <a:p>
            <a:pPr>
              <a:buFont typeface="Wingdings" pitchFamily="-107" charset="2"/>
              <a:buNone/>
            </a:pPr>
            <a:r>
              <a:rPr lang="en-US"/>
              <a:t>	You can only get feedback on your work from the lecturers or demonstrators</a:t>
            </a:r>
          </a:p>
        </p:txBody>
      </p:sp>
      <p:graphicFrame>
        <p:nvGraphicFramePr>
          <p:cNvPr id="22532" name="Object 4"/>
          <p:cNvGraphicFramePr>
            <a:graphicFrameLocks/>
          </p:cNvGraphicFramePr>
          <p:nvPr/>
        </p:nvGraphicFramePr>
        <p:xfrm>
          <a:off x="5486400" y="1981200"/>
          <a:ext cx="1852613" cy="4095750"/>
        </p:xfrm>
        <a:graphic>
          <a:graphicData uri="http://schemas.openxmlformats.org/presentationml/2006/ole">
            <p:oleObj spid="_x0000_s265218" name="Clip" r:id="rId4" imgW="1043305" imgH="2300605" progId="">
              <p:embed/>
            </p:oleObj>
          </a:graphicData>
        </a:graphic>
      </p:graphicFrame>
    </p:spTree>
  </p:cSld>
  <p:clrMapOvr>
    <a:masterClrMapping/>
  </p:clrMapOvr>
  <mc:AlternateContent>
    <mc:Choice xmlns:mp="http://schemas.microsoft.com/office/mac/powerpoint/2008/main" Requires="mp">
      <mp:transition spd="slow">
        <mp:cube/>
      </m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/>
              <a:t>reflection and feedback 2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799" y="1981200"/>
            <a:ext cx="4294319" cy="4114800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lnSpc>
                <a:spcPct val="90000"/>
              </a:lnSpc>
              <a:buFont typeface="Wingdings" pitchFamily="-107" charset="2"/>
              <a:buNone/>
            </a:pPr>
            <a:r>
              <a:rPr lang="en-US" sz="2000" dirty="0"/>
              <a:t>How can you get feedback from </a:t>
            </a:r>
            <a:r>
              <a:rPr lang="en-US" sz="2000" dirty="0" smtClean="0"/>
              <a:t>an exam</a:t>
            </a:r>
            <a:r>
              <a:rPr lang="en-US" sz="2000" dirty="0"/>
              <a:t>?</a:t>
            </a:r>
          </a:p>
          <a:p>
            <a:pPr marL="457200" indent="-457200">
              <a:lnSpc>
                <a:spcPct val="90000"/>
              </a:lnSpc>
              <a:buFont typeface="Wingdings" pitchFamily="-107" charset="2"/>
              <a:buNone/>
            </a:pPr>
            <a:r>
              <a:rPr lang="en-US" sz="2000" dirty="0"/>
              <a:t>Choose any which apply</a:t>
            </a:r>
          </a:p>
          <a:p>
            <a:pPr marL="457200" indent="-457200">
              <a:lnSpc>
                <a:spcPct val="90000"/>
              </a:lnSpc>
              <a:buFont typeface="Arial" pitchFamily="-107" charset="0"/>
              <a:buAutoNum type="alphaLcPeriod"/>
            </a:pPr>
            <a:endParaRPr lang="en-US" sz="2000" dirty="0"/>
          </a:p>
          <a:p>
            <a:pPr marL="457200" indent="-457200">
              <a:lnSpc>
                <a:spcPct val="90000"/>
              </a:lnSpc>
              <a:buFont typeface="Arial" pitchFamily="-107" charset="0"/>
              <a:buAutoNum type="alphaLcPeriod"/>
            </a:pPr>
            <a:r>
              <a:rPr lang="en-US" sz="2000" dirty="0"/>
              <a:t>Listen to the general feedback on how we all did</a:t>
            </a:r>
          </a:p>
          <a:p>
            <a:pPr marL="457200" indent="-457200">
              <a:lnSpc>
                <a:spcPct val="90000"/>
              </a:lnSpc>
              <a:buFont typeface="Arial" pitchFamily="-107" charset="0"/>
              <a:buAutoNum type="alphaLcPeriod"/>
            </a:pPr>
            <a:r>
              <a:rPr lang="en-US" sz="2000" dirty="0"/>
              <a:t>Think about how I did</a:t>
            </a:r>
          </a:p>
          <a:p>
            <a:pPr marL="457200" indent="-457200">
              <a:lnSpc>
                <a:spcPct val="90000"/>
              </a:lnSpc>
              <a:buFont typeface="Arial" pitchFamily="-107" charset="0"/>
              <a:buAutoNum type="alphaLcPeriod"/>
            </a:pPr>
            <a:r>
              <a:rPr lang="en-US" sz="2000" dirty="0"/>
              <a:t>Talk to fellow students about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 how </a:t>
            </a:r>
            <a:r>
              <a:rPr lang="en-US" sz="2000" dirty="0"/>
              <a:t>we did</a:t>
            </a:r>
          </a:p>
          <a:p>
            <a:pPr marL="457200" indent="-457200">
              <a:lnSpc>
                <a:spcPct val="90000"/>
              </a:lnSpc>
              <a:buFont typeface="Arial" pitchFamily="-107" charset="0"/>
              <a:buAutoNum type="alphaLcPeriod"/>
            </a:pPr>
            <a:r>
              <a:rPr lang="en-US" sz="2000" dirty="0"/>
              <a:t>Read and analyse at my marked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exam </a:t>
            </a:r>
            <a:r>
              <a:rPr lang="en-US" sz="2000" dirty="0"/>
              <a:t>script </a:t>
            </a:r>
          </a:p>
          <a:p>
            <a:pPr marL="457200" indent="-457200">
              <a:lnSpc>
                <a:spcPct val="90000"/>
              </a:lnSpc>
              <a:buFont typeface="Arial" pitchFamily="-107" charset="0"/>
              <a:buAutoNum type="alphaLcPeriod"/>
            </a:pPr>
            <a:r>
              <a:rPr lang="en-US" sz="2000" dirty="0"/>
              <a:t>Attempt the exam a second time </a:t>
            </a:r>
          </a:p>
        </p:txBody>
      </p:sp>
      <p:pic>
        <p:nvPicPr>
          <p:cNvPr id="23558" name="Picture 6" descr="feedback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80119" y="2274888"/>
            <a:ext cx="3810000" cy="3525837"/>
          </a:xfrm>
        </p:spPr>
      </p:pic>
    </p:spTree>
  </p:cSld>
  <p:clrMapOvr>
    <a:masterClrMapping/>
  </p:clrMapOvr>
  <mc:AlternateContent>
    <mc:Choice xmlns:mp="http://schemas.microsoft.com/office/mac/powerpoint/2008/main" Requires="mp">
      <mp:transition spd="slow">
        <mp:cube/>
      </m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Your Tasks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Somethings</a:t>
            </a:r>
            <a:r>
              <a:rPr lang="en-US" dirty="0"/>
              <a:t> for you…</a:t>
            </a:r>
          </a:p>
          <a:p>
            <a:r>
              <a:rPr lang="en-US" dirty="0"/>
              <a:t>And the portfolio ;-)</a:t>
            </a:r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 spd="slow">
        <mp:cube/>
      </m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1) Progress review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Think about your progress so far this year</a:t>
            </a:r>
          </a:p>
          <a:p>
            <a:r>
              <a:rPr lang="en-US" dirty="0"/>
              <a:t>What will you continue?</a:t>
            </a:r>
          </a:p>
          <a:p>
            <a:r>
              <a:rPr lang="en-US" dirty="0"/>
              <a:t>What will you modify?</a:t>
            </a:r>
          </a:p>
          <a:p>
            <a:r>
              <a:rPr lang="en-US" dirty="0"/>
              <a:t>What will you stop?</a:t>
            </a:r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 spd="slow">
        <mp:cube/>
      </m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:-)</a:t>
            </a:r>
          </a:p>
        </p:txBody>
      </p:sp>
      <p:graphicFrame>
        <p:nvGraphicFramePr>
          <p:cNvPr id="74756" name="Object 4"/>
          <p:cNvGraphicFramePr>
            <a:graphicFrameLocks/>
          </p:cNvGraphicFramePr>
          <p:nvPr>
            <p:ph type="body" idx="1"/>
          </p:nvPr>
        </p:nvGraphicFramePr>
        <p:xfrm>
          <a:off x="4795838" y="1752600"/>
          <a:ext cx="4348162" cy="4114800"/>
        </p:xfrm>
        <a:graphic>
          <a:graphicData uri="http://schemas.openxmlformats.org/presentationml/2006/ole">
            <p:oleObj spid="_x0000_s289794" name="Clip" r:id="rId4" imgW="3666653" imgH="3470495" progId="">
              <p:embed/>
            </p:oleObj>
          </a:graphicData>
        </a:graphic>
      </p:graphicFrame>
    </p:spTree>
  </p:cSld>
  <p:clrMapOvr>
    <a:masterClrMapping/>
  </p:clrMapOvr>
  <mc:AlternateContent>
    <mc:Choice xmlns:mp="http://schemas.microsoft.com/office/mac/powerpoint/2008/main" Requires="mp">
      <mp:transition spd="slow">
        <mp:cube/>
      </m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Activities</a:t>
            </a:r>
            <a:r>
              <a:rPr lang="en-US" dirty="0"/>
              <a:t>..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Think about evidence…</a:t>
            </a:r>
          </a:p>
          <a:p>
            <a:r>
              <a:rPr lang="en-US" dirty="0"/>
              <a:t>Where will you get evidence?</a:t>
            </a:r>
          </a:p>
          <a:p>
            <a:r>
              <a:rPr lang="en-US" dirty="0"/>
              <a:t>What sort of evidence can you use?</a:t>
            </a:r>
          </a:p>
          <a:p>
            <a:r>
              <a:rPr lang="en-US" dirty="0"/>
              <a:t>Watch the </a:t>
            </a:r>
            <a:r>
              <a:rPr lang="en-US" dirty="0" smtClean="0"/>
              <a:t>video – think about *your* education</a:t>
            </a:r>
          </a:p>
          <a:p>
            <a:r>
              <a:rPr lang="en-US" dirty="0"/>
              <a:t>Take a look at EdShare - how could you use it to assemble evidence?</a:t>
            </a:r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 spd="slow">
        <mp:cube/>
      </m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Video: </a:t>
            </a:r>
            <a:r>
              <a:rPr lang="en-US" dirty="0" smtClean="0"/>
              <a:t>A vision of students today</a:t>
            </a:r>
            <a:endParaRPr lang="en-US" dirty="0"/>
          </a:p>
        </p:txBody>
      </p:sp>
      <p:pic>
        <p:nvPicPr>
          <p:cNvPr id="3" name="Picture 5">
            <a:hlinkClick r:id="rId3"/>
          </p:cNvPr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2819400" y="1676400"/>
            <a:ext cx="33655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399" dir="2700000" algn="ctr" rotWithShape="0">
              <a:srgbClr val="000000">
                <a:alpha val="75000"/>
              </a:srgbClr>
            </a:outerShdw>
          </a:effectLst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81000" y="5943600"/>
            <a:ext cx="845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Work by Michael Wesch of Kansas State University - Digital Ethnography Project</a:t>
            </a:r>
            <a:endParaRPr lang="en-US" sz="200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762000" y="3200400"/>
            <a:ext cx="1828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Swap to web browser</a:t>
            </a:r>
            <a:r>
              <a:rPr lang="en-US" sz="2000" dirty="0" smtClean="0"/>
              <a:t>! Linked from EdShare</a:t>
            </a:r>
          </a:p>
        </p:txBody>
      </p:sp>
      <p:sp>
        <p:nvSpPr>
          <p:cNvPr id="8" name="Rectangle 7">
            <a:hlinkClick r:id="rId6"/>
          </p:cNvPr>
          <p:cNvSpPr/>
          <p:nvPr/>
        </p:nvSpPr>
        <p:spPr>
          <a:xfrm>
            <a:off x="0" y="6488668"/>
            <a:ext cx="9143999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/>
              <a:t>http://www.edshare.soton.ac.uk/67/</a:t>
            </a:r>
            <a:endParaRPr lang="en-GB" dirty="0"/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 spd="slow">
        <mp:cube/>
      </m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I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slides</a:t>
            </a:r>
          </a:p>
          <a:p>
            <a:r>
              <a:rPr lang="en-US" dirty="0" smtClean="0"/>
              <a:t>The portfolio template</a:t>
            </a:r>
          </a:p>
          <a:p>
            <a:r>
              <a:rPr lang="en-US" dirty="0" smtClean="0"/>
              <a:t>Portfolio Summary (as handout)</a:t>
            </a:r>
          </a:p>
          <a:p>
            <a:r>
              <a:rPr lang="en-US" dirty="0" smtClean="0"/>
              <a:t>Feedback from previous years</a:t>
            </a:r>
          </a:p>
          <a:p>
            <a:r>
              <a:rPr lang="en-US" dirty="0" smtClean="0"/>
              <a:t>A vision of students today (video clip)</a:t>
            </a:r>
          </a:p>
          <a:p>
            <a:r>
              <a:rPr lang="en-US" dirty="0" smtClean="0"/>
              <a:t>Edshare http://www.edshare.soton.ac.uk/</a:t>
            </a:r>
            <a:r>
              <a:rPr lang="en-US" dirty="0" smtClean="0"/>
              <a:t>4686/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488668"/>
            <a:ext cx="9143999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/>
              <a:t>Whole resource set http</a:t>
            </a:r>
            <a:r>
              <a:rPr lang="en-US" dirty="0" smtClean="0"/>
              <a:t>://www.edshare.soton.ac.uk/</a:t>
            </a:r>
            <a:r>
              <a:rPr lang="en-US" dirty="0" smtClean="0"/>
              <a:t>4690/</a:t>
            </a:r>
            <a:endParaRPr lang="en-GB" dirty="0"/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 spd="slow">
        <mp:cube/>
      </m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Me, you, the module and us </a:t>
            </a:r>
            <a:r>
              <a:rPr lang="en-US" dirty="0" err="1" smtClean="0">
                <a:sym typeface="Wingdings"/>
              </a:rPr>
              <a:t></a:t>
            </a:r>
            <a:endParaRPr lang="en-US" dirty="0"/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 spd="slow">
        <mp:cube/>
      </m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Intros: me and you?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62739" cy="501274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2581" dirty="0" smtClean="0"/>
              <a:t>Me? Your lecturer</a:t>
            </a:r>
          </a:p>
          <a:p>
            <a:r>
              <a:rPr lang="en-US" dirty="0" smtClean="0"/>
              <a:t>Dr Su White</a:t>
            </a:r>
          </a:p>
          <a:p>
            <a:r>
              <a:rPr lang="en-US" dirty="0" smtClean="0"/>
              <a:t>Academic in ECS</a:t>
            </a:r>
          </a:p>
          <a:p>
            <a:r>
              <a:rPr lang="en-US" dirty="0" err="1" smtClean="0"/>
              <a:t>saw@ecs.soton.ac.uk</a:t>
            </a:r>
            <a:r>
              <a:rPr lang="en-US" dirty="0" smtClean="0"/>
              <a:t>	</a:t>
            </a:r>
          </a:p>
          <a:p>
            <a:r>
              <a:rPr lang="en-US" dirty="0" smtClean="0"/>
              <a:t>Researcher in Learning Societies Lab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Why I am here</a:t>
            </a:r>
          </a:p>
          <a:p>
            <a:r>
              <a:rPr lang="en-US" dirty="0" smtClean="0"/>
              <a:t>Senior tutor on the foundation year</a:t>
            </a:r>
          </a:p>
          <a:p>
            <a:r>
              <a:rPr lang="en-US" dirty="0" smtClean="0"/>
              <a:t>Believe that all students can learn and succeed</a:t>
            </a:r>
            <a:endParaRPr lang="en-US" dirty="0"/>
          </a:p>
        </p:txBody>
      </p:sp>
      <p:pic>
        <p:nvPicPr>
          <p:cNvPr id="4" name="Picture 3" descr="su wh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1783" y="3090870"/>
            <a:ext cx="2089150" cy="2197100"/>
          </a:xfrm>
          <a:prstGeom prst="rect">
            <a:avLst/>
          </a:prstGeom>
          <a:noFill/>
        </p:spPr>
      </p:pic>
      <p:sp>
        <p:nvSpPr>
          <p:cNvPr id="7" name="Oval Callout 6"/>
          <p:cNvSpPr/>
          <p:nvPr/>
        </p:nvSpPr>
        <p:spPr>
          <a:xfrm>
            <a:off x="6355473" y="1138767"/>
            <a:ext cx="2522502" cy="1526822"/>
          </a:xfrm>
          <a:prstGeom prst="wedgeEllipseCallout">
            <a:avLst>
              <a:gd name="adj1" fmla="val -56997"/>
              <a:gd name="adj2" fmla="val 17995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What about you?</a:t>
            </a:r>
            <a:endParaRPr lang="en-US" sz="2400" dirty="0"/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 spd="slow">
        <mp:cube/>
      </m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Intros: Why We are here</a:t>
            </a:r>
            <a:endParaRPr lang="en-US" dirty="0"/>
          </a:p>
        </p:txBody>
      </p:sp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779463" y="1849969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399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-107" charset="2"/>
              <a:buChar char="§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-107" charset="2"/>
              <a:buChar char="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-107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-107" charset="2"/>
              <a:buChar char="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-107" charset="2"/>
              <a:buChar char="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-107" charset="2"/>
              <a:buChar char="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-107" charset="2"/>
              <a:buChar char="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-107" charset="2"/>
              <a:buChar char="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-107" charset="2"/>
              <a:buChar char="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 typeface="Wingdings" pitchFamily="-107" charset="2"/>
              <a:buNone/>
            </a:pPr>
            <a:r>
              <a:rPr lang="en-US" sz="2400" dirty="0"/>
              <a:t>Routes to success!</a:t>
            </a:r>
          </a:p>
          <a:p>
            <a:r>
              <a:rPr lang="en-US" sz="2400" dirty="0"/>
              <a:t>It’s a module</a:t>
            </a:r>
          </a:p>
          <a:p>
            <a:r>
              <a:rPr lang="en-US" sz="2400" dirty="0"/>
              <a:t>You have coursework</a:t>
            </a:r>
          </a:p>
          <a:p>
            <a:r>
              <a:rPr lang="en-US" sz="2400" dirty="0"/>
              <a:t>This is the lecture series</a:t>
            </a:r>
          </a:p>
          <a:p>
            <a:r>
              <a:rPr lang="en-US" sz="2400" dirty="0"/>
              <a:t>I want to make it useful</a:t>
            </a: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4914677" y="1849969"/>
            <a:ext cx="3810000" cy="2971800"/>
          </a:xfrm>
          <a:prstGeom prst="cloudCallout">
            <a:avLst>
              <a:gd name="adj1" fmla="val -43750"/>
              <a:gd name="adj2" fmla="val 70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Each week we will</a:t>
            </a:r>
            <a:br>
              <a:rPr lang="en-US" dirty="0"/>
            </a:br>
            <a:r>
              <a:rPr lang="en-US" dirty="0"/>
              <a:t>rehearse part of</a:t>
            </a:r>
            <a:br>
              <a:rPr lang="en-US" dirty="0"/>
            </a:br>
            <a:r>
              <a:rPr lang="en-US" dirty="0"/>
              <a:t>the portfolio</a:t>
            </a:r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 spd="slow">
        <mp:cube/>
      </m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Intros: The big picture</a:t>
            </a:r>
            <a:endParaRPr lang="en-US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1802513" y="1911638"/>
          <a:ext cx="6096000" cy="4064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>
    <mc:Choice xmlns:mp="http://schemas.microsoft.com/office/mac/powerpoint/2008/main" Requires="mp">
      <mp:transition spd="slow">
        <mp:cube/>
      </m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Intros: Look at the Portfolio</a:t>
            </a:r>
            <a:endParaRPr lang="en-US" dirty="0"/>
          </a:p>
        </p:txBody>
      </p:sp>
      <p:pic>
        <p:nvPicPr>
          <p:cNvPr id="4" name="Picture 3" descr="TeachingRTSP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0037" y="1782393"/>
            <a:ext cx="3143250" cy="4191000"/>
          </a:xfrm>
          <a:prstGeom prst="rect">
            <a:avLst/>
          </a:prstGeom>
          <a:noFill/>
        </p:spPr>
      </p:pic>
    </p:spTree>
  </p:cSld>
  <p:clrMapOvr>
    <a:masterClrMapping/>
  </p:clrMapOvr>
  <mc:AlternateContent>
    <mc:Choice xmlns:mp="http://schemas.microsoft.com/office/mac/powerpoint/2008/main" Requires="mp">
      <mp:transition spd="slow">
        <mp:cube/>
      </m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 Portfolio</a:t>
            </a:r>
            <a:endParaRPr lang="en-US" dirty="0"/>
          </a:p>
        </p:txBody>
      </p:sp>
      <p:pic>
        <p:nvPicPr>
          <p:cNvPr id="9" name="Content Placeholder 8" descr="Picture 27.png"/>
          <p:cNvPicPr>
            <a:picLocks noGrp="1" noChangeAspect="1"/>
          </p:cNvPicPr>
          <p:nvPr>
            <p:ph idx="1"/>
          </p:nvPr>
        </p:nvPicPr>
        <p:blipFill>
          <a:blip r:embed="rId3"/>
          <a:srcRect t="-1517" b="-1517"/>
          <a:stretch>
            <a:fillRect/>
          </a:stretch>
        </p:blipFill>
        <p:spPr/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Look at your handout</a:t>
            </a:r>
          </a:p>
          <a:p>
            <a:r>
              <a:rPr lang="en-US" dirty="0" smtClean="0"/>
              <a:t>Why would you put in the sections?</a:t>
            </a:r>
            <a:endParaRPr lang="en-US" dirty="0"/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 spd="slow">
        <mp:cube/>
      </mp:transition>
    </mc:Choice>
    <mc:Fallback>
      <p:transition spd="slow">
        <p:cov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Intros: what you have to think about</a:t>
            </a:r>
            <a:endParaRPr lang="en-US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1665959" y="2346148"/>
          <a:ext cx="6096000" cy="4064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>
    <mc:Choice xmlns:mp="http://schemas.microsoft.com/office/mac/powerpoint/2008/main" Requires="mp">
      <mp:transition spd="slow">
        <mp:cube/>
      </m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2948</TotalTime>
  <Words>1347</Words>
  <Application>Microsoft Macintosh PowerPoint</Application>
  <PresentationFormat>On-screen Show (4:3)</PresentationFormat>
  <Paragraphs>233</Paragraphs>
  <Slides>27</Slides>
  <Notes>24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Revolution</vt:lpstr>
      <vt:lpstr>Clip</vt:lpstr>
      <vt:lpstr>Foundation Year Routes to Success Part III - Sustaining Success</vt:lpstr>
      <vt:lpstr>The Plan today</vt:lpstr>
      <vt:lpstr>Intros</vt:lpstr>
      <vt:lpstr>Intros: me and you? </vt:lpstr>
      <vt:lpstr>Intros: Why We are here</vt:lpstr>
      <vt:lpstr>Intros: The big picture</vt:lpstr>
      <vt:lpstr>Intros: Look at the Portfolio</vt:lpstr>
      <vt:lpstr>Intro Portfolio</vt:lpstr>
      <vt:lpstr>Intros: what you have to think about</vt:lpstr>
      <vt:lpstr>Intros:</vt:lpstr>
      <vt:lpstr>Intros: each section</vt:lpstr>
      <vt:lpstr>Where to find stuff: Blackboard</vt:lpstr>
      <vt:lpstr>Where to find stuff: Edshare</vt:lpstr>
      <vt:lpstr>Your objectives</vt:lpstr>
      <vt:lpstr>Your formal objectives:</vt:lpstr>
      <vt:lpstr>Objectives (task)</vt:lpstr>
      <vt:lpstr>About Feedback</vt:lpstr>
      <vt:lpstr>Varieties of Feedback:  Full Brain?</vt:lpstr>
      <vt:lpstr>Tell me about this module</vt:lpstr>
      <vt:lpstr>Reflection and Feedback 1</vt:lpstr>
      <vt:lpstr>reflection and feedback 2</vt:lpstr>
      <vt:lpstr>Your Tasks</vt:lpstr>
      <vt:lpstr>1) Progress review</vt:lpstr>
      <vt:lpstr>Thank You :-)</vt:lpstr>
      <vt:lpstr>Essential Activities..</vt:lpstr>
      <vt:lpstr>Video: A vision of students today</vt:lpstr>
      <vt:lpstr>Week I resources</vt:lpstr>
    </vt:vector>
  </TitlesOfParts>
  <Company>University of Southampton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 White</dc:creator>
  <cp:lastModifiedBy>Su White</cp:lastModifiedBy>
  <cp:revision>26</cp:revision>
  <cp:lastPrinted>2010-01-30T22:16:23Z</cp:lastPrinted>
  <dcterms:created xsi:type="dcterms:W3CDTF">2011-01-31T23:24:03Z</dcterms:created>
  <dcterms:modified xsi:type="dcterms:W3CDTF">2011-02-01T08:54:40Z</dcterms:modified>
</cp:coreProperties>
</file>