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notesSlides/notesSlide14.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diagrams/drawing2.xml" ContentType="application/vnd.ms-office.drawingml.diagramDrawing+xml"/>
  <Override PartName="/ppt/slides/slide2.xml" ContentType="application/vnd.openxmlformats-officedocument.presentationml.slide+xml"/>
  <Override PartName="/ppt/diagrams/colors1.xml" ContentType="application/vnd.openxmlformats-officedocument.drawingml.diagramColors+xml"/>
  <Override PartName="/ppt/notesSlides/notesSlide11.xml" ContentType="application/vnd.openxmlformats-officedocument.presentationml.notesSlide+xml"/>
  <Override PartName="/ppt/notesSlides/notesSlide9.xml" ContentType="application/vnd.openxmlformats-officedocument.presentationml.notesSlide+xml"/>
  <Override PartName="/docProps/app.xml" ContentType="application/vnd.openxmlformats-officedocument.extended-properties+xml"/>
  <Override PartName="/ppt/diagrams/layout1.xml" ContentType="application/vnd.openxmlformats-officedocument.drawingml.diagramLayout+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7.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diagrams/data1.xml" ContentType="application/vnd.openxmlformats-officedocument.drawingml.diagramData+xml"/>
  <Override PartName="/ppt/diagrams/layout2.xml" ContentType="application/vnd.openxmlformats-officedocument.drawingml.diagramLayout+xml"/>
  <Override PartName="/ppt/diagrams/quickStyle3.xml" ContentType="application/vnd.openxmlformats-officedocument.drawingml.diagramStyle+xml"/>
  <Override PartName="/ppt/slides/slide25.xml" ContentType="application/vnd.openxmlformats-officedocument.presentationml.slide+xml"/>
  <Override PartName="/ppt/notesSlides/notesSlide4.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diagrams/drawing3.xml" ContentType="application/vnd.ms-office.drawingml.diagramDrawing+xml"/>
  <Override PartName="/ppt/embeddings/oleObject1.bin" ContentType="application/vnd.openxmlformats-officedocument.oleObject"/>
  <Override PartName="/ppt/notesSlides/notesSlide12.xml" ContentType="application/vnd.openxmlformats-officedocument.presentationml.notesSlide+xml"/>
  <Default Extension="pict" ContentType="image/pict"/>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diagrams/colors3.xml" ContentType="application/vnd.openxmlformats-officedocument.drawingml.diagramColors+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diagrams/data3.xml" ContentType="application/vnd.openxmlformats-officedocument.drawingml.diagramData+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diagrams/quickStyle1.xml" ContentType="application/vnd.openxmlformats-officedocument.drawingml.diagramStyle+xml"/>
  <Override PartName="/ppt/theme/theme1.xml" ContentType="application/vnd.openxmlformats-officedocument.theme+xml"/>
  <Override PartName="/ppt/slideLayouts/slideLayout6.xml" ContentType="application/vnd.openxmlformats-officedocument.presentationml.slideLayout+xml"/>
  <Override PartName="/ppt/diagrams/quickStyle2.xml" ContentType="application/vnd.openxmlformats-officedocument.drawingml.diagramStyl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vml" ContentType="application/vnd.openxmlformats-officedocument.vmlDrawin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Override PartName="/ppt/notesSlides/notesSlide10.xml" ContentType="application/vnd.openxmlformats-officedocument.presentationml.notesSlide+xml"/>
  <Override PartName="/ppt/slides/slide9.xml" ContentType="application/vnd.openxmlformats-officedocument.presentationml.slide+xml"/>
  <Override PartName="/ppt/diagrams/drawing1.xml" ContentType="application/vnd.ms-office.drawingml.diagramDrawing+xml"/>
  <Default Extension="rels" ContentType="application/vnd.openxmlformats-package.relationships+xml"/>
  <Override PartName="/ppt/slides/slide24.xml" ContentType="application/vnd.openxmlformats-officedocument.presentationml.slide+xml"/>
  <Override PartName="/ppt/diagrams/layout3.xml" ContentType="application/vnd.openxmlformats-officedocument.drawingml.diagramLayout+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Default Extension="pdf" ContentType="application/pdf"/>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Override PartName="/ppt/diagrams/data2.xml" ContentType="application/vnd.openxmlformats-officedocument.drawingml.diagramData+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94" r:id="rId1"/>
  </p:sldMasterIdLst>
  <p:notesMasterIdLst>
    <p:notesMasterId r:id="rId27"/>
  </p:notesMasterIdLst>
  <p:handoutMasterIdLst>
    <p:handoutMasterId r:id="rId28"/>
  </p:handoutMasterIdLst>
  <p:sldIdLst>
    <p:sldId id="257" r:id="rId2"/>
    <p:sldId id="258" r:id="rId3"/>
    <p:sldId id="260" r:id="rId4"/>
    <p:sldId id="264" r:id="rId5"/>
    <p:sldId id="261" r:id="rId6"/>
    <p:sldId id="262" r:id="rId7"/>
    <p:sldId id="263" r:id="rId8"/>
    <p:sldId id="269" r:id="rId9"/>
    <p:sldId id="268" r:id="rId10"/>
    <p:sldId id="292" r:id="rId11"/>
    <p:sldId id="293" r:id="rId12"/>
    <p:sldId id="282" r:id="rId13"/>
    <p:sldId id="294" r:id="rId14"/>
    <p:sldId id="283" r:id="rId15"/>
    <p:sldId id="284" r:id="rId16"/>
    <p:sldId id="285" r:id="rId17"/>
    <p:sldId id="297" r:id="rId18"/>
    <p:sldId id="298" r:id="rId19"/>
    <p:sldId id="299" r:id="rId20"/>
    <p:sldId id="300" r:id="rId21"/>
    <p:sldId id="288" r:id="rId22"/>
    <p:sldId id="296" r:id="rId23"/>
    <p:sldId id="291" r:id="rId24"/>
    <p:sldId id="290" r:id="rId25"/>
    <p:sldId id="267"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562" autoAdjust="0"/>
    <p:restoredTop sz="86403" autoAdjust="0"/>
  </p:normalViewPr>
  <p:slideViewPr>
    <p:cSldViewPr snapToGrid="0" snapToObjects="1">
      <p:cViewPr>
        <p:scale>
          <a:sx n="125" d="100"/>
          <a:sy n="125" d="100"/>
        </p:scale>
        <p:origin x="504" y="2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92"/>
    </p:cViewPr>
  </p:sorter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iagrams/_rels/data2.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5"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4" Type="http://schemas.openxmlformats.org/officeDocument/2006/relationships/image" Target="../media/image15.jpeg"/><Relationship Id="rId1" Type="http://schemas.openxmlformats.org/officeDocument/2006/relationships/image" Target="../media/image12.jpeg"/><Relationship Id="rId2" Type="http://schemas.openxmlformats.org/officeDocument/2006/relationships/image" Target="../media/image13.png"/><Relationship Id="rId3" Type="http://schemas.openxmlformats.org/officeDocument/2006/relationships/image" Target="../media/image14.jpeg"/><Relationship Id="rId5"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7C8BD-3B0D-2D4D-9604-798823770111}"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56AE93C8-0415-CF45-8FDA-2F2E2DFF28A5}">
      <dgm:prSet phldrT="[Text]" custT="1"/>
      <dgm:spPr/>
      <dgm:t>
        <a:bodyPr/>
        <a:lstStyle/>
        <a:p>
          <a:r>
            <a:rPr lang="en-US" sz="1800" dirty="0" smtClean="0"/>
            <a:t>Week 1 </a:t>
          </a:r>
          <a:br>
            <a:rPr lang="en-US" sz="1800" dirty="0" smtClean="0"/>
          </a:br>
          <a:r>
            <a:rPr lang="en-US" sz="1800" dirty="0" smtClean="0"/>
            <a:t>1</a:t>
          </a:r>
          <a:r>
            <a:rPr lang="en-US" sz="1800" baseline="30000" dirty="0" smtClean="0"/>
            <a:t>st</a:t>
          </a:r>
          <a:r>
            <a:rPr lang="en-US" sz="1800" dirty="0" smtClean="0"/>
            <a:t> </a:t>
          </a:r>
          <a:r>
            <a:rPr lang="en-US" sz="1800" dirty="0" err="1" smtClean="0"/>
            <a:t>Feb</a:t>
          </a:r>
          <a:r>
            <a:rPr lang="en-US" sz="300" dirty="0" err="1" smtClean="0"/>
            <a:t>b</a:t>
          </a:r>
          <a:r>
            <a:rPr lang="en-US" sz="1800" dirty="0" smtClean="0"/>
            <a:t/>
          </a:r>
          <a:br>
            <a:rPr lang="en-US" sz="1800" dirty="0" smtClean="0"/>
          </a:br>
          <a:r>
            <a:rPr lang="en-US" sz="1800" dirty="0" smtClean="0"/>
            <a:t>Context</a:t>
          </a:r>
          <a:endParaRPr lang="en-US" sz="1800" dirty="0"/>
        </a:p>
      </dgm:t>
    </dgm:pt>
    <dgm:pt modelId="{84E65067-1F60-7944-9CE9-EEE0F1677BD8}" type="parTrans" cxnId="{3176CD0C-4053-1C44-A2CB-D70EAA4FC638}">
      <dgm:prSet/>
      <dgm:spPr/>
      <dgm:t>
        <a:bodyPr/>
        <a:lstStyle/>
        <a:p>
          <a:endParaRPr lang="en-US"/>
        </a:p>
      </dgm:t>
    </dgm:pt>
    <dgm:pt modelId="{09DB9F9B-9F8D-D744-937C-A96FF31C4FEB}" type="sibTrans" cxnId="{3176CD0C-4053-1C44-A2CB-D70EAA4FC638}">
      <dgm:prSet/>
      <dgm:spPr/>
      <dgm:t>
        <a:bodyPr/>
        <a:lstStyle/>
        <a:p>
          <a:endParaRPr lang="en-US"/>
        </a:p>
      </dgm:t>
    </dgm:pt>
    <dgm:pt modelId="{2F5A17D0-1351-984A-B733-B6C70E5E453F}">
      <dgm:prSet phldrT="[Text]" custT="1"/>
      <dgm:spPr>
        <a:effectLst>
          <a:glow rad="101600">
            <a:schemeClr val="bg2">
              <a:lumMod val="50000"/>
              <a:alpha val="75000"/>
            </a:schemeClr>
          </a:glow>
        </a:effectLst>
      </dgm:spPr>
      <dgm:t>
        <a:bodyPr/>
        <a:lstStyle/>
        <a:p>
          <a:r>
            <a:rPr lang="en-US" sz="1800" dirty="0" smtClean="0"/>
            <a:t>Week 2 </a:t>
          </a:r>
          <a:r>
            <a:rPr lang="en-US" sz="1800" dirty="0" smtClean="0"/>
            <a:t/>
          </a:r>
          <a:br>
            <a:rPr lang="en-US" sz="1800" dirty="0" smtClean="0"/>
          </a:br>
          <a:r>
            <a:rPr lang="en-US" sz="1800" dirty="0" err="1" smtClean="0"/>
            <a:t>2</a:t>
          </a:r>
          <a:r>
            <a:rPr lang="en-US" sz="1800" baseline="30000" dirty="0" err="1" smtClean="0"/>
            <a:t>th</a:t>
          </a:r>
          <a:r>
            <a:rPr lang="en-US" sz="1800" dirty="0" smtClean="0"/>
            <a:t> </a:t>
          </a:r>
          <a:r>
            <a:rPr lang="en-US" sz="1800" dirty="0" smtClean="0"/>
            <a:t>Feb</a:t>
          </a:r>
        </a:p>
        <a:p>
          <a:r>
            <a:rPr lang="en-US" sz="1800" dirty="0" smtClean="0"/>
            <a:t>motivations</a:t>
          </a:r>
          <a:endParaRPr lang="en-US" sz="1800" dirty="0"/>
        </a:p>
      </dgm:t>
    </dgm:pt>
    <dgm:pt modelId="{E48F384E-6C35-D34B-B66E-950FD98F8E56}" type="parTrans" cxnId="{149F1B46-6A62-D34A-886B-5DA75626383E}">
      <dgm:prSet/>
      <dgm:spPr/>
      <dgm:t>
        <a:bodyPr/>
        <a:lstStyle/>
        <a:p>
          <a:endParaRPr lang="en-US"/>
        </a:p>
      </dgm:t>
    </dgm:pt>
    <dgm:pt modelId="{51A17476-2256-E242-8F89-0EA389FEA676}" type="sibTrans" cxnId="{149F1B46-6A62-D34A-886B-5DA75626383E}">
      <dgm:prSet/>
      <dgm:spPr/>
      <dgm:t>
        <a:bodyPr/>
        <a:lstStyle/>
        <a:p>
          <a:endParaRPr lang="en-US"/>
        </a:p>
      </dgm:t>
    </dgm:pt>
    <dgm:pt modelId="{B69C22BC-2F34-6F4B-B406-118DFC2CD3BD}">
      <dgm:prSet phldrT="[Text]" custT="1"/>
      <dgm:spPr/>
      <dgm:t>
        <a:bodyPr/>
        <a:lstStyle/>
        <a:p>
          <a:r>
            <a:rPr lang="en-US" sz="1800" dirty="0" smtClean="0"/>
            <a:t>Week 3 </a:t>
          </a:r>
          <a:br>
            <a:rPr lang="en-US" sz="1800" dirty="0" smtClean="0"/>
          </a:br>
          <a:r>
            <a:rPr lang="en-US" sz="1800" dirty="0" smtClean="0"/>
            <a:t>14</a:t>
          </a:r>
          <a:r>
            <a:rPr lang="en-US" sz="1800" baseline="30000" dirty="0" smtClean="0"/>
            <a:t>th</a:t>
          </a:r>
          <a:r>
            <a:rPr lang="en-US" sz="1800" dirty="0" smtClean="0"/>
            <a:t> </a:t>
          </a:r>
          <a:r>
            <a:rPr lang="en-US" sz="1800" dirty="0" smtClean="0"/>
            <a:t>Feb</a:t>
          </a:r>
        </a:p>
        <a:p>
          <a:r>
            <a:rPr lang="en-US" sz="1800" dirty="0" smtClean="0"/>
            <a:t>progress </a:t>
          </a:r>
          <a:endParaRPr lang="en-US" sz="1800" dirty="0"/>
        </a:p>
      </dgm:t>
    </dgm:pt>
    <dgm:pt modelId="{D5DB75DD-0162-0245-A2B4-0768F2FAFC5C}" type="parTrans" cxnId="{86F71376-6C7F-AA40-9ADC-FFAAD0863764}">
      <dgm:prSet/>
      <dgm:spPr/>
      <dgm:t>
        <a:bodyPr/>
        <a:lstStyle/>
        <a:p>
          <a:endParaRPr lang="en-US"/>
        </a:p>
      </dgm:t>
    </dgm:pt>
    <dgm:pt modelId="{CDE9F64D-2222-4A4F-A6D2-C8E5E1454E07}" type="sibTrans" cxnId="{86F71376-6C7F-AA40-9ADC-FFAAD0863764}">
      <dgm:prSet/>
      <dgm:spPr/>
      <dgm:t>
        <a:bodyPr/>
        <a:lstStyle/>
        <a:p>
          <a:endParaRPr lang="en-US"/>
        </a:p>
      </dgm:t>
    </dgm:pt>
    <dgm:pt modelId="{3815383A-C37C-CF4C-9B22-55CEA63D4872}">
      <dgm:prSet phldrT="[Text]" custT="1"/>
      <dgm:spPr/>
      <dgm:t>
        <a:bodyPr/>
        <a:lstStyle/>
        <a:p>
          <a:r>
            <a:rPr lang="en-US" sz="1800" dirty="0" smtClean="0"/>
            <a:t>Week 4</a:t>
          </a:r>
          <a:br>
            <a:rPr lang="en-US" sz="1800" dirty="0" smtClean="0"/>
          </a:br>
          <a:r>
            <a:rPr lang="en-US" sz="1800" dirty="0" smtClean="0"/>
            <a:t> </a:t>
          </a:r>
          <a:r>
            <a:rPr lang="en-US" sz="1800" dirty="0" smtClean="0"/>
            <a:t>21</a:t>
          </a:r>
          <a:r>
            <a:rPr lang="en-US" sz="1800" baseline="30000" dirty="0" smtClean="0"/>
            <a:t>st</a:t>
          </a:r>
          <a:r>
            <a:rPr lang="en-US" sz="1800" dirty="0" smtClean="0"/>
            <a:t> </a:t>
          </a:r>
          <a:r>
            <a:rPr lang="en-US" sz="1800" dirty="0" smtClean="0"/>
            <a:t>Feb</a:t>
          </a:r>
        </a:p>
        <a:p>
          <a:r>
            <a:rPr lang="en-US" sz="1800" dirty="0" smtClean="0"/>
            <a:t>self knowledge</a:t>
          </a:r>
          <a:endParaRPr lang="en-US" sz="1800" dirty="0"/>
        </a:p>
      </dgm:t>
    </dgm:pt>
    <dgm:pt modelId="{394FF69F-4F75-B348-9F03-84027B05EAAE}" type="parTrans" cxnId="{94432CE2-A044-7C44-8121-6225BF5BF60B}">
      <dgm:prSet/>
      <dgm:spPr/>
      <dgm:t>
        <a:bodyPr/>
        <a:lstStyle/>
        <a:p>
          <a:endParaRPr lang="en-US"/>
        </a:p>
      </dgm:t>
    </dgm:pt>
    <dgm:pt modelId="{38E584CB-93B1-2C48-9349-4E18CEDD5CA3}" type="sibTrans" cxnId="{94432CE2-A044-7C44-8121-6225BF5BF60B}">
      <dgm:prSet/>
      <dgm:spPr/>
      <dgm:t>
        <a:bodyPr/>
        <a:lstStyle/>
        <a:p>
          <a:endParaRPr lang="en-US"/>
        </a:p>
      </dgm:t>
    </dgm:pt>
    <dgm:pt modelId="{9B5D8D0F-536D-8B44-837D-5825DEC264B3}">
      <dgm:prSet phldrT="[Text]" custT="1"/>
      <dgm:spPr/>
      <dgm:t>
        <a:bodyPr/>
        <a:lstStyle/>
        <a:p>
          <a:r>
            <a:rPr lang="en-US" sz="1800" dirty="0" smtClean="0"/>
            <a:t>Week 5  </a:t>
          </a:r>
          <a:r>
            <a:rPr lang="en-US" sz="1800" dirty="0" smtClean="0"/>
            <a:t/>
          </a:r>
          <a:br>
            <a:rPr lang="en-US" sz="1800" dirty="0" smtClean="0"/>
          </a:br>
          <a:r>
            <a:rPr lang="en-US" sz="1800" dirty="0" smtClean="0"/>
            <a:t>28</a:t>
          </a:r>
          <a:r>
            <a:rPr lang="en-US" sz="1800" baseline="30000" dirty="0" smtClean="0"/>
            <a:t>th</a:t>
          </a:r>
          <a:r>
            <a:rPr lang="en-US" sz="1800" dirty="0" smtClean="0"/>
            <a:t> </a:t>
          </a:r>
          <a:r>
            <a:rPr lang="en-US" sz="1800" dirty="0" smtClean="0"/>
            <a:t>March</a:t>
          </a:r>
        </a:p>
        <a:p>
          <a:r>
            <a:rPr lang="en-US" sz="1800" dirty="0" smtClean="0"/>
            <a:t>future plans</a:t>
          </a:r>
          <a:endParaRPr lang="en-US" sz="1800" dirty="0"/>
        </a:p>
      </dgm:t>
    </dgm:pt>
    <dgm:pt modelId="{761DBEF7-D3DC-D941-AB29-C9A52BB5245E}" type="parTrans" cxnId="{BF74D97D-205D-334F-8DAC-BA958FB6F501}">
      <dgm:prSet/>
      <dgm:spPr/>
      <dgm:t>
        <a:bodyPr/>
        <a:lstStyle/>
        <a:p>
          <a:endParaRPr lang="en-US"/>
        </a:p>
      </dgm:t>
    </dgm:pt>
    <dgm:pt modelId="{FA5F1BC6-5AFA-8F48-88A3-0A0B5C405BC9}" type="sibTrans" cxnId="{BF74D97D-205D-334F-8DAC-BA958FB6F501}">
      <dgm:prSet/>
      <dgm:spPr/>
      <dgm:t>
        <a:bodyPr/>
        <a:lstStyle/>
        <a:p>
          <a:endParaRPr lang="en-US"/>
        </a:p>
      </dgm:t>
    </dgm:pt>
    <dgm:pt modelId="{C8332D5A-8EFC-A54B-B13C-E20524D63F64}">
      <dgm:prSet phldrT="[Text]" custT="1"/>
      <dgm:spPr/>
      <dgm:t>
        <a:bodyPr/>
        <a:lstStyle/>
        <a:p>
          <a:r>
            <a:rPr lang="en-US" sz="1800" dirty="0" err="1" smtClean="0"/>
            <a:t>21</a:t>
          </a:r>
          <a:r>
            <a:rPr lang="en-US" sz="1800" baseline="30000" dirty="0" err="1" smtClean="0"/>
            <a:t>th</a:t>
          </a:r>
          <a:r>
            <a:rPr lang="en-US" sz="1800" dirty="0" smtClean="0"/>
            <a:t> </a:t>
          </a:r>
          <a:r>
            <a:rPr lang="en-US" sz="1800" dirty="0" smtClean="0"/>
            <a:t>March </a:t>
          </a:r>
          <a:r>
            <a:rPr lang="en-US" sz="1800" dirty="0" smtClean="0"/>
            <a:t/>
          </a:r>
          <a:br>
            <a:rPr lang="en-US" sz="1800" dirty="0" smtClean="0"/>
          </a:br>
          <a:r>
            <a:rPr lang="en-US" sz="1800" dirty="0" smtClean="0"/>
            <a:t>Handin</a:t>
          </a:r>
          <a:br>
            <a:rPr lang="en-US" sz="1800" dirty="0" smtClean="0"/>
          </a:br>
          <a:r>
            <a:rPr lang="en-US" sz="1800" dirty="0" smtClean="0"/>
            <a:t> +</a:t>
          </a:r>
          <a:br>
            <a:rPr lang="en-US" sz="1800" dirty="0" smtClean="0"/>
          </a:br>
          <a:r>
            <a:rPr lang="en-US" sz="1800" dirty="0" smtClean="0"/>
            <a:t>Interviews</a:t>
          </a:r>
          <a:endParaRPr lang="en-US" sz="1800" dirty="0"/>
        </a:p>
      </dgm:t>
    </dgm:pt>
    <dgm:pt modelId="{1B4D3C10-5AEA-C644-813B-82A27BB8CAFC}" type="parTrans" cxnId="{31FCFCA4-1F96-C947-8471-A95DB5D4A475}">
      <dgm:prSet/>
      <dgm:spPr/>
      <dgm:t>
        <a:bodyPr/>
        <a:lstStyle/>
        <a:p>
          <a:endParaRPr lang="en-US"/>
        </a:p>
      </dgm:t>
    </dgm:pt>
    <dgm:pt modelId="{2B529327-6FF8-294B-B344-DBCDB06E6D1D}" type="sibTrans" cxnId="{31FCFCA4-1F96-C947-8471-A95DB5D4A475}">
      <dgm:prSet/>
      <dgm:spPr/>
    </dgm:pt>
    <dgm:pt modelId="{A596A51D-2391-054C-A104-46EDFF99ED62}" type="pres">
      <dgm:prSet presAssocID="{DEA7C8BD-3B0D-2D4D-9604-798823770111}" presName="diagram" presStyleCnt="0">
        <dgm:presLayoutVars>
          <dgm:dir/>
          <dgm:resizeHandles val="exact"/>
        </dgm:presLayoutVars>
      </dgm:prSet>
      <dgm:spPr/>
      <dgm:t>
        <a:bodyPr/>
        <a:lstStyle/>
        <a:p>
          <a:endParaRPr lang="en-US"/>
        </a:p>
      </dgm:t>
    </dgm:pt>
    <dgm:pt modelId="{BBF48C6C-695F-5A43-8E71-0460BB6209A2}" type="pres">
      <dgm:prSet presAssocID="{56AE93C8-0415-CF45-8FDA-2F2E2DFF28A5}" presName="node" presStyleLbl="node1" presStyleIdx="0" presStyleCnt="6">
        <dgm:presLayoutVars>
          <dgm:bulletEnabled val="1"/>
        </dgm:presLayoutVars>
      </dgm:prSet>
      <dgm:spPr/>
      <dgm:t>
        <a:bodyPr/>
        <a:lstStyle/>
        <a:p>
          <a:endParaRPr lang="en-US"/>
        </a:p>
      </dgm:t>
    </dgm:pt>
    <dgm:pt modelId="{42A775D2-484D-B04B-8B56-CC6694945D02}" type="pres">
      <dgm:prSet presAssocID="{09DB9F9B-9F8D-D744-937C-A96FF31C4FEB}" presName="sibTrans" presStyleCnt="0"/>
      <dgm:spPr/>
    </dgm:pt>
    <dgm:pt modelId="{FE80601B-B02A-9F4F-ABCC-F3BAD7CBF9CB}" type="pres">
      <dgm:prSet presAssocID="{2F5A17D0-1351-984A-B733-B6C70E5E453F}" presName="node" presStyleLbl="node1" presStyleIdx="1" presStyleCnt="6">
        <dgm:presLayoutVars>
          <dgm:bulletEnabled val="1"/>
        </dgm:presLayoutVars>
      </dgm:prSet>
      <dgm:spPr/>
      <dgm:t>
        <a:bodyPr/>
        <a:lstStyle/>
        <a:p>
          <a:endParaRPr lang="en-US"/>
        </a:p>
      </dgm:t>
    </dgm:pt>
    <dgm:pt modelId="{7CDDBF6D-ED8C-324A-ACF8-3DA91AE467B7}" type="pres">
      <dgm:prSet presAssocID="{51A17476-2256-E242-8F89-0EA389FEA676}" presName="sibTrans" presStyleCnt="0"/>
      <dgm:spPr/>
    </dgm:pt>
    <dgm:pt modelId="{6EB3564A-8DD1-8547-A151-7F8475309EF7}" type="pres">
      <dgm:prSet presAssocID="{B69C22BC-2F34-6F4B-B406-118DFC2CD3BD}" presName="node" presStyleLbl="node1" presStyleIdx="2" presStyleCnt="6">
        <dgm:presLayoutVars>
          <dgm:bulletEnabled val="1"/>
        </dgm:presLayoutVars>
      </dgm:prSet>
      <dgm:spPr/>
      <dgm:t>
        <a:bodyPr/>
        <a:lstStyle/>
        <a:p>
          <a:endParaRPr lang="en-US"/>
        </a:p>
      </dgm:t>
    </dgm:pt>
    <dgm:pt modelId="{096D1AE2-7358-A348-BD1D-F224690A9EE1}" type="pres">
      <dgm:prSet presAssocID="{CDE9F64D-2222-4A4F-A6D2-C8E5E1454E07}" presName="sibTrans" presStyleCnt="0"/>
      <dgm:spPr/>
    </dgm:pt>
    <dgm:pt modelId="{D5B111DD-B791-EA46-99EC-6745CA2F2E84}" type="pres">
      <dgm:prSet presAssocID="{3815383A-C37C-CF4C-9B22-55CEA63D4872}" presName="node" presStyleLbl="node1" presStyleIdx="3" presStyleCnt="6">
        <dgm:presLayoutVars>
          <dgm:bulletEnabled val="1"/>
        </dgm:presLayoutVars>
      </dgm:prSet>
      <dgm:spPr/>
      <dgm:t>
        <a:bodyPr/>
        <a:lstStyle/>
        <a:p>
          <a:endParaRPr lang="en-US"/>
        </a:p>
      </dgm:t>
    </dgm:pt>
    <dgm:pt modelId="{F3F24E17-D0E2-EE42-8B19-08BA258FB154}" type="pres">
      <dgm:prSet presAssocID="{38E584CB-93B1-2C48-9349-4E18CEDD5CA3}" presName="sibTrans" presStyleCnt="0"/>
      <dgm:spPr/>
    </dgm:pt>
    <dgm:pt modelId="{6523677D-BA14-7D4E-ACED-82EAD86A7952}" type="pres">
      <dgm:prSet presAssocID="{9B5D8D0F-536D-8B44-837D-5825DEC264B3}" presName="node" presStyleLbl="node1" presStyleIdx="4" presStyleCnt="6">
        <dgm:presLayoutVars>
          <dgm:bulletEnabled val="1"/>
        </dgm:presLayoutVars>
      </dgm:prSet>
      <dgm:spPr/>
      <dgm:t>
        <a:bodyPr/>
        <a:lstStyle/>
        <a:p>
          <a:endParaRPr lang="en-US"/>
        </a:p>
      </dgm:t>
    </dgm:pt>
    <dgm:pt modelId="{E2ABC859-9A4A-E543-8AD2-78215B7F9B9C}" type="pres">
      <dgm:prSet presAssocID="{FA5F1BC6-5AFA-8F48-88A3-0A0B5C405BC9}" presName="sibTrans" presStyleCnt="0"/>
      <dgm:spPr/>
    </dgm:pt>
    <dgm:pt modelId="{5DEFDD4B-1B4C-2048-9438-F35E5D9EBE2F}" type="pres">
      <dgm:prSet presAssocID="{C8332D5A-8EFC-A54B-B13C-E20524D63F64}" presName="node" presStyleLbl="node1" presStyleIdx="5" presStyleCnt="6">
        <dgm:presLayoutVars>
          <dgm:bulletEnabled val="1"/>
        </dgm:presLayoutVars>
      </dgm:prSet>
      <dgm:spPr/>
      <dgm:t>
        <a:bodyPr/>
        <a:lstStyle/>
        <a:p>
          <a:endParaRPr lang="en-US"/>
        </a:p>
      </dgm:t>
    </dgm:pt>
  </dgm:ptLst>
  <dgm:cxnLst>
    <dgm:cxn modelId="{29E508A9-EB9B-E146-9290-51C1D9755EA6}" type="presOf" srcId="{DEA7C8BD-3B0D-2D4D-9604-798823770111}" destId="{A596A51D-2391-054C-A104-46EDFF99ED62}" srcOrd="0" destOrd="0" presId="urn:microsoft.com/office/officeart/2005/8/layout/default"/>
    <dgm:cxn modelId="{31FCFCA4-1F96-C947-8471-A95DB5D4A475}" srcId="{DEA7C8BD-3B0D-2D4D-9604-798823770111}" destId="{C8332D5A-8EFC-A54B-B13C-E20524D63F64}" srcOrd="5" destOrd="0" parTransId="{1B4D3C10-5AEA-C644-813B-82A27BB8CAFC}" sibTransId="{2B529327-6FF8-294B-B344-DBCDB06E6D1D}"/>
    <dgm:cxn modelId="{055ED935-99A8-194B-AF1A-AB72B5C35E82}" type="presOf" srcId="{B69C22BC-2F34-6F4B-B406-118DFC2CD3BD}" destId="{6EB3564A-8DD1-8547-A151-7F8475309EF7}" srcOrd="0" destOrd="0" presId="urn:microsoft.com/office/officeart/2005/8/layout/default"/>
    <dgm:cxn modelId="{149F1B46-6A62-D34A-886B-5DA75626383E}" srcId="{DEA7C8BD-3B0D-2D4D-9604-798823770111}" destId="{2F5A17D0-1351-984A-B733-B6C70E5E453F}" srcOrd="1" destOrd="0" parTransId="{E48F384E-6C35-D34B-B66E-950FD98F8E56}" sibTransId="{51A17476-2256-E242-8F89-0EA389FEA676}"/>
    <dgm:cxn modelId="{BF74D97D-205D-334F-8DAC-BA958FB6F501}" srcId="{DEA7C8BD-3B0D-2D4D-9604-798823770111}" destId="{9B5D8D0F-536D-8B44-837D-5825DEC264B3}" srcOrd="4" destOrd="0" parTransId="{761DBEF7-D3DC-D941-AB29-C9A52BB5245E}" sibTransId="{FA5F1BC6-5AFA-8F48-88A3-0A0B5C405BC9}"/>
    <dgm:cxn modelId="{0290608D-915D-534C-8A02-CDBDDF264744}" type="presOf" srcId="{9B5D8D0F-536D-8B44-837D-5825DEC264B3}" destId="{6523677D-BA14-7D4E-ACED-82EAD86A7952}" srcOrd="0" destOrd="0" presId="urn:microsoft.com/office/officeart/2005/8/layout/default"/>
    <dgm:cxn modelId="{BF2BD2E5-15EB-944A-8558-74EF8D192474}" type="presOf" srcId="{3815383A-C37C-CF4C-9B22-55CEA63D4872}" destId="{D5B111DD-B791-EA46-99EC-6745CA2F2E84}" srcOrd="0" destOrd="0" presId="urn:microsoft.com/office/officeart/2005/8/layout/default"/>
    <dgm:cxn modelId="{94432CE2-A044-7C44-8121-6225BF5BF60B}" srcId="{DEA7C8BD-3B0D-2D4D-9604-798823770111}" destId="{3815383A-C37C-CF4C-9B22-55CEA63D4872}" srcOrd="3" destOrd="0" parTransId="{394FF69F-4F75-B348-9F03-84027B05EAAE}" sibTransId="{38E584CB-93B1-2C48-9349-4E18CEDD5CA3}"/>
    <dgm:cxn modelId="{86F71376-6C7F-AA40-9ADC-FFAAD0863764}" srcId="{DEA7C8BD-3B0D-2D4D-9604-798823770111}" destId="{B69C22BC-2F34-6F4B-B406-118DFC2CD3BD}" srcOrd="2" destOrd="0" parTransId="{D5DB75DD-0162-0245-A2B4-0768F2FAFC5C}" sibTransId="{CDE9F64D-2222-4A4F-A6D2-C8E5E1454E07}"/>
    <dgm:cxn modelId="{18F702B1-5648-CA44-8D56-267F8BFE53E6}" type="presOf" srcId="{56AE93C8-0415-CF45-8FDA-2F2E2DFF28A5}" destId="{BBF48C6C-695F-5A43-8E71-0460BB6209A2}" srcOrd="0" destOrd="0" presId="urn:microsoft.com/office/officeart/2005/8/layout/default"/>
    <dgm:cxn modelId="{D8E47809-39AB-3146-A58A-CBE7368D1E1E}" type="presOf" srcId="{C8332D5A-8EFC-A54B-B13C-E20524D63F64}" destId="{5DEFDD4B-1B4C-2048-9438-F35E5D9EBE2F}" srcOrd="0" destOrd="0" presId="urn:microsoft.com/office/officeart/2005/8/layout/default"/>
    <dgm:cxn modelId="{AA5E5B6B-C5B1-7049-ACA2-3D5709169281}" type="presOf" srcId="{2F5A17D0-1351-984A-B733-B6C70E5E453F}" destId="{FE80601B-B02A-9F4F-ABCC-F3BAD7CBF9CB}" srcOrd="0" destOrd="0" presId="urn:microsoft.com/office/officeart/2005/8/layout/default"/>
    <dgm:cxn modelId="{3176CD0C-4053-1C44-A2CB-D70EAA4FC638}" srcId="{DEA7C8BD-3B0D-2D4D-9604-798823770111}" destId="{56AE93C8-0415-CF45-8FDA-2F2E2DFF28A5}" srcOrd="0" destOrd="0" parTransId="{84E65067-1F60-7944-9CE9-EEE0F1677BD8}" sibTransId="{09DB9F9B-9F8D-D744-937C-A96FF31C4FEB}"/>
    <dgm:cxn modelId="{7D9F8A8A-CD48-4947-8D4C-247F0687DF2D}" type="presParOf" srcId="{A596A51D-2391-054C-A104-46EDFF99ED62}" destId="{BBF48C6C-695F-5A43-8E71-0460BB6209A2}" srcOrd="0" destOrd="0" presId="urn:microsoft.com/office/officeart/2005/8/layout/default"/>
    <dgm:cxn modelId="{9855E693-22B9-1F4B-9805-B30AF609B7CB}" type="presParOf" srcId="{A596A51D-2391-054C-A104-46EDFF99ED62}" destId="{42A775D2-484D-B04B-8B56-CC6694945D02}" srcOrd="1" destOrd="0" presId="urn:microsoft.com/office/officeart/2005/8/layout/default"/>
    <dgm:cxn modelId="{74F9E6C7-27D1-5440-9B1B-07717E924324}" type="presParOf" srcId="{A596A51D-2391-054C-A104-46EDFF99ED62}" destId="{FE80601B-B02A-9F4F-ABCC-F3BAD7CBF9CB}" srcOrd="2" destOrd="0" presId="urn:microsoft.com/office/officeart/2005/8/layout/default"/>
    <dgm:cxn modelId="{C253348F-3B5D-4847-8CE2-43B85F324E57}" type="presParOf" srcId="{A596A51D-2391-054C-A104-46EDFF99ED62}" destId="{7CDDBF6D-ED8C-324A-ACF8-3DA91AE467B7}" srcOrd="3" destOrd="0" presId="urn:microsoft.com/office/officeart/2005/8/layout/default"/>
    <dgm:cxn modelId="{CBFA2729-2DEA-AE47-AF73-EACC39D6E7A3}" type="presParOf" srcId="{A596A51D-2391-054C-A104-46EDFF99ED62}" destId="{6EB3564A-8DD1-8547-A151-7F8475309EF7}" srcOrd="4" destOrd="0" presId="urn:microsoft.com/office/officeart/2005/8/layout/default"/>
    <dgm:cxn modelId="{05C3BCD8-5631-AB46-A1B9-9385EC7B5132}" type="presParOf" srcId="{A596A51D-2391-054C-A104-46EDFF99ED62}" destId="{096D1AE2-7358-A348-BD1D-F224690A9EE1}" srcOrd="5" destOrd="0" presId="urn:microsoft.com/office/officeart/2005/8/layout/default"/>
    <dgm:cxn modelId="{1918A890-AA40-EF48-B531-D15B6D55FAD5}" type="presParOf" srcId="{A596A51D-2391-054C-A104-46EDFF99ED62}" destId="{D5B111DD-B791-EA46-99EC-6745CA2F2E84}" srcOrd="6" destOrd="0" presId="urn:microsoft.com/office/officeart/2005/8/layout/default"/>
    <dgm:cxn modelId="{86B6ADF2-40F0-764F-8E1D-97062D30789F}" type="presParOf" srcId="{A596A51D-2391-054C-A104-46EDFF99ED62}" destId="{F3F24E17-D0E2-EE42-8B19-08BA258FB154}" srcOrd="7" destOrd="0" presId="urn:microsoft.com/office/officeart/2005/8/layout/default"/>
    <dgm:cxn modelId="{98AC99DB-45F3-3449-B8F3-650B69478C52}" type="presParOf" srcId="{A596A51D-2391-054C-A104-46EDFF99ED62}" destId="{6523677D-BA14-7D4E-ACED-82EAD86A7952}" srcOrd="8" destOrd="0" presId="urn:microsoft.com/office/officeart/2005/8/layout/default"/>
    <dgm:cxn modelId="{39F9231F-5F4E-304B-8038-1CDF15EFB2C2}" type="presParOf" srcId="{A596A51D-2391-054C-A104-46EDFF99ED62}" destId="{E2ABC859-9A4A-E543-8AD2-78215B7F9B9C}" srcOrd="9" destOrd="0" presId="urn:microsoft.com/office/officeart/2005/8/layout/default"/>
    <dgm:cxn modelId="{F7D70E1A-726D-894C-83B2-21D9CB06F2A9}" type="presParOf" srcId="{A596A51D-2391-054C-A104-46EDFF99ED62}" destId="{5DEFDD4B-1B4C-2048-9438-F35E5D9EBE2F}" srcOrd="10"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CDF371-382A-5048-9A9F-DEAB9CCD7252}" type="doc">
      <dgm:prSet loTypeId="urn:microsoft.com/office/officeart/2005/8/layout/pList1" loCatId="list" qsTypeId="urn:microsoft.com/office/officeart/2005/8/quickstyle/simple4" qsCatId="simple" csTypeId="urn:microsoft.com/office/officeart/2005/8/colors/accent1_2" csCatId="accent1" phldr="1"/>
      <dgm:spPr/>
    </dgm:pt>
    <dgm:pt modelId="{07788768-D793-4448-9181-CD0F29C4032B}">
      <dgm:prSet phldrT="[Text]"/>
      <dgm:spPr/>
      <dgm:t>
        <a:bodyPr/>
        <a:lstStyle/>
        <a:p>
          <a:r>
            <a:rPr lang="en-US" dirty="0" smtClean="0"/>
            <a:t>exams/</a:t>
          </a:r>
          <a:r>
            <a:rPr lang="en-US" dirty="0" err="1" smtClean="0"/>
            <a:t>judgement</a:t>
          </a:r>
          <a:endParaRPr lang="en-US" dirty="0"/>
        </a:p>
      </dgm:t>
    </dgm:pt>
    <dgm:pt modelId="{5A8E4DA4-3D3E-5449-9213-7A3CB11BEA15}" type="parTrans" cxnId="{3307AD9C-8C1C-CE4D-A08E-B6A27140868A}">
      <dgm:prSet/>
      <dgm:spPr/>
      <dgm:t>
        <a:bodyPr/>
        <a:lstStyle/>
        <a:p>
          <a:endParaRPr lang="en-US"/>
        </a:p>
      </dgm:t>
    </dgm:pt>
    <dgm:pt modelId="{2A156A11-CA91-8646-8CE7-07451A6637D0}" type="sibTrans" cxnId="{3307AD9C-8C1C-CE4D-A08E-B6A27140868A}">
      <dgm:prSet/>
      <dgm:spPr/>
      <dgm:t>
        <a:bodyPr/>
        <a:lstStyle/>
        <a:p>
          <a:endParaRPr lang="en-US"/>
        </a:p>
      </dgm:t>
    </dgm:pt>
    <dgm:pt modelId="{BCFCCBE5-E9D9-B542-A8EB-51E13DFD4289}">
      <dgm:prSet phldrT="[Text]"/>
      <dgm:spPr/>
      <dgm:t>
        <a:bodyPr/>
        <a:lstStyle/>
        <a:p>
          <a:r>
            <a:rPr lang="en-US" dirty="0" smtClean="0"/>
            <a:t>motivations</a:t>
          </a:r>
          <a:endParaRPr lang="en-US" dirty="0"/>
        </a:p>
      </dgm:t>
    </dgm:pt>
    <dgm:pt modelId="{B0AA0F75-20DD-904A-AD32-B7E85F96F6FD}" type="parTrans" cxnId="{8B414C24-743F-0E45-BD18-0620D35CFE76}">
      <dgm:prSet/>
      <dgm:spPr/>
      <dgm:t>
        <a:bodyPr/>
        <a:lstStyle/>
        <a:p>
          <a:endParaRPr lang="en-US"/>
        </a:p>
      </dgm:t>
    </dgm:pt>
    <dgm:pt modelId="{BE5B5847-E9F2-5B4D-858A-0F936AAF3463}" type="sibTrans" cxnId="{8B414C24-743F-0E45-BD18-0620D35CFE76}">
      <dgm:prSet/>
      <dgm:spPr/>
      <dgm:t>
        <a:bodyPr/>
        <a:lstStyle/>
        <a:p>
          <a:endParaRPr lang="en-US"/>
        </a:p>
      </dgm:t>
    </dgm:pt>
    <dgm:pt modelId="{48497430-AE69-E947-8618-6CA15BAAF51F}">
      <dgm:prSet phldrT="[Text]"/>
      <dgm:spPr/>
      <dgm:t>
        <a:bodyPr/>
        <a:lstStyle/>
        <a:p>
          <a:r>
            <a:rPr lang="en-US" dirty="0" smtClean="0"/>
            <a:t>progress</a:t>
          </a:r>
          <a:endParaRPr lang="en-US" dirty="0"/>
        </a:p>
      </dgm:t>
    </dgm:pt>
    <dgm:pt modelId="{1967A159-DD45-EC4B-8547-631676D3ED4E}" type="parTrans" cxnId="{7D3079B1-ACD1-A440-8AA5-AADA738512EF}">
      <dgm:prSet/>
      <dgm:spPr/>
      <dgm:t>
        <a:bodyPr/>
        <a:lstStyle/>
        <a:p>
          <a:endParaRPr lang="en-US"/>
        </a:p>
      </dgm:t>
    </dgm:pt>
    <dgm:pt modelId="{67B013B7-C056-6449-865E-6662C6F08A79}" type="sibTrans" cxnId="{7D3079B1-ACD1-A440-8AA5-AADA738512EF}">
      <dgm:prSet/>
      <dgm:spPr/>
      <dgm:t>
        <a:bodyPr/>
        <a:lstStyle/>
        <a:p>
          <a:endParaRPr lang="en-US"/>
        </a:p>
      </dgm:t>
    </dgm:pt>
    <dgm:pt modelId="{2382C71F-A9A8-A149-BC9D-A6A233C71745}">
      <dgm:prSet phldrT="[Text]"/>
      <dgm:spPr/>
      <dgm:t>
        <a:bodyPr/>
        <a:lstStyle/>
        <a:p>
          <a:r>
            <a:rPr lang="en-US" dirty="0" smtClean="0"/>
            <a:t>Future plans</a:t>
          </a:r>
          <a:endParaRPr lang="en-US" dirty="0"/>
        </a:p>
      </dgm:t>
    </dgm:pt>
    <dgm:pt modelId="{D0AC8F75-3728-3D45-B4A4-F866CB3D046A}" type="parTrans" cxnId="{D6EDEA86-BA51-1F42-92A8-9F0E9D43030D}">
      <dgm:prSet/>
      <dgm:spPr/>
      <dgm:t>
        <a:bodyPr/>
        <a:lstStyle/>
        <a:p>
          <a:endParaRPr lang="en-US"/>
        </a:p>
      </dgm:t>
    </dgm:pt>
    <dgm:pt modelId="{E45C591B-FF21-9E4D-9D9F-CE877EA69A60}" type="sibTrans" cxnId="{D6EDEA86-BA51-1F42-92A8-9F0E9D43030D}">
      <dgm:prSet/>
      <dgm:spPr/>
      <dgm:t>
        <a:bodyPr/>
        <a:lstStyle/>
        <a:p>
          <a:endParaRPr lang="en-US"/>
        </a:p>
      </dgm:t>
    </dgm:pt>
    <dgm:pt modelId="{E9FD6065-1671-6D40-B5BD-656328D04223}">
      <dgm:prSet phldrT="[Text]"/>
      <dgm:spPr/>
      <dgm:t>
        <a:bodyPr/>
        <a:lstStyle/>
        <a:p>
          <a:r>
            <a:rPr lang="en-US" dirty="0" smtClean="0"/>
            <a:t>self knowledge</a:t>
          </a:r>
          <a:endParaRPr lang="en-US" dirty="0"/>
        </a:p>
      </dgm:t>
    </dgm:pt>
    <dgm:pt modelId="{9C15E516-A90B-7941-8E21-6AB34688886A}" type="parTrans" cxnId="{70409D96-5512-6B4F-8FC4-F0B83EA23987}">
      <dgm:prSet/>
      <dgm:spPr/>
      <dgm:t>
        <a:bodyPr/>
        <a:lstStyle/>
        <a:p>
          <a:endParaRPr lang="en-US"/>
        </a:p>
      </dgm:t>
    </dgm:pt>
    <dgm:pt modelId="{3B7971CF-0C91-624F-81C2-36BC58E868EA}" type="sibTrans" cxnId="{70409D96-5512-6B4F-8FC4-F0B83EA23987}">
      <dgm:prSet/>
      <dgm:spPr/>
      <dgm:t>
        <a:bodyPr/>
        <a:lstStyle/>
        <a:p>
          <a:endParaRPr lang="en-US"/>
        </a:p>
      </dgm:t>
    </dgm:pt>
    <dgm:pt modelId="{4BB10849-D9B8-1147-B236-ED0035C17296}" type="pres">
      <dgm:prSet presAssocID="{97CDF371-382A-5048-9A9F-DEAB9CCD7252}" presName="Name0" presStyleCnt="0">
        <dgm:presLayoutVars>
          <dgm:dir/>
          <dgm:resizeHandles val="exact"/>
        </dgm:presLayoutVars>
      </dgm:prSet>
      <dgm:spPr/>
    </dgm:pt>
    <dgm:pt modelId="{1DB5F3CB-B48A-814A-BF01-1D34CA654D81}" type="pres">
      <dgm:prSet presAssocID="{07788768-D793-4448-9181-CD0F29C4032B}" presName="compNode" presStyleCnt="0"/>
      <dgm:spPr/>
    </dgm:pt>
    <dgm:pt modelId="{8C23DBEB-C4BC-1443-9CFF-38BA6E287ECD}" type="pres">
      <dgm:prSet presAssocID="{07788768-D793-4448-9181-CD0F29C4032B}" presName="pictRect" presStyleLbl="node1" presStyleIdx="0" presStyleCnt="5"/>
      <dgm:spPr>
        <a:blipFill rotWithShape="0">
          <a:blip xmlns:r="http://schemas.openxmlformats.org/officeDocument/2006/relationships" r:embed="rId1"/>
          <a:stretch>
            <a:fillRect/>
          </a:stretch>
        </a:blipFill>
      </dgm:spPr>
    </dgm:pt>
    <dgm:pt modelId="{A838C233-9997-7247-B426-DB13ADC77086}" type="pres">
      <dgm:prSet presAssocID="{07788768-D793-4448-9181-CD0F29C4032B}" presName="textRect" presStyleLbl="revTx" presStyleIdx="0" presStyleCnt="5">
        <dgm:presLayoutVars>
          <dgm:bulletEnabled val="1"/>
        </dgm:presLayoutVars>
      </dgm:prSet>
      <dgm:spPr/>
      <dgm:t>
        <a:bodyPr/>
        <a:lstStyle/>
        <a:p>
          <a:endParaRPr lang="en-US"/>
        </a:p>
      </dgm:t>
    </dgm:pt>
    <dgm:pt modelId="{0E23A8D2-C301-B745-BBEF-9D746347845C}" type="pres">
      <dgm:prSet presAssocID="{2A156A11-CA91-8646-8CE7-07451A6637D0}" presName="sibTrans" presStyleLbl="sibTrans2D1" presStyleIdx="0" presStyleCnt="0"/>
      <dgm:spPr/>
      <dgm:t>
        <a:bodyPr/>
        <a:lstStyle/>
        <a:p>
          <a:endParaRPr lang="en-US"/>
        </a:p>
      </dgm:t>
    </dgm:pt>
    <dgm:pt modelId="{C3A39823-7D50-4A4D-940C-CE93DA281368}" type="pres">
      <dgm:prSet presAssocID="{BCFCCBE5-E9D9-B542-A8EB-51E13DFD4289}" presName="compNode" presStyleCnt="0"/>
      <dgm:spPr/>
    </dgm:pt>
    <dgm:pt modelId="{EB874268-A99F-7E4A-BF6A-97BEE835841D}" type="pres">
      <dgm:prSet presAssocID="{BCFCCBE5-E9D9-B542-A8EB-51E13DFD4289}" presName="pictRect" presStyleLbl="node1" presStyleIdx="1" presStyleCnt="5"/>
      <dgm:spPr>
        <a:blipFill rotWithShape="0">
          <a:blip xmlns:r="http://schemas.openxmlformats.org/officeDocument/2006/relationships" r:embed="rId2"/>
          <a:stretch>
            <a:fillRect/>
          </a:stretch>
        </a:blipFill>
      </dgm:spPr>
    </dgm:pt>
    <dgm:pt modelId="{84CD0BB3-57A8-AD48-B391-441E30AD70C3}" type="pres">
      <dgm:prSet presAssocID="{BCFCCBE5-E9D9-B542-A8EB-51E13DFD4289}" presName="textRect" presStyleLbl="revTx" presStyleIdx="1" presStyleCnt="5">
        <dgm:presLayoutVars>
          <dgm:bulletEnabled val="1"/>
        </dgm:presLayoutVars>
      </dgm:prSet>
      <dgm:spPr/>
      <dgm:t>
        <a:bodyPr/>
        <a:lstStyle/>
        <a:p>
          <a:endParaRPr lang="en-US"/>
        </a:p>
      </dgm:t>
    </dgm:pt>
    <dgm:pt modelId="{85C965C7-28EF-2447-AE4E-607053A7A95D}" type="pres">
      <dgm:prSet presAssocID="{BE5B5847-E9F2-5B4D-858A-0F936AAF3463}" presName="sibTrans" presStyleLbl="sibTrans2D1" presStyleIdx="0" presStyleCnt="0"/>
      <dgm:spPr/>
      <dgm:t>
        <a:bodyPr/>
        <a:lstStyle/>
        <a:p>
          <a:endParaRPr lang="en-US"/>
        </a:p>
      </dgm:t>
    </dgm:pt>
    <dgm:pt modelId="{018F0599-BAE4-5143-AFBA-182C09196C2C}" type="pres">
      <dgm:prSet presAssocID="{48497430-AE69-E947-8618-6CA15BAAF51F}" presName="compNode" presStyleCnt="0"/>
      <dgm:spPr/>
    </dgm:pt>
    <dgm:pt modelId="{4A4E3C18-0A68-7048-8036-60DC1B7AF634}" type="pres">
      <dgm:prSet presAssocID="{48497430-AE69-E947-8618-6CA15BAAF51F}" presName="pictRect" presStyleLbl="node1" presStyleIdx="2" presStyleCnt="5"/>
      <dgm:spPr>
        <a:blipFill rotWithShape="0">
          <a:blip xmlns:r="http://schemas.openxmlformats.org/officeDocument/2006/relationships" r:embed="rId3"/>
          <a:stretch>
            <a:fillRect/>
          </a:stretch>
        </a:blipFill>
      </dgm:spPr>
    </dgm:pt>
    <dgm:pt modelId="{9AF6F4D6-E9CC-1E49-AC9C-17309CBA4D1A}" type="pres">
      <dgm:prSet presAssocID="{48497430-AE69-E947-8618-6CA15BAAF51F}" presName="textRect" presStyleLbl="revTx" presStyleIdx="2" presStyleCnt="5">
        <dgm:presLayoutVars>
          <dgm:bulletEnabled val="1"/>
        </dgm:presLayoutVars>
      </dgm:prSet>
      <dgm:spPr/>
      <dgm:t>
        <a:bodyPr/>
        <a:lstStyle/>
        <a:p>
          <a:endParaRPr lang="en-US"/>
        </a:p>
      </dgm:t>
    </dgm:pt>
    <dgm:pt modelId="{B511F7B9-668E-DD4E-98F2-0C109140CEC7}" type="pres">
      <dgm:prSet presAssocID="{67B013B7-C056-6449-865E-6662C6F08A79}" presName="sibTrans" presStyleLbl="sibTrans2D1" presStyleIdx="0" presStyleCnt="0"/>
      <dgm:spPr/>
      <dgm:t>
        <a:bodyPr/>
        <a:lstStyle/>
        <a:p>
          <a:endParaRPr lang="en-US"/>
        </a:p>
      </dgm:t>
    </dgm:pt>
    <dgm:pt modelId="{798C6957-5DF4-8E4A-B7CD-043191B189EC}" type="pres">
      <dgm:prSet presAssocID="{E9FD6065-1671-6D40-B5BD-656328D04223}" presName="compNode" presStyleCnt="0"/>
      <dgm:spPr/>
    </dgm:pt>
    <dgm:pt modelId="{26070294-709E-4B4B-9F66-E794B7D2D16A}" type="pres">
      <dgm:prSet presAssocID="{E9FD6065-1671-6D40-B5BD-656328D04223}" presName="pictRect" presStyleLbl="node1" presStyleIdx="3" presStyleCnt="5"/>
      <dgm:spPr>
        <a:blipFill rotWithShape="0">
          <a:blip xmlns:r="http://schemas.openxmlformats.org/officeDocument/2006/relationships" r:embed="rId4"/>
          <a:stretch>
            <a:fillRect/>
          </a:stretch>
        </a:blipFill>
      </dgm:spPr>
    </dgm:pt>
    <dgm:pt modelId="{226976C5-2231-DC46-9BC9-543D8B6F5088}" type="pres">
      <dgm:prSet presAssocID="{E9FD6065-1671-6D40-B5BD-656328D04223}" presName="textRect" presStyleLbl="revTx" presStyleIdx="3" presStyleCnt="5">
        <dgm:presLayoutVars>
          <dgm:bulletEnabled val="1"/>
        </dgm:presLayoutVars>
      </dgm:prSet>
      <dgm:spPr/>
      <dgm:t>
        <a:bodyPr/>
        <a:lstStyle/>
        <a:p>
          <a:endParaRPr lang="en-US"/>
        </a:p>
      </dgm:t>
    </dgm:pt>
    <dgm:pt modelId="{CFE8BDB0-D14A-364B-BF5F-F85FC18E0F2A}" type="pres">
      <dgm:prSet presAssocID="{3B7971CF-0C91-624F-81C2-36BC58E868EA}" presName="sibTrans" presStyleLbl="sibTrans2D1" presStyleIdx="0" presStyleCnt="0"/>
      <dgm:spPr/>
      <dgm:t>
        <a:bodyPr/>
        <a:lstStyle/>
        <a:p>
          <a:endParaRPr lang="en-US"/>
        </a:p>
      </dgm:t>
    </dgm:pt>
    <dgm:pt modelId="{6C1C9C02-DEF3-8C42-B8A8-BCA97A1DF67B}" type="pres">
      <dgm:prSet presAssocID="{2382C71F-A9A8-A149-BC9D-A6A233C71745}" presName="compNode" presStyleCnt="0"/>
      <dgm:spPr/>
    </dgm:pt>
    <dgm:pt modelId="{56EB0BD0-A3AE-1C4F-8700-B65548955D07}" type="pres">
      <dgm:prSet presAssocID="{2382C71F-A9A8-A149-BC9D-A6A233C71745}" presName="pictRect" presStyleLbl="node1" presStyleIdx="4" presStyleCnt="5"/>
      <dgm:spPr>
        <a:blipFill rotWithShape="0">
          <a:blip xmlns:r="http://schemas.openxmlformats.org/officeDocument/2006/relationships" r:embed="rId5"/>
          <a:stretch>
            <a:fillRect/>
          </a:stretch>
        </a:blipFill>
      </dgm:spPr>
    </dgm:pt>
    <dgm:pt modelId="{F6432D3F-F7A7-EF49-B940-E031867E6FCA}" type="pres">
      <dgm:prSet presAssocID="{2382C71F-A9A8-A149-BC9D-A6A233C71745}" presName="textRect" presStyleLbl="revTx" presStyleIdx="4" presStyleCnt="5">
        <dgm:presLayoutVars>
          <dgm:bulletEnabled val="1"/>
        </dgm:presLayoutVars>
      </dgm:prSet>
      <dgm:spPr/>
      <dgm:t>
        <a:bodyPr/>
        <a:lstStyle/>
        <a:p>
          <a:endParaRPr lang="en-US"/>
        </a:p>
      </dgm:t>
    </dgm:pt>
  </dgm:ptLst>
  <dgm:cxnLst>
    <dgm:cxn modelId="{A5A3F7EE-BD3A-B847-9C07-F76E42E37399}" type="presOf" srcId="{E9FD6065-1671-6D40-B5BD-656328D04223}" destId="{226976C5-2231-DC46-9BC9-543D8B6F5088}" srcOrd="0" destOrd="0" presId="urn:microsoft.com/office/officeart/2005/8/layout/pList1"/>
    <dgm:cxn modelId="{D4919ED1-45B5-3741-9E43-1C5CFF1A5DC4}" type="presOf" srcId="{97CDF371-382A-5048-9A9F-DEAB9CCD7252}" destId="{4BB10849-D9B8-1147-B236-ED0035C17296}" srcOrd="0" destOrd="0" presId="urn:microsoft.com/office/officeart/2005/8/layout/pList1"/>
    <dgm:cxn modelId="{BDB57BCA-9D51-9543-ACCF-0137AE506E2E}" type="presOf" srcId="{BE5B5847-E9F2-5B4D-858A-0F936AAF3463}" destId="{85C965C7-28EF-2447-AE4E-607053A7A95D}" srcOrd="0" destOrd="0" presId="urn:microsoft.com/office/officeart/2005/8/layout/pList1"/>
    <dgm:cxn modelId="{8B414C24-743F-0E45-BD18-0620D35CFE76}" srcId="{97CDF371-382A-5048-9A9F-DEAB9CCD7252}" destId="{BCFCCBE5-E9D9-B542-A8EB-51E13DFD4289}" srcOrd="1" destOrd="0" parTransId="{B0AA0F75-20DD-904A-AD32-B7E85F96F6FD}" sibTransId="{BE5B5847-E9F2-5B4D-858A-0F936AAF3463}"/>
    <dgm:cxn modelId="{63411C0D-CB42-CF4E-9203-A57FF97318AC}" type="presOf" srcId="{3B7971CF-0C91-624F-81C2-36BC58E868EA}" destId="{CFE8BDB0-D14A-364B-BF5F-F85FC18E0F2A}" srcOrd="0" destOrd="0" presId="urn:microsoft.com/office/officeart/2005/8/layout/pList1"/>
    <dgm:cxn modelId="{543E9D7E-5234-E349-AC8B-045B76FACF45}" type="presOf" srcId="{2382C71F-A9A8-A149-BC9D-A6A233C71745}" destId="{F6432D3F-F7A7-EF49-B940-E031867E6FCA}" srcOrd="0" destOrd="0" presId="urn:microsoft.com/office/officeart/2005/8/layout/pList1"/>
    <dgm:cxn modelId="{02F16864-6A7C-DD44-AF6F-41F8984CBCDB}" type="presOf" srcId="{67B013B7-C056-6449-865E-6662C6F08A79}" destId="{B511F7B9-668E-DD4E-98F2-0C109140CEC7}" srcOrd="0" destOrd="0" presId="urn:microsoft.com/office/officeart/2005/8/layout/pList1"/>
    <dgm:cxn modelId="{4D419070-8AE1-BC44-9BAE-3522781B88F5}" type="presOf" srcId="{BCFCCBE5-E9D9-B542-A8EB-51E13DFD4289}" destId="{84CD0BB3-57A8-AD48-B391-441E30AD70C3}" srcOrd="0" destOrd="0" presId="urn:microsoft.com/office/officeart/2005/8/layout/pList1"/>
    <dgm:cxn modelId="{614131D8-5AE2-B042-B6FD-EB09EE059535}" type="presOf" srcId="{2A156A11-CA91-8646-8CE7-07451A6637D0}" destId="{0E23A8D2-C301-B745-BBEF-9D746347845C}" srcOrd="0" destOrd="0" presId="urn:microsoft.com/office/officeart/2005/8/layout/pList1"/>
    <dgm:cxn modelId="{0396DCCA-353A-7F48-83F4-342558148889}" type="presOf" srcId="{48497430-AE69-E947-8618-6CA15BAAF51F}" destId="{9AF6F4D6-E9CC-1E49-AC9C-17309CBA4D1A}" srcOrd="0" destOrd="0" presId="urn:microsoft.com/office/officeart/2005/8/layout/pList1"/>
    <dgm:cxn modelId="{7D3079B1-ACD1-A440-8AA5-AADA738512EF}" srcId="{97CDF371-382A-5048-9A9F-DEAB9CCD7252}" destId="{48497430-AE69-E947-8618-6CA15BAAF51F}" srcOrd="2" destOrd="0" parTransId="{1967A159-DD45-EC4B-8547-631676D3ED4E}" sibTransId="{67B013B7-C056-6449-865E-6662C6F08A79}"/>
    <dgm:cxn modelId="{70409D96-5512-6B4F-8FC4-F0B83EA23987}" srcId="{97CDF371-382A-5048-9A9F-DEAB9CCD7252}" destId="{E9FD6065-1671-6D40-B5BD-656328D04223}" srcOrd="3" destOrd="0" parTransId="{9C15E516-A90B-7941-8E21-6AB34688886A}" sibTransId="{3B7971CF-0C91-624F-81C2-36BC58E868EA}"/>
    <dgm:cxn modelId="{830459AD-966F-7048-85D8-2BF953978257}" type="presOf" srcId="{07788768-D793-4448-9181-CD0F29C4032B}" destId="{A838C233-9997-7247-B426-DB13ADC77086}" srcOrd="0" destOrd="0" presId="urn:microsoft.com/office/officeart/2005/8/layout/pList1"/>
    <dgm:cxn modelId="{D6EDEA86-BA51-1F42-92A8-9F0E9D43030D}" srcId="{97CDF371-382A-5048-9A9F-DEAB9CCD7252}" destId="{2382C71F-A9A8-A149-BC9D-A6A233C71745}" srcOrd="4" destOrd="0" parTransId="{D0AC8F75-3728-3D45-B4A4-F866CB3D046A}" sibTransId="{E45C591B-FF21-9E4D-9D9F-CE877EA69A60}"/>
    <dgm:cxn modelId="{3307AD9C-8C1C-CE4D-A08E-B6A27140868A}" srcId="{97CDF371-382A-5048-9A9F-DEAB9CCD7252}" destId="{07788768-D793-4448-9181-CD0F29C4032B}" srcOrd="0" destOrd="0" parTransId="{5A8E4DA4-3D3E-5449-9213-7A3CB11BEA15}" sibTransId="{2A156A11-CA91-8646-8CE7-07451A6637D0}"/>
    <dgm:cxn modelId="{47C68B2E-DEB0-714E-8AFF-31166BA4145F}" type="presParOf" srcId="{4BB10849-D9B8-1147-B236-ED0035C17296}" destId="{1DB5F3CB-B48A-814A-BF01-1D34CA654D81}" srcOrd="0" destOrd="0" presId="urn:microsoft.com/office/officeart/2005/8/layout/pList1"/>
    <dgm:cxn modelId="{505EAF95-7D73-EA45-94F7-A24ACFEB39CC}" type="presParOf" srcId="{1DB5F3CB-B48A-814A-BF01-1D34CA654D81}" destId="{8C23DBEB-C4BC-1443-9CFF-38BA6E287ECD}" srcOrd="0" destOrd="0" presId="urn:microsoft.com/office/officeart/2005/8/layout/pList1"/>
    <dgm:cxn modelId="{CFE0370A-7103-9D40-B377-D720F319EBA4}" type="presParOf" srcId="{1DB5F3CB-B48A-814A-BF01-1D34CA654D81}" destId="{A838C233-9997-7247-B426-DB13ADC77086}" srcOrd="1" destOrd="0" presId="urn:microsoft.com/office/officeart/2005/8/layout/pList1"/>
    <dgm:cxn modelId="{0DF94DF0-8619-C84E-A5FA-39122B2169DC}" type="presParOf" srcId="{4BB10849-D9B8-1147-B236-ED0035C17296}" destId="{0E23A8D2-C301-B745-BBEF-9D746347845C}" srcOrd="1" destOrd="0" presId="urn:microsoft.com/office/officeart/2005/8/layout/pList1"/>
    <dgm:cxn modelId="{3903DF1F-5D89-B846-B873-83065AE973DD}" type="presParOf" srcId="{4BB10849-D9B8-1147-B236-ED0035C17296}" destId="{C3A39823-7D50-4A4D-940C-CE93DA281368}" srcOrd="2" destOrd="0" presId="urn:microsoft.com/office/officeart/2005/8/layout/pList1"/>
    <dgm:cxn modelId="{515D1C70-EF26-F44D-8E46-D35C92ADDEB2}" type="presParOf" srcId="{C3A39823-7D50-4A4D-940C-CE93DA281368}" destId="{EB874268-A99F-7E4A-BF6A-97BEE835841D}" srcOrd="0" destOrd="0" presId="urn:microsoft.com/office/officeart/2005/8/layout/pList1"/>
    <dgm:cxn modelId="{5D13CAF9-0B4F-824C-8208-DCE0C2653E12}" type="presParOf" srcId="{C3A39823-7D50-4A4D-940C-CE93DA281368}" destId="{84CD0BB3-57A8-AD48-B391-441E30AD70C3}" srcOrd="1" destOrd="0" presId="urn:microsoft.com/office/officeart/2005/8/layout/pList1"/>
    <dgm:cxn modelId="{4233CDC3-7D1C-4545-A6E4-BEB8F1D53B93}" type="presParOf" srcId="{4BB10849-D9B8-1147-B236-ED0035C17296}" destId="{85C965C7-28EF-2447-AE4E-607053A7A95D}" srcOrd="3" destOrd="0" presId="urn:microsoft.com/office/officeart/2005/8/layout/pList1"/>
    <dgm:cxn modelId="{45A4FBA1-5D2F-4D4B-9417-CD5774066FD5}" type="presParOf" srcId="{4BB10849-D9B8-1147-B236-ED0035C17296}" destId="{018F0599-BAE4-5143-AFBA-182C09196C2C}" srcOrd="4" destOrd="0" presId="urn:microsoft.com/office/officeart/2005/8/layout/pList1"/>
    <dgm:cxn modelId="{397BB4AD-5D11-D943-B814-ADED75CDECB7}" type="presParOf" srcId="{018F0599-BAE4-5143-AFBA-182C09196C2C}" destId="{4A4E3C18-0A68-7048-8036-60DC1B7AF634}" srcOrd="0" destOrd="0" presId="urn:microsoft.com/office/officeart/2005/8/layout/pList1"/>
    <dgm:cxn modelId="{90AC4CB8-57EB-0D4B-BB0F-7E43D12093E3}" type="presParOf" srcId="{018F0599-BAE4-5143-AFBA-182C09196C2C}" destId="{9AF6F4D6-E9CC-1E49-AC9C-17309CBA4D1A}" srcOrd="1" destOrd="0" presId="urn:microsoft.com/office/officeart/2005/8/layout/pList1"/>
    <dgm:cxn modelId="{60F31DB2-A856-244A-A12B-40C9174D2E2A}" type="presParOf" srcId="{4BB10849-D9B8-1147-B236-ED0035C17296}" destId="{B511F7B9-668E-DD4E-98F2-0C109140CEC7}" srcOrd="5" destOrd="0" presId="urn:microsoft.com/office/officeart/2005/8/layout/pList1"/>
    <dgm:cxn modelId="{BE34568F-99B6-6F47-BB6D-6AD9D78896B3}" type="presParOf" srcId="{4BB10849-D9B8-1147-B236-ED0035C17296}" destId="{798C6957-5DF4-8E4A-B7CD-043191B189EC}" srcOrd="6" destOrd="0" presId="urn:microsoft.com/office/officeart/2005/8/layout/pList1"/>
    <dgm:cxn modelId="{AE4246D0-EF98-8E4E-88B1-9847F7ABBAF3}" type="presParOf" srcId="{798C6957-5DF4-8E4A-B7CD-043191B189EC}" destId="{26070294-709E-4B4B-9F66-E794B7D2D16A}" srcOrd="0" destOrd="0" presId="urn:microsoft.com/office/officeart/2005/8/layout/pList1"/>
    <dgm:cxn modelId="{B07D487F-7776-2E4A-B16C-5A41ED6EBAFB}" type="presParOf" srcId="{798C6957-5DF4-8E4A-B7CD-043191B189EC}" destId="{226976C5-2231-DC46-9BC9-543D8B6F5088}" srcOrd="1" destOrd="0" presId="urn:microsoft.com/office/officeart/2005/8/layout/pList1"/>
    <dgm:cxn modelId="{BD452750-5E45-A147-A687-8F870384370E}" type="presParOf" srcId="{4BB10849-D9B8-1147-B236-ED0035C17296}" destId="{CFE8BDB0-D14A-364B-BF5F-F85FC18E0F2A}" srcOrd="7" destOrd="0" presId="urn:microsoft.com/office/officeart/2005/8/layout/pList1"/>
    <dgm:cxn modelId="{34FD67A7-4716-C040-94C6-8E7AF88A30D1}" type="presParOf" srcId="{4BB10849-D9B8-1147-B236-ED0035C17296}" destId="{6C1C9C02-DEF3-8C42-B8A8-BCA97A1DF67B}" srcOrd="8" destOrd="0" presId="urn:microsoft.com/office/officeart/2005/8/layout/pList1"/>
    <dgm:cxn modelId="{F5DDCAE0-BD22-484F-9FAB-1F998FD53B89}" type="presParOf" srcId="{6C1C9C02-DEF3-8C42-B8A8-BCA97A1DF67B}" destId="{56EB0BD0-A3AE-1C4F-8700-B65548955D07}" srcOrd="0" destOrd="0" presId="urn:microsoft.com/office/officeart/2005/8/layout/pList1"/>
    <dgm:cxn modelId="{4847BC28-9E66-8C4D-A459-2B8DB4A36095}" type="presParOf" srcId="{6C1C9C02-DEF3-8C42-B8A8-BCA97A1DF67B}" destId="{F6432D3F-F7A7-EF49-B940-E031867E6FCA}"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C3BEEE-282E-464B-9BB6-ADB5597CA663}"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6F747819-CEF2-B247-8792-20E2C47F2C5D}">
      <dgm:prSet phldrT="[Text]"/>
      <dgm:spPr/>
      <dgm:t>
        <a:bodyPr/>
        <a:lstStyle/>
        <a:p>
          <a:r>
            <a:rPr lang="en-US" dirty="0" smtClean="0"/>
            <a:t>Heading</a:t>
          </a:r>
          <a:endParaRPr lang="en-US" dirty="0"/>
        </a:p>
      </dgm:t>
    </dgm:pt>
    <dgm:pt modelId="{F528C799-9093-524B-B07D-88E3A03AAEC5}" type="parTrans" cxnId="{0E88B74C-C51C-F04A-AEEA-0A3FCD1BC882}">
      <dgm:prSet/>
      <dgm:spPr/>
      <dgm:t>
        <a:bodyPr/>
        <a:lstStyle/>
        <a:p>
          <a:endParaRPr lang="en-US"/>
        </a:p>
      </dgm:t>
    </dgm:pt>
    <dgm:pt modelId="{58542640-A44D-B341-A85F-3D588DDBDF08}" type="sibTrans" cxnId="{0E88B74C-C51C-F04A-AEEA-0A3FCD1BC882}">
      <dgm:prSet/>
      <dgm:spPr/>
      <dgm:t>
        <a:bodyPr/>
        <a:lstStyle/>
        <a:p>
          <a:endParaRPr lang="en-US"/>
        </a:p>
      </dgm:t>
    </dgm:pt>
    <dgm:pt modelId="{4F29FE18-D523-0549-B5F6-52F02DE34897}">
      <dgm:prSet phldrT="[Text]"/>
      <dgm:spPr/>
      <dgm:t>
        <a:bodyPr/>
        <a:lstStyle/>
        <a:p>
          <a:r>
            <a:rPr lang="en-US" dirty="0" smtClean="0"/>
            <a:t>Question</a:t>
          </a:r>
          <a:endParaRPr lang="en-US" dirty="0"/>
        </a:p>
      </dgm:t>
    </dgm:pt>
    <dgm:pt modelId="{27A1E955-EFCF-0D48-8573-E776A05554CA}" type="parTrans" cxnId="{45EC26D0-A1F3-B74D-8889-64F84051C67A}">
      <dgm:prSet/>
      <dgm:spPr/>
      <dgm:t>
        <a:bodyPr/>
        <a:lstStyle/>
        <a:p>
          <a:endParaRPr lang="en-US"/>
        </a:p>
      </dgm:t>
    </dgm:pt>
    <dgm:pt modelId="{9E336770-F495-074A-9734-07AB2C6B98EF}" type="sibTrans" cxnId="{45EC26D0-A1F3-B74D-8889-64F84051C67A}">
      <dgm:prSet/>
      <dgm:spPr/>
      <dgm:t>
        <a:bodyPr/>
        <a:lstStyle/>
        <a:p>
          <a:endParaRPr lang="en-US"/>
        </a:p>
      </dgm:t>
    </dgm:pt>
    <dgm:pt modelId="{DB8DDFCD-88FC-EB4A-9A18-289030B903D4}">
      <dgm:prSet phldrT="[Text]"/>
      <dgm:spPr/>
      <dgm:t>
        <a:bodyPr/>
        <a:lstStyle/>
        <a:p>
          <a:r>
            <a:rPr lang="en-US" dirty="0" smtClean="0"/>
            <a:t>List of evidence</a:t>
          </a:r>
          <a:endParaRPr lang="en-US" dirty="0"/>
        </a:p>
      </dgm:t>
    </dgm:pt>
    <dgm:pt modelId="{118F361F-62B5-CB44-97B9-D1117AEAC600}" type="parTrans" cxnId="{E448539F-BAF8-3049-84F7-2855715A03F0}">
      <dgm:prSet/>
      <dgm:spPr/>
      <dgm:t>
        <a:bodyPr/>
        <a:lstStyle/>
        <a:p>
          <a:endParaRPr lang="en-US"/>
        </a:p>
      </dgm:t>
    </dgm:pt>
    <dgm:pt modelId="{2DE7F6EC-812A-B642-B064-210D668D91A6}" type="sibTrans" cxnId="{E448539F-BAF8-3049-84F7-2855715A03F0}">
      <dgm:prSet/>
      <dgm:spPr/>
      <dgm:t>
        <a:bodyPr/>
        <a:lstStyle/>
        <a:p>
          <a:endParaRPr lang="en-US"/>
        </a:p>
      </dgm:t>
    </dgm:pt>
    <dgm:pt modelId="{E9CB3ED3-A0CC-2E44-980C-B374EC130FDB}">
      <dgm:prSet phldrT="[Text]"/>
      <dgm:spPr/>
      <dgm:t>
        <a:bodyPr/>
        <a:lstStyle/>
        <a:p>
          <a:r>
            <a:rPr lang="en-US" dirty="0" smtClean="0"/>
            <a:t>Tells you what the section is about</a:t>
          </a:r>
          <a:endParaRPr lang="en-US" dirty="0"/>
        </a:p>
      </dgm:t>
    </dgm:pt>
    <dgm:pt modelId="{1D0B1AF8-142B-A14C-8D0E-E14275E5E4DD}" type="parTrans" cxnId="{8205ED8A-A06E-5C49-BF9D-E456D9EF0772}">
      <dgm:prSet/>
      <dgm:spPr/>
      <dgm:t>
        <a:bodyPr/>
        <a:lstStyle/>
        <a:p>
          <a:endParaRPr lang="en-US"/>
        </a:p>
      </dgm:t>
    </dgm:pt>
    <dgm:pt modelId="{212E042E-B800-644E-92B8-2D152CDA8D2D}" type="sibTrans" cxnId="{8205ED8A-A06E-5C49-BF9D-E456D9EF0772}">
      <dgm:prSet/>
      <dgm:spPr/>
      <dgm:t>
        <a:bodyPr/>
        <a:lstStyle/>
        <a:p>
          <a:endParaRPr lang="en-US"/>
        </a:p>
      </dgm:t>
    </dgm:pt>
    <dgm:pt modelId="{1548C9B9-DFA1-F84E-8F7D-2839D14E1082}">
      <dgm:prSet phldrT="[Text]"/>
      <dgm:spPr/>
      <dgm:t>
        <a:bodyPr/>
        <a:lstStyle/>
        <a:p>
          <a:r>
            <a:rPr lang="en-US" dirty="0" smtClean="0"/>
            <a:t>Designed to help you think about the topic</a:t>
          </a:r>
          <a:endParaRPr lang="en-US" dirty="0"/>
        </a:p>
      </dgm:t>
    </dgm:pt>
    <dgm:pt modelId="{24117CE5-3A70-C244-A7D4-51F9D1656800}" type="parTrans" cxnId="{BEC9F7F8-D523-D84D-BB33-7F29A66C4929}">
      <dgm:prSet/>
      <dgm:spPr/>
      <dgm:t>
        <a:bodyPr/>
        <a:lstStyle/>
        <a:p>
          <a:endParaRPr lang="en-US"/>
        </a:p>
      </dgm:t>
    </dgm:pt>
    <dgm:pt modelId="{85AC4274-1D22-674A-8A2F-F7A12125F8BF}" type="sibTrans" cxnId="{BEC9F7F8-D523-D84D-BB33-7F29A66C4929}">
      <dgm:prSet/>
      <dgm:spPr/>
      <dgm:t>
        <a:bodyPr/>
        <a:lstStyle/>
        <a:p>
          <a:endParaRPr lang="en-US"/>
        </a:p>
      </dgm:t>
    </dgm:pt>
    <dgm:pt modelId="{64ECF81E-D0BB-CA40-A3E2-E00F56C289F5}">
      <dgm:prSet phldrT="[Text]"/>
      <dgm:spPr/>
      <dgm:t>
        <a:bodyPr/>
        <a:lstStyle/>
        <a:p>
          <a:r>
            <a:rPr lang="en-US" dirty="0" smtClean="0"/>
            <a:t>Just what it says!</a:t>
          </a:r>
          <a:endParaRPr lang="en-US" dirty="0"/>
        </a:p>
      </dgm:t>
    </dgm:pt>
    <dgm:pt modelId="{AF71291E-CDF2-C343-A421-E68223394C6C}" type="parTrans" cxnId="{E8654438-B0EF-0C44-ACCD-631DF4B3DE67}">
      <dgm:prSet/>
      <dgm:spPr/>
      <dgm:t>
        <a:bodyPr/>
        <a:lstStyle/>
        <a:p>
          <a:endParaRPr lang="en-US"/>
        </a:p>
      </dgm:t>
    </dgm:pt>
    <dgm:pt modelId="{528203E6-0990-3140-A393-3304622B8FA4}" type="sibTrans" cxnId="{E8654438-B0EF-0C44-ACCD-631DF4B3DE67}">
      <dgm:prSet/>
      <dgm:spPr/>
      <dgm:t>
        <a:bodyPr/>
        <a:lstStyle/>
        <a:p>
          <a:endParaRPr lang="en-US"/>
        </a:p>
      </dgm:t>
    </dgm:pt>
    <dgm:pt modelId="{0F785993-8B2D-954C-9F2B-6B23C11FC96E}" type="pres">
      <dgm:prSet presAssocID="{C6C3BEEE-282E-464B-9BB6-ADB5597CA663}" presName="linear" presStyleCnt="0">
        <dgm:presLayoutVars>
          <dgm:dir/>
          <dgm:animLvl val="lvl"/>
          <dgm:resizeHandles val="exact"/>
        </dgm:presLayoutVars>
      </dgm:prSet>
      <dgm:spPr/>
      <dgm:t>
        <a:bodyPr/>
        <a:lstStyle/>
        <a:p>
          <a:endParaRPr lang="en-US"/>
        </a:p>
      </dgm:t>
    </dgm:pt>
    <dgm:pt modelId="{2985CD97-B2CE-A84C-903D-970292622609}" type="pres">
      <dgm:prSet presAssocID="{6F747819-CEF2-B247-8792-20E2C47F2C5D}" presName="parentLin" presStyleCnt="0"/>
      <dgm:spPr/>
    </dgm:pt>
    <dgm:pt modelId="{3E0DB17C-2EFB-4049-BF89-C0190A987AEF}" type="pres">
      <dgm:prSet presAssocID="{6F747819-CEF2-B247-8792-20E2C47F2C5D}" presName="parentLeftMargin" presStyleLbl="node1" presStyleIdx="0" presStyleCnt="3"/>
      <dgm:spPr/>
      <dgm:t>
        <a:bodyPr/>
        <a:lstStyle/>
        <a:p>
          <a:endParaRPr lang="en-US"/>
        </a:p>
      </dgm:t>
    </dgm:pt>
    <dgm:pt modelId="{587838AE-B643-D044-9310-20C1C447CB2E}" type="pres">
      <dgm:prSet presAssocID="{6F747819-CEF2-B247-8792-20E2C47F2C5D}" presName="parentText" presStyleLbl="node1" presStyleIdx="0" presStyleCnt="3">
        <dgm:presLayoutVars>
          <dgm:chMax val="0"/>
          <dgm:bulletEnabled val="1"/>
        </dgm:presLayoutVars>
      </dgm:prSet>
      <dgm:spPr/>
      <dgm:t>
        <a:bodyPr/>
        <a:lstStyle/>
        <a:p>
          <a:endParaRPr lang="en-US"/>
        </a:p>
      </dgm:t>
    </dgm:pt>
    <dgm:pt modelId="{3F261FF3-E2D0-CD49-9171-31E45730DD76}" type="pres">
      <dgm:prSet presAssocID="{6F747819-CEF2-B247-8792-20E2C47F2C5D}" presName="negativeSpace" presStyleCnt="0"/>
      <dgm:spPr/>
    </dgm:pt>
    <dgm:pt modelId="{F1D7C382-E2D1-3646-B720-C4044EA55B41}" type="pres">
      <dgm:prSet presAssocID="{6F747819-CEF2-B247-8792-20E2C47F2C5D}" presName="childText" presStyleLbl="conFgAcc1" presStyleIdx="0" presStyleCnt="3">
        <dgm:presLayoutVars>
          <dgm:bulletEnabled val="1"/>
        </dgm:presLayoutVars>
      </dgm:prSet>
      <dgm:spPr/>
      <dgm:t>
        <a:bodyPr/>
        <a:lstStyle/>
        <a:p>
          <a:endParaRPr lang="en-US"/>
        </a:p>
      </dgm:t>
    </dgm:pt>
    <dgm:pt modelId="{1FD552DA-9785-DC49-87E8-CEE2D7350439}" type="pres">
      <dgm:prSet presAssocID="{58542640-A44D-B341-A85F-3D588DDBDF08}" presName="spaceBetweenRectangles" presStyleCnt="0"/>
      <dgm:spPr/>
    </dgm:pt>
    <dgm:pt modelId="{C5ED90C9-F233-6B40-B090-8247FB5CBC46}" type="pres">
      <dgm:prSet presAssocID="{4F29FE18-D523-0549-B5F6-52F02DE34897}" presName="parentLin" presStyleCnt="0"/>
      <dgm:spPr/>
    </dgm:pt>
    <dgm:pt modelId="{4F0DB49D-F9AF-524F-8B6C-E58954722950}" type="pres">
      <dgm:prSet presAssocID="{4F29FE18-D523-0549-B5F6-52F02DE34897}" presName="parentLeftMargin" presStyleLbl="node1" presStyleIdx="0" presStyleCnt="3"/>
      <dgm:spPr/>
      <dgm:t>
        <a:bodyPr/>
        <a:lstStyle/>
        <a:p>
          <a:endParaRPr lang="en-US"/>
        </a:p>
      </dgm:t>
    </dgm:pt>
    <dgm:pt modelId="{286BC42C-2DAF-6F4E-A899-1C6994A78962}" type="pres">
      <dgm:prSet presAssocID="{4F29FE18-D523-0549-B5F6-52F02DE34897}" presName="parentText" presStyleLbl="node1" presStyleIdx="1" presStyleCnt="3">
        <dgm:presLayoutVars>
          <dgm:chMax val="0"/>
          <dgm:bulletEnabled val="1"/>
        </dgm:presLayoutVars>
      </dgm:prSet>
      <dgm:spPr/>
      <dgm:t>
        <a:bodyPr/>
        <a:lstStyle/>
        <a:p>
          <a:endParaRPr lang="en-US"/>
        </a:p>
      </dgm:t>
    </dgm:pt>
    <dgm:pt modelId="{ACE8B48A-0285-554D-91B0-10CF83A6B93A}" type="pres">
      <dgm:prSet presAssocID="{4F29FE18-D523-0549-B5F6-52F02DE34897}" presName="negativeSpace" presStyleCnt="0"/>
      <dgm:spPr/>
    </dgm:pt>
    <dgm:pt modelId="{A189328B-C625-3C48-AD71-7859897EFE71}" type="pres">
      <dgm:prSet presAssocID="{4F29FE18-D523-0549-B5F6-52F02DE34897}" presName="childText" presStyleLbl="conFgAcc1" presStyleIdx="1" presStyleCnt="3">
        <dgm:presLayoutVars>
          <dgm:bulletEnabled val="1"/>
        </dgm:presLayoutVars>
      </dgm:prSet>
      <dgm:spPr/>
      <dgm:t>
        <a:bodyPr/>
        <a:lstStyle/>
        <a:p>
          <a:endParaRPr lang="en-US"/>
        </a:p>
      </dgm:t>
    </dgm:pt>
    <dgm:pt modelId="{EB7C7473-6B31-F84D-BD35-52827A008D8A}" type="pres">
      <dgm:prSet presAssocID="{9E336770-F495-074A-9734-07AB2C6B98EF}" presName="spaceBetweenRectangles" presStyleCnt="0"/>
      <dgm:spPr/>
    </dgm:pt>
    <dgm:pt modelId="{CA70EBEE-DF7A-AE40-B2EF-11640C3F8BC6}" type="pres">
      <dgm:prSet presAssocID="{DB8DDFCD-88FC-EB4A-9A18-289030B903D4}" presName="parentLin" presStyleCnt="0"/>
      <dgm:spPr/>
    </dgm:pt>
    <dgm:pt modelId="{03BA3535-39AD-CA4B-83A9-2BED9AD41AA8}" type="pres">
      <dgm:prSet presAssocID="{DB8DDFCD-88FC-EB4A-9A18-289030B903D4}" presName="parentLeftMargin" presStyleLbl="node1" presStyleIdx="1" presStyleCnt="3"/>
      <dgm:spPr/>
      <dgm:t>
        <a:bodyPr/>
        <a:lstStyle/>
        <a:p>
          <a:endParaRPr lang="en-US"/>
        </a:p>
      </dgm:t>
    </dgm:pt>
    <dgm:pt modelId="{BEF76C28-C632-2D47-A4C8-8B9C6C8E780E}" type="pres">
      <dgm:prSet presAssocID="{DB8DDFCD-88FC-EB4A-9A18-289030B903D4}" presName="parentText" presStyleLbl="node1" presStyleIdx="2" presStyleCnt="3">
        <dgm:presLayoutVars>
          <dgm:chMax val="0"/>
          <dgm:bulletEnabled val="1"/>
        </dgm:presLayoutVars>
      </dgm:prSet>
      <dgm:spPr/>
      <dgm:t>
        <a:bodyPr/>
        <a:lstStyle/>
        <a:p>
          <a:endParaRPr lang="en-US"/>
        </a:p>
      </dgm:t>
    </dgm:pt>
    <dgm:pt modelId="{AD79C440-41E4-2144-B5D3-B7EEA91BB2EB}" type="pres">
      <dgm:prSet presAssocID="{DB8DDFCD-88FC-EB4A-9A18-289030B903D4}" presName="negativeSpace" presStyleCnt="0"/>
      <dgm:spPr/>
    </dgm:pt>
    <dgm:pt modelId="{15DA4172-4902-7741-BE38-C3AF86E124B8}" type="pres">
      <dgm:prSet presAssocID="{DB8DDFCD-88FC-EB4A-9A18-289030B903D4}" presName="childText" presStyleLbl="conFgAcc1" presStyleIdx="2" presStyleCnt="3">
        <dgm:presLayoutVars>
          <dgm:bulletEnabled val="1"/>
        </dgm:presLayoutVars>
      </dgm:prSet>
      <dgm:spPr/>
      <dgm:t>
        <a:bodyPr/>
        <a:lstStyle/>
        <a:p>
          <a:endParaRPr lang="en-US"/>
        </a:p>
      </dgm:t>
    </dgm:pt>
  </dgm:ptLst>
  <dgm:cxnLst>
    <dgm:cxn modelId="{8205ED8A-A06E-5C49-BF9D-E456D9EF0772}" srcId="{6F747819-CEF2-B247-8792-20E2C47F2C5D}" destId="{E9CB3ED3-A0CC-2E44-980C-B374EC130FDB}" srcOrd="0" destOrd="0" parTransId="{1D0B1AF8-142B-A14C-8D0E-E14275E5E4DD}" sibTransId="{212E042E-B800-644E-92B8-2D152CDA8D2D}"/>
    <dgm:cxn modelId="{CF9D2D3A-A69C-754B-9983-DBCAA382EB97}" type="presOf" srcId="{C6C3BEEE-282E-464B-9BB6-ADB5597CA663}" destId="{0F785993-8B2D-954C-9F2B-6B23C11FC96E}" srcOrd="0" destOrd="0" presId="urn:microsoft.com/office/officeart/2005/8/layout/list1"/>
    <dgm:cxn modelId="{BAACA59E-8545-F840-830C-E1DAADCFCCA9}" type="presOf" srcId="{4F29FE18-D523-0549-B5F6-52F02DE34897}" destId="{4F0DB49D-F9AF-524F-8B6C-E58954722950}" srcOrd="0" destOrd="0" presId="urn:microsoft.com/office/officeart/2005/8/layout/list1"/>
    <dgm:cxn modelId="{2CB288A0-DD37-2048-BF42-3ADCEA34CE48}" type="presOf" srcId="{4F29FE18-D523-0549-B5F6-52F02DE34897}" destId="{286BC42C-2DAF-6F4E-A899-1C6994A78962}" srcOrd="1" destOrd="0" presId="urn:microsoft.com/office/officeart/2005/8/layout/list1"/>
    <dgm:cxn modelId="{CDFE5771-BE9B-A04E-8D86-7AF51DECDF48}" type="presOf" srcId="{64ECF81E-D0BB-CA40-A3E2-E00F56C289F5}" destId="{15DA4172-4902-7741-BE38-C3AF86E124B8}" srcOrd="0" destOrd="0" presId="urn:microsoft.com/office/officeart/2005/8/layout/list1"/>
    <dgm:cxn modelId="{2EFB38EA-7C08-2548-A8AF-A9CC308C1AC7}" type="presOf" srcId="{DB8DDFCD-88FC-EB4A-9A18-289030B903D4}" destId="{BEF76C28-C632-2D47-A4C8-8B9C6C8E780E}" srcOrd="1" destOrd="0" presId="urn:microsoft.com/office/officeart/2005/8/layout/list1"/>
    <dgm:cxn modelId="{ED541DA9-9867-864D-BA0B-EE8FE75EFAA9}" type="presOf" srcId="{1548C9B9-DFA1-F84E-8F7D-2839D14E1082}" destId="{A189328B-C625-3C48-AD71-7859897EFE71}" srcOrd="0" destOrd="0" presId="urn:microsoft.com/office/officeart/2005/8/layout/list1"/>
    <dgm:cxn modelId="{7BC5A8D2-6DB9-484B-B559-2122100F3621}" type="presOf" srcId="{6F747819-CEF2-B247-8792-20E2C47F2C5D}" destId="{587838AE-B643-D044-9310-20C1C447CB2E}" srcOrd="1" destOrd="0" presId="urn:microsoft.com/office/officeart/2005/8/layout/list1"/>
    <dgm:cxn modelId="{2AACF45B-2E2F-8D4A-A3F2-6A49C7BEA8AD}" type="presOf" srcId="{6F747819-CEF2-B247-8792-20E2C47F2C5D}" destId="{3E0DB17C-2EFB-4049-BF89-C0190A987AEF}" srcOrd="0" destOrd="0" presId="urn:microsoft.com/office/officeart/2005/8/layout/list1"/>
    <dgm:cxn modelId="{0E88B74C-C51C-F04A-AEEA-0A3FCD1BC882}" srcId="{C6C3BEEE-282E-464B-9BB6-ADB5597CA663}" destId="{6F747819-CEF2-B247-8792-20E2C47F2C5D}" srcOrd="0" destOrd="0" parTransId="{F528C799-9093-524B-B07D-88E3A03AAEC5}" sibTransId="{58542640-A44D-B341-A85F-3D588DDBDF08}"/>
    <dgm:cxn modelId="{BEC9F7F8-D523-D84D-BB33-7F29A66C4929}" srcId="{4F29FE18-D523-0549-B5F6-52F02DE34897}" destId="{1548C9B9-DFA1-F84E-8F7D-2839D14E1082}" srcOrd="0" destOrd="0" parTransId="{24117CE5-3A70-C244-A7D4-51F9D1656800}" sibTransId="{85AC4274-1D22-674A-8A2F-F7A12125F8BF}"/>
    <dgm:cxn modelId="{E448539F-BAF8-3049-84F7-2855715A03F0}" srcId="{C6C3BEEE-282E-464B-9BB6-ADB5597CA663}" destId="{DB8DDFCD-88FC-EB4A-9A18-289030B903D4}" srcOrd="2" destOrd="0" parTransId="{118F361F-62B5-CB44-97B9-D1117AEAC600}" sibTransId="{2DE7F6EC-812A-B642-B064-210D668D91A6}"/>
    <dgm:cxn modelId="{7DF2A3F5-23E8-D848-B734-5091F7C6F67C}" type="presOf" srcId="{E9CB3ED3-A0CC-2E44-980C-B374EC130FDB}" destId="{F1D7C382-E2D1-3646-B720-C4044EA55B41}" srcOrd="0" destOrd="0" presId="urn:microsoft.com/office/officeart/2005/8/layout/list1"/>
    <dgm:cxn modelId="{E8654438-B0EF-0C44-ACCD-631DF4B3DE67}" srcId="{DB8DDFCD-88FC-EB4A-9A18-289030B903D4}" destId="{64ECF81E-D0BB-CA40-A3E2-E00F56C289F5}" srcOrd="0" destOrd="0" parTransId="{AF71291E-CDF2-C343-A421-E68223394C6C}" sibTransId="{528203E6-0990-3140-A393-3304622B8FA4}"/>
    <dgm:cxn modelId="{45EC26D0-A1F3-B74D-8889-64F84051C67A}" srcId="{C6C3BEEE-282E-464B-9BB6-ADB5597CA663}" destId="{4F29FE18-D523-0549-B5F6-52F02DE34897}" srcOrd="1" destOrd="0" parTransId="{27A1E955-EFCF-0D48-8573-E776A05554CA}" sibTransId="{9E336770-F495-074A-9734-07AB2C6B98EF}"/>
    <dgm:cxn modelId="{E870AF3E-9622-3542-858A-BDA13F993400}" type="presOf" srcId="{DB8DDFCD-88FC-EB4A-9A18-289030B903D4}" destId="{03BA3535-39AD-CA4B-83A9-2BED9AD41AA8}" srcOrd="0" destOrd="0" presId="urn:microsoft.com/office/officeart/2005/8/layout/list1"/>
    <dgm:cxn modelId="{18157FC0-FE9C-EB4D-B09D-D5EA55F18D58}" type="presParOf" srcId="{0F785993-8B2D-954C-9F2B-6B23C11FC96E}" destId="{2985CD97-B2CE-A84C-903D-970292622609}" srcOrd="0" destOrd="0" presId="urn:microsoft.com/office/officeart/2005/8/layout/list1"/>
    <dgm:cxn modelId="{C378ED58-2CB5-6846-8C01-BBAD9FE5F1E3}" type="presParOf" srcId="{2985CD97-B2CE-A84C-903D-970292622609}" destId="{3E0DB17C-2EFB-4049-BF89-C0190A987AEF}" srcOrd="0" destOrd="0" presId="urn:microsoft.com/office/officeart/2005/8/layout/list1"/>
    <dgm:cxn modelId="{B17E09F8-0BF8-E742-B29B-B5E83FC1E3BD}" type="presParOf" srcId="{2985CD97-B2CE-A84C-903D-970292622609}" destId="{587838AE-B643-D044-9310-20C1C447CB2E}" srcOrd="1" destOrd="0" presId="urn:microsoft.com/office/officeart/2005/8/layout/list1"/>
    <dgm:cxn modelId="{9FF9E54E-A43E-3046-977F-F71FD53DF924}" type="presParOf" srcId="{0F785993-8B2D-954C-9F2B-6B23C11FC96E}" destId="{3F261FF3-E2D0-CD49-9171-31E45730DD76}" srcOrd="1" destOrd="0" presId="urn:microsoft.com/office/officeart/2005/8/layout/list1"/>
    <dgm:cxn modelId="{A11CA147-F0BC-5E49-9537-1A85C101CE00}" type="presParOf" srcId="{0F785993-8B2D-954C-9F2B-6B23C11FC96E}" destId="{F1D7C382-E2D1-3646-B720-C4044EA55B41}" srcOrd="2" destOrd="0" presId="urn:microsoft.com/office/officeart/2005/8/layout/list1"/>
    <dgm:cxn modelId="{B2CD7363-A19F-F741-B3A3-A22CB64916FA}" type="presParOf" srcId="{0F785993-8B2D-954C-9F2B-6B23C11FC96E}" destId="{1FD552DA-9785-DC49-87E8-CEE2D7350439}" srcOrd="3" destOrd="0" presId="urn:microsoft.com/office/officeart/2005/8/layout/list1"/>
    <dgm:cxn modelId="{5DFB2F57-EF0E-5949-9546-FADE5C0B0460}" type="presParOf" srcId="{0F785993-8B2D-954C-9F2B-6B23C11FC96E}" destId="{C5ED90C9-F233-6B40-B090-8247FB5CBC46}" srcOrd="4" destOrd="0" presId="urn:microsoft.com/office/officeart/2005/8/layout/list1"/>
    <dgm:cxn modelId="{506E2C4A-1977-BB4E-868F-EDB337C48CF7}" type="presParOf" srcId="{C5ED90C9-F233-6B40-B090-8247FB5CBC46}" destId="{4F0DB49D-F9AF-524F-8B6C-E58954722950}" srcOrd="0" destOrd="0" presId="urn:microsoft.com/office/officeart/2005/8/layout/list1"/>
    <dgm:cxn modelId="{A9CE5236-39E4-C448-B161-E45586FC00E2}" type="presParOf" srcId="{C5ED90C9-F233-6B40-B090-8247FB5CBC46}" destId="{286BC42C-2DAF-6F4E-A899-1C6994A78962}" srcOrd="1" destOrd="0" presId="urn:microsoft.com/office/officeart/2005/8/layout/list1"/>
    <dgm:cxn modelId="{F570C228-1979-224F-8AAF-C1E6696B1A2B}" type="presParOf" srcId="{0F785993-8B2D-954C-9F2B-6B23C11FC96E}" destId="{ACE8B48A-0285-554D-91B0-10CF83A6B93A}" srcOrd="5" destOrd="0" presId="urn:microsoft.com/office/officeart/2005/8/layout/list1"/>
    <dgm:cxn modelId="{E0B040D5-935E-A149-9B89-58BF0908C59E}" type="presParOf" srcId="{0F785993-8B2D-954C-9F2B-6B23C11FC96E}" destId="{A189328B-C625-3C48-AD71-7859897EFE71}" srcOrd="6" destOrd="0" presId="urn:microsoft.com/office/officeart/2005/8/layout/list1"/>
    <dgm:cxn modelId="{7FB3669E-8D85-D54C-AA8F-7A735B9C7B18}" type="presParOf" srcId="{0F785993-8B2D-954C-9F2B-6B23C11FC96E}" destId="{EB7C7473-6B31-F84D-BD35-52827A008D8A}" srcOrd="7" destOrd="0" presId="urn:microsoft.com/office/officeart/2005/8/layout/list1"/>
    <dgm:cxn modelId="{A72B1312-7D76-8C48-9D3D-3916B6D3B270}" type="presParOf" srcId="{0F785993-8B2D-954C-9F2B-6B23C11FC96E}" destId="{CA70EBEE-DF7A-AE40-B2EF-11640C3F8BC6}" srcOrd="8" destOrd="0" presId="urn:microsoft.com/office/officeart/2005/8/layout/list1"/>
    <dgm:cxn modelId="{8B9AA653-6C74-A244-9961-FE080B8FA11A}" type="presParOf" srcId="{CA70EBEE-DF7A-AE40-B2EF-11640C3F8BC6}" destId="{03BA3535-39AD-CA4B-83A9-2BED9AD41AA8}" srcOrd="0" destOrd="0" presId="urn:microsoft.com/office/officeart/2005/8/layout/list1"/>
    <dgm:cxn modelId="{444E2359-A60A-0C48-AA3C-2C2989E6C6E6}" type="presParOf" srcId="{CA70EBEE-DF7A-AE40-B2EF-11640C3F8BC6}" destId="{BEF76C28-C632-2D47-A4C8-8B9C6C8E780E}" srcOrd="1" destOrd="0" presId="urn:microsoft.com/office/officeart/2005/8/layout/list1"/>
    <dgm:cxn modelId="{4F0193D7-AA58-B14D-A587-4E1F04610DA5}" type="presParOf" srcId="{0F785993-8B2D-954C-9F2B-6B23C11FC96E}" destId="{AD79C440-41E4-2144-B5D3-B7EEA91BB2EB}" srcOrd="9" destOrd="0" presId="urn:microsoft.com/office/officeart/2005/8/layout/list1"/>
    <dgm:cxn modelId="{3D49E735-EAFB-7F42-B98A-877F892ED98B}" type="presParOf" srcId="{0F785993-8B2D-954C-9F2B-6B23C11FC96E}" destId="{15DA4172-4902-7741-BE38-C3AF86E124B8}"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F48C6C-695F-5A43-8E71-0460BB6209A2}">
      <dsp:nvSpPr>
        <dsp:cNvPr id="0" name=""/>
        <dsp:cNvSpPr/>
      </dsp:nvSpPr>
      <dsp:spPr>
        <a:xfrm>
          <a:off x="916483"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1 </a:t>
          </a:r>
          <a:br>
            <a:rPr lang="en-US" sz="1800" kern="1200" dirty="0" smtClean="0"/>
          </a:br>
          <a:r>
            <a:rPr lang="en-US" sz="1800" kern="1200" dirty="0" smtClean="0"/>
            <a:t>1</a:t>
          </a:r>
          <a:r>
            <a:rPr lang="en-US" sz="1800" kern="1200" baseline="30000" dirty="0" smtClean="0"/>
            <a:t>st</a:t>
          </a:r>
          <a:r>
            <a:rPr lang="en-US" sz="1800" kern="1200" dirty="0" smtClean="0"/>
            <a:t> </a:t>
          </a:r>
          <a:r>
            <a:rPr lang="en-US" sz="1800" kern="1200" dirty="0" err="1" smtClean="0"/>
            <a:t>Feb</a:t>
          </a:r>
          <a:r>
            <a:rPr lang="en-US" sz="300" kern="1200" dirty="0" err="1" smtClean="0"/>
            <a:t>b</a:t>
          </a:r>
          <a:r>
            <a:rPr lang="en-US" sz="1800" kern="1200" dirty="0" smtClean="0"/>
            <a:t/>
          </a:r>
          <a:br>
            <a:rPr lang="en-US" sz="1800" kern="1200" dirty="0" smtClean="0"/>
          </a:br>
          <a:r>
            <a:rPr lang="en-US" sz="1800" kern="1200" dirty="0" smtClean="0"/>
            <a:t>Context</a:t>
          </a:r>
          <a:endParaRPr lang="en-US" sz="1800" kern="1200" dirty="0"/>
        </a:p>
      </dsp:txBody>
      <dsp:txXfrm>
        <a:off x="916483" y="1984"/>
        <a:ext cx="2030015" cy="1218009"/>
      </dsp:txXfrm>
    </dsp:sp>
    <dsp:sp modelId="{FE80601B-B02A-9F4F-ABCC-F3BAD7CBF9CB}">
      <dsp:nvSpPr>
        <dsp:cNvPr id="0" name=""/>
        <dsp:cNvSpPr/>
      </dsp:nvSpPr>
      <dsp:spPr>
        <a:xfrm>
          <a:off x="3149500" y="1984"/>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glow rad="101600">
            <a:schemeClr val="bg2">
              <a:lumMod val="50000"/>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2 </a:t>
          </a:r>
          <a:r>
            <a:rPr lang="en-US" sz="1800" kern="1200" dirty="0" smtClean="0"/>
            <a:t/>
          </a:r>
          <a:br>
            <a:rPr lang="en-US" sz="1800" kern="1200" dirty="0" smtClean="0"/>
          </a:br>
          <a:r>
            <a:rPr lang="en-US" sz="1800" kern="1200" dirty="0" err="1" smtClean="0"/>
            <a:t>2</a:t>
          </a:r>
          <a:r>
            <a:rPr lang="en-US" sz="1800" kern="1200" baseline="30000" dirty="0" err="1" smtClean="0"/>
            <a:t>th</a:t>
          </a:r>
          <a:r>
            <a:rPr lang="en-US" sz="1800" kern="1200" dirty="0" smtClean="0"/>
            <a:t> </a:t>
          </a:r>
          <a:r>
            <a:rPr lang="en-US" sz="1800" kern="1200" dirty="0" smtClean="0"/>
            <a:t>Feb</a:t>
          </a:r>
        </a:p>
        <a:p>
          <a:pPr lvl="0" algn="ctr" defTabSz="800100">
            <a:lnSpc>
              <a:spcPct val="90000"/>
            </a:lnSpc>
            <a:spcBef>
              <a:spcPct val="0"/>
            </a:spcBef>
            <a:spcAft>
              <a:spcPct val="35000"/>
            </a:spcAft>
          </a:pPr>
          <a:r>
            <a:rPr lang="en-US" sz="1800" kern="1200" dirty="0" smtClean="0"/>
            <a:t>motivations</a:t>
          </a:r>
          <a:endParaRPr lang="en-US" sz="1800" kern="1200" dirty="0"/>
        </a:p>
      </dsp:txBody>
      <dsp:txXfrm>
        <a:off x="3149500" y="1984"/>
        <a:ext cx="2030015" cy="1218009"/>
      </dsp:txXfrm>
    </dsp:sp>
    <dsp:sp modelId="{6EB3564A-8DD1-8547-A151-7F8475309EF7}">
      <dsp:nvSpPr>
        <dsp:cNvPr id="0" name=""/>
        <dsp:cNvSpPr/>
      </dsp:nvSpPr>
      <dsp:spPr>
        <a:xfrm>
          <a:off x="916483"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3 </a:t>
          </a:r>
          <a:br>
            <a:rPr lang="en-US" sz="1800" kern="1200" dirty="0" smtClean="0"/>
          </a:br>
          <a:r>
            <a:rPr lang="en-US" sz="1800" kern="1200" dirty="0" smtClean="0"/>
            <a:t>14</a:t>
          </a:r>
          <a:r>
            <a:rPr lang="en-US" sz="1800" kern="1200" baseline="30000" dirty="0" smtClean="0"/>
            <a:t>th</a:t>
          </a:r>
          <a:r>
            <a:rPr lang="en-US" sz="1800" kern="1200" dirty="0" smtClean="0"/>
            <a:t> </a:t>
          </a:r>
          <a:r>
            <a:rPr lang="en-US" sz="1800" kern="1200" dirty="0" smtClean="0"/>
            <a:t>Feb</a:t>
          </a:r>
        </a:p>
        <a:p>
          <a:pPr lvl="0" algn="ctr" defTabSz="800100">
            <a:lnSpc>
              <a:spcPct val="90000"/>
            </a:lnSpc>
            <a:spcBef>
              <a:spcPct val="0"/>
            </a:spcBef>
            <a:spcAft>
              <a:spcPct val="35000"/>
            </a:spcAft>
          </a:pPr>
          <a:r>
            <a:rPr lang="en-US" sz="1800" kern="1200" dirty="0" smtClean="0"/>
            <a:t>progress </a:t>
          </a:r>
          <a:endParaRPr lang="en-US" sz="1800" kern="1200" dirty="0"/>
        </a:p>
      </dsp:txBody>
      <dsp:txXfrm>
        <a:off x="916483" y="1422995"/>
        <a:ext cx="2030015" cy="1218009"/>
      </dsp:txXfrm>
    </dsp:sp>
    <dsp:sp modelId="{D5B111DD-B791-EA46-99EC-6745CA2F2E84}">
      <dsp:nvSpPr>
        <dsp:cNvPr id="0" name=""/>
        <dsp:cNvSpPr/>
      </dsp:nvSpPr>
      <dsp:spPr>
        <a:xfrm>
          <a:off x="3149500" y="1422995"/>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4</a:t>
          </a:r>
          <a:br>
            <a:rPr lang="en-US" sz="1800" kern="1200" dirty="0" smtClean="0"/>
          </a:br>
          <a:r>
            <a:rPr lang="en-US" sz="1800" kern="1200" dirty="0" smtClean="0"/>
            <a:t> </a:t>
          </a:r>
          <a:r>
            <a:rPr lang="en-US" sz="1800" kern="1200" dirty="0" smtClean="0"/>
            <a:t>21</a:t>
          </a:r>
          <a:r>
            <a:rPr lang="en-US" sz="1800" kern="1200" baseline="30000" dirty="0" smtClean="0"/>
            <a:t>st</a:t>
          </a:r>
          <a:r>
            <a:rPr lang="en-US" sz="1800" kern="1200" dirty="0" smtClean="0"/>
            <a:t> </a:t>
          </a:r>
          <a:r>
            <a:rPr lang="en-US" sz="1800" kern="1200" dirty="0" smtClean="0"/>
            <a:t>Feb</a:t>
          </a:r>
        </a:p>
        <a:p>
          <a:pPr lvl="0" algn="ctr" defTabSz="800100">
            <a:lnSpc>
              <a:spcPct val="90000"/>
            </a:lnSpc>
            <a:spcBef>
              <a:spcPct val="0"/>
            </a:spcBef>
            <a:spcAft>
              <a:spcPct val="35000"/>
            </a:spcAft>
          </a:pPr>
          <a:r>
            <a:rPr lang="en-US" sz="1800" kern="1200" dirty="0" smtClean="0"/>
            <a:t>self knowledge</a:t>
          </a:r>
          <a:endParaRPr lang="en-US" sz="1800" kern="1200" dirty="0"/>
        </a:p>
      </dsp:txBody>
      <dsp:txXfrm>
        <a:off x="3149500" y="1422995"/>
        <a:ext cx="2030015" cy="1218009"/>
      </dsp:txXfrm>
    </dsp:sp>
    <dsp:sp modelId="{6523677D-BA14-7D4E-ACED-82EAD86A7952}">
      <dsp:nvSpPr>
        <dsp:cNvPr id="0" name=""/>
        <dsp:cNvSpPr/>
      </dsp:nvSpPr>
      <dsp:spPr>
        <a:xfrm>
          <a:off x="916483"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Week 5  </a:t>
          </a:r>
          <a:r>
            <a:rPr lang="en-US" sz="1800" kern="1200" dirty="0" smtClean="0"/>
            <a:t/>
          </a:r>
          <a:br>
            <a:rPr lang="en-US" sz="1800" kern="1200" dirty="0" smtClean="0"/>
          </a:br>
          <a:r>
            <a:rPr lang="en-US" sz="1800" kern="1200" dirty="0" smtClean="0"/>
            <a:t>28</a:t>
          </a:r>
          <a:r>
            <a:rPr lang="en-US" sz="1800" kern="1200" baseline="30000" dirty="0" smtClean="0"/>
            <a:t>th</a:t>
          </a:r>
          <a:r>
            <a:rPr lang="en-US" sz="1800" kern="1200" dirty="0" smtClean="0"/>
            <a:t> </a:t>
          </a:r>
          <a:r>
            <a:rPr lang="en-US" sz="1800" kern="1200" dirty="0" smtClean="0"/>
            <a:t>March</a:t>
          </a:r>
        </a:p>
        <a:p>
          <a:pPr lvl="0" algn="ctr" defTabSz="800100">
            <a:lnSpc>
              <a:spcPct val="90000"/>
            </a:lnSpc>
            <a:spcBef>
              <a:spcPct val="0"/>
            </a:spcBef>
            <a:spcAft>
              <a:spcPct val="35000"/>
            </a:spcAft>
          </a:pPr>
          <a:r>
            <a:rPr lang="en-US" sz="1800" kern="1200" dirty="0" smtClean="0"/>
            <a:t>future plans</a:t>
          </a:r>
          <a:endParaRPr lang="en-US" sz="1800" kern="1200" dirty="0"/>
        </a:p>
      </dsp:txBody>
      <dsp:txXfrm>
        <a:off x="916483" y="2844006"/>
        <a:ext cx="2030015" cy="1218009"/>
      </dsp:txXfrm>
    </dsp:sp>
    <dsp:sp modelId="{5DEFDD4B-1B4C-2048-9438-F35E5D9EBE2F}">
      <dsp:nvSpPr>
        <dsp:cNvPr id="0" name=""/>
        <dsp:cNvSpPr/>
      </dsp:nvSpPr>
      <dsp:spPr>
        <a:xfrm>
          <a:off x="3149500" y="2844006"/>
          <a:ext cx="2030015" cy="1218009"/>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21</a:t>
          </a:r>
          <a:r>
            <a:rPr lang="en-US" sz="1800" kern="1200" baseline="30000" dirty="0" err="1" smtClean="0"/>
            <a:t>th</a:t>
          </a:r>
          <a:r>
            <a:rPr lang="en-US" sz="1800" kern="1200" dirty="0" smtClean="0"/>
            <a:t> </a:t>
          </a:r>
          <a:r>
            <a:rPr lang="en-US" sz="1800" kern="1200" dirty="0" smtClean="0"/>
            <a:t>March </a:t>
          </a:r>
          <a:r>
            <a:rPr lang="en-US" sz="1800" kern="1200" dirty="0" smtClean="0"/>
            <a:t/>
          </a:r>
          <a:br>
            <a:rPr lang="en-US" sz="1800" kern="1200" dirty="0" smtClean="0"/>
          </a:br>
          <a:r>
            <a:rPr lang="en-US" sz="1800" kern="1200" dirty="0" smtClean="0"/>
            <a:t>Handin</a:t>
          </a:r>
          <a:br>
            <a:rPr lang="en-US" sz="1800" kern="1200" dirty="0" smtClean="0"/>
          </a:br>
          <a:r>
            <a:rPr lang="en-US" sz="1800" kern="1200" dirty="0" smtClean="0"/>
            <a:t> +</a:t>
          </a:r>
          <a:br>
            <a:rPr lang="en-US" sz="1800" kern="1200" dirty="0" smtClean="0"/>
          </a:br>
          <a:r>
            <a:rPr lang="en-US" sz="1800" kern="1200" dirty="0" smtClean="0"/>
            <a:t>Interviews</a:t>
          </a:r>
          <a:endParaRPr lang="en-US" sz="1800" kern="1200" dirty="0"/>
        </a:p>
      </dsp:txBody>
      <dsp:txXfrm>
        <a:off x="3149500" y="2844006"/>
        <a:ext cx="2030015" cy="121800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C23DBEB-C4BC-1443-9CFF-38BA6E287ECD}">
      <dsp:nvSpPr>
        <dsp:cNvPr id="0" name=""/>
        <dsp:cNvSpPr/>
      </dsp:nvSpPr>
      <dsp:spPr>
        <a:xfrm>
          <a:off x="120215" y="903"/>
          <a:ext cx="1829817" cy="1260743"/>
        </a:xfrm>
        <a:prstGeom prst="roundRect">
          <a:avLst/>
        </a:prstGeom>
        <a:blipFill rotWithShape="0">
          <a:blip xmlns:r="http://schemas.openxmlformats.org/officeDocument/2006/relationships" r:embed="rId1"/>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A838C233-9997-7247-B426-DB13ADC77086}">
      <dsp:nvSpPr>
        <dsp:cNvPr id="0" name=""/>
        <dsp:cNvSpPr/>
      </dsp:nvSpPr>
      <dsp:spPr>
        <a:xfrm>
          <a:off x="120215"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exams/</a:t>
          </a:r>
          <a:r>
            <a:rPr lang="en-US" sz="1900" kern="1200" dirty="0" err="1" smtClean="0"/>
            <a:t>judgement</a:t>
          </a:r>
          <a:endParaRPr lang="en-US" sz="1900" kern="1200" dirty="0"/>
        </a:p>
      </dsp:txBody>
      <dsp:txXfrm>
        <a:off x="120215" y="1261647"/>
        <a:ext cx="1829817" cy="678862"/>
      </dsp:txXfrm>
    </dsp:sp>
    <dsp:sp modelId="{EB874268-A99F-7E4A-BF6A-97BEE835841D}">
      <dsp:nvSpPr>
        <dsp:cNvPr id="0" name=""/>
        <dsp:cNvSpPr/>
      </dsp:nvSpPr>
      <dsp:spPr>
        <a:xfrm>
          <a:off x="2133091" y="903"/>
          <a:ext cx="1829817" cy="1260743"/>
        </a:xfrm>
        <a:prstGeom prst="roundRect">
          <a:avLst/>
        </a:prstGeom>
        <a:blipFill rotWithShape="0">
          <a:blip xmlns:r="http://schemas.openxmlformats.org/officeDocument/2006/relationships" r:embed="rId2"/>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84CD0BB3-57A8-AD48-B391-441E30AD70C3}">
      <dsp:nvSpPr>
        <dsp:cNvPr id="0" name=""/>
        <dsp:cNvSpPr/>
      </dsp:nvSpPr>
      <dsp:spPr>
        <a:xfrm>
          <a:off x="2133091"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motivations</a:t>
          </a:r>
          <a:endParaRPr lang="en-US" sz="1900" kern="1200" dirty="0"/>
        </a:p>
      </dsp:txBody>
      <dsp:txXfrm>
        <a:off x="2133091" y="1261647"/>
        <a:ext cx="1829817" cy="678862"/>
      </dsp:txXfrm>
    </dsp:sp>
    <dsp:sp modelId="{4A4E3C18-0A68-7048-8036-60DC1B7AF634}">
      <dsp:nvSpPr>
        <dsp:cNvPr id="0" name=""/>
        <dsp:cNvSpPr/>
      </dsp:nvSpPr>
      <dsp:spPr>
        <a:xfrm>
          <a:off x="4145967" y="903"/>
          <a:ext cx="1829817" cy="1260743"/>
        </a:xfrm>
        <a:prstGeom prst="roundRect">
          <a:avLst/>
        </a:prstGeom>
        <a:blipFill rotWithShape="0">
          <a:blip xmlns:r="http://schemas.openxmlformats.org/officeDocument/2006/relationships" r:embed="rId3"/>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9AF6F4D6-E9CC-1E49-AC9C-17309CBA4D1A}">
      <dsp:nvSpPr>
        <dsp:cNvPr id="0" name=""/>
        <dsp:cNvSpPr/>
      </dsp:nvSpPr>
      <dsp:spPr>
        <a:xfrm>
          <a:off x="4145967" y="1261647"/>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progress</a:t>
          </a:r>
          <a:endParaRPr lang="en-US" sz="1900" kern="1200" dirty="0"/>
        </a:p>
      </dsp:txBody>
      <dsp:txXfrm>
        <a:off x="4145967" y="1261647"/>
        <a:ext cx="1829817" cy="678862"/>
      </dsp:txXfrm>
    </dsp:sp>
    <dsp:sp modelId="{26070294-709E-4B4B-9F66-E794B7D2D16A}">
      <dsp:nvSpPr>
        <dsp:cNvPr id="0" name=""/>
        <dsp:cNvSpPr/>
      </dsp:nvSpPr>
      <dsp:spPr>
        <a:xfrm>
          <a:off x="1126653" y="2123490"/>
          <a:ext cx="1829817" cy="1260743"/>
        </a:xfrm>
        <a:prstGeom prst="roundRect">
          <a:avLst/>
        </a:prstGeom>
        <a:blipFill rotWithShape="0">
          <a:blip xmlns:r="http://schemas.openxmlformats.org/officeDocument/2006/relationships" r:embed="rId4"/>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226976C5-2231-DC46-9BC9-543D8B6F5088}">
      <dsp:nvSpPr>
        <dsp:cNvPr id="0" name=""/>
        <dsp:cNvSpPr/>
      </dsp:nvSpPr>
      <dsp:spPr>
        <a:xfrm>
          <a:off x="1126653"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self knowledge</a:t>
          </a:r>
          <a:endParaRPr lang="en-US" sz="1900" kern="1200" dirty="0"/>
        </a:p>
      </dsp:txBody>
      <dsp:txXfrm>
        <a:off x="1126653" y="3384234"/>
        <a:ext cx="1829817" cy="678862"/>
      </dsp:txXfrm>
    </dsp:sp>
    <dsp:sp modelId="{56EB0BD0-A3AE-1C4F-8700-B65548955D07}">
      <dsp:nvSpPr>
        <dsp:cNvPr id="0" name=""/>
        <dsp:cNvSpPr/>
      </dsp:nvSpPr>
      <dsp:spPr>
        <a:xfrm>
          <a:off x="3139529" y="2123490"/>
          <a:ext cx="1829817" cy="1260743"/>
        </a:xfrm>
        <a:prstGeom prst="roundRect">
          <a:avLst/>
        </a:prstGeom>
        <a:blipFill rotWithShape="0">
          <a:blip xmlns:r="http://schemas.openxmlformats.org/officeDocument/2006/relationships" r:embed="rId5"/>
          <a:stretch>
            <a:fillRect/>
          </a:stretch>
        </a:blip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sp>
    <dsp:sp modelId="{F6432D3F-F7A7-EF49-B940-E031867E6FCA}">
      <dsp:nvSpPr>
        <dsp:cNvPr id="0" name=""/>
        <dsp:cNvSpPr/>
      </dsp:nvSpPr>
      <dsp:spPr>
        <a:xfrm>
          <a:off x="3139529" y="3384234"/>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lvl="0" algn="ctr" defTabSz="844550">
            <a:lnSpc>
              <a:spcPct val="90000"/>
            </a:lnSpc>
            <a:spcBef>
              <a:spcPct val="0"/>
            </a:spcBef>
            <a:spcAft>
              <a:spcPct val="35000"/>
            </a:spcAft>
          </a:pPr>
          <a:r>
            <a:rPr lang="en-US" sz="1900" kern="1200" dirty="0" smtClean="0"/>
            <a:t>Future plans</a:t>
          </a:r>
          <a:endParaRPr lang="en-US" sz="1900" kern="1200" dirty="0"/>
        </a:p>
      </dsp:txBody>
      <dsp:txXfrm>
        <a:off x="3139529" y="3384234"/>
        <a:ext cx="1829817" cy="67886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1D7C382-E2D1-3646-B720-C4044EA55B41}">
      <dsp:nvSpPr>
        <dsp:cNvPr id="0" name=""/>
        <dsp:cNvSpPr/>
      </dsp:nvSpPr>
      <dsp:spPr>
        <a:xfrm>
          <a:off x="0" y="49654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Tells you what the section is about</a:t>
          </a:r>
          <a:endParaRPr lang="en-US" sz="2100" kern="1200" dirty="0"/>
        </a:p>
      </dsp:txBody>
      <dsp:txXfrm>
        <a:off x="0" y="496547"/>
        <a:ext cx="6371458" cy="893025"/>
      </dsp:txXfrm>
    </dsp:sp>
    <dsp:sp modelId="{587838AE-B643-D044-9310-20C1C447CB2E}">
      <dsp:nvSpPr>
        <dsp:cNvPr id="0" name=""/>
        <dsp:cNvSpPr/>
      </dsp:nvSpPr>
      <dsp:spPr>
        <a:xfrm>
          <a:off x="318572" y="18658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Heading</a:t>
          </a:r>
          <a:endParaRPr lang="en-US" sz="2100" kern="1200" dirty="0"/>
        </a:p>
      </dsp:txBody>
      <dsp:txXfrm>
        <a:off x="318572" y="186587"/>
        <a:ext cx="4460021" cy="619920"/>
      </dsp:txXfrm>
    </dsp:sp>
    <dsp:sp modelId="{A189328B-C625-3C48-AD71-7859897EFE71}">
      <dsp:nvSpPr>
        <dsp:cNvPr id="0" name=""/>
        <dsp:cNvSpPr/>
      </dsp:nvSpPr>
      <dsp:spPr>
        <a:xfrm>
          <a:off x="0" y="1812932"/>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Designed to help you think about the topic</a:t>
          </a:r>
          <a:endParaRPr lang="en-US" sz="2100" kern="1200" dirty="0"/>
        </a:p>
      </dsp:txBody>
      <dsp:txXfrm>
        <a:off x="0" y="1812932"/>
        <a:ext cx="6371458" cy="893025"/>
      </dsp:txXfrm>
    </dsp:sp>
    <dsp:sp modelId="{286BC42C-2DAF-6F4E-A899-1C6994A78962}">
      <dsp:nvSpPr>
        <dsp:cNvPr id="0" name=""/>
        <dsp:cNvSpPr/>
      </dsp:nvSpPr>
      <dsp:spPr>
        <a:xfrm>
          <a:off x="318572" y="1502972"/>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Question</a:t>
          </a:r>
          <a:endParaRPr lang="en-US" sz="2100" kern="1200" dirty="0"/>
        </a:p>
      </dsp:txBody>
      <dsp:txXfrm>
        <a:off x="318572" y="1502972"/>
        <a:ext cx="4460021" cy="619920"/>
      </dsp:txXfrm>
    </dsp:sp>
    <dsp:sp modelId="{15DA4172-4902-7741-BE38-C3AF86E124B8}">
      <dsp:nvSpPr>
        <dsp:cNvPr id="0" name=""/>
        <dsp:cNvSpPr/>
      </dsp:nvSpPr>
      <dsp:spPr>
        <a:xfrm>
          <a:off x="0" y="3129317"/>
          <a:ext cx="6371458" cy="893025"/>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4496" tIns="437388" rIns="494496"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smtClean="0"/>
            <a:t>Just what it says!</a:t>
          </a:r>
          <a:endParaRPr lang="en-US" sz="2100" kern="1200" dirty="0"/>
        </a:p>
      </dsp:txBody>
      <dsp:txXfrm>
        <a:off x="0" y="3129317"/>
        <a:ext cx="6371458" cy="893025"/>
      </dsp:txXfrm>
    </dsp:sp>
    <dsp:sp modelId="{BEF76C28-C632-2D47-A4C8-8B9C6C8E780E}">
      <dsp:nvSpPr>
        <dsp:cNvPr id="0" name=""/>
        <dsp:cNvSpPr/>
      </dsp:nvSpPr>
      <dsp:spPr>
        <a:xfrm>
          <a:off x="318572" y="2819357"/>
          <a:ext cx="4460021" cy="6199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innerShdw blurRad="50800" dist="25400" dir="10800000">
            <a:srgbClr val="808080">
              <a:alpha val="7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68578" tIns="0" rIns="168578" bIns="0" numCol="1" spcCol="1270" anchor="ctr" anchorCtr="0">
          <a:noAutofit/>
        </a:bodyPr>
        <a:lstStyle/>
        <a:p>
          <a:pPr lvl="0" algn="l" defTabSz="933450">
            <a:lnSpc>
              <a:spcPct val="90000"/>
            </a:lnSpc>
            <a:spcBef>
              <a:spcPct val="0"/>
            </a:spcBef>
            <a:spcAft>
              <a:spcPct val="35000"/>
            </a:spcAft>
          </a:pPr>
          <a:r>
            <a:rPr lang="en-US" sz="2100" kern="1200" dirty="0" smtClean="0"/>
            <a:t>List of evidence</a:t>
          </a:r>
          <a:endParaRPr lang="en-US" sz="2100" kern="1200" dirty="0"/>
        </a:p>
      </dsp:txBody>
      <dsp:txXfrm>
        <a:off x="318572" y="2819357"/>
        <a:ext cx="4460021" cy="6199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8D13BBC-83F2-154A-84A1-9EDF2E285223}" type="datetimeFigureOut">
              <a:rPr lang="en-US" smtClean="0"/>
              <a:pPr/>
              <a:t>2/6/11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1E707D-CE86-594F-9AEE-A27A4C74494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F6F36-565F-9249-B929-AEF3AC674F78}" type="datetimeFigureOut">
              <a:rPr lang="en-US" smtClean="0"/>
              <a:pPr/>
              <a:t>2/6/11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FE7293-365D-124B-8A72-4585EACD13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BCA1EF-7DEF-7241-B165-5696BA230FDA}" type="slidenum">
              <a:rPr lang="en-US"/>
              <a:pPr/>
              <a:t>1</a:t>
            </a:fld>
            <a:endParaRPr lang="en-US" dirty="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Objective to get to know the each other and establish framework for future sessions</a:t>
            </a:r>
          </a:p>
          <a:p>
            <a:r>
              <a:rPr lang="en-US" dirty="0"/>
              <a:t>Introduce think pair share</a:t>
            </a:r>
          </a:p>
          <a:p>
            <a:r>
              <a:rPr lang="en-US" dirty="0"/>
              <a:t>Establish expectations for portfolio contribution for this part of the course</a:t>
            </a:r>
          </a:p>
          <a:p>
            <a:r>
              <a:rPr lang="en-US" dirty="0"/>
              <a:t>Much of the session will be run via discussion and question and answer</a:t>
            </a:r>
          </a:p>
          <a:p>
            <a:r>
              <a:rPr lang="en-US" dirty="0"/>
              <a:t>The slides will be used according to need, but can form a useful note for review and revision.</a:t>
            </a:r>
          </a:p>
          <a:p>
            <a:r>
              <a:rPr lang="en-US" dirty="0"/>
              <a:t>They can also be used as reference by students who do not attend the session.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B6E76C-BA31-5A4D-A0DC-68B5E8F104EB}" type="slidenum">
              <a:rPr lang="en-US"/>
              <a:pPr/>
              <a:t>14</a:t>
            </a:fld>
            <a:endParaRPr lang="en-US"/>
          </a:p>
        </p:txBody>
      </p:sp>
      <p:sp>
        <p:nvSpPr>
          <p:cNvPr id="55298"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7A1AB7-A6C8-A84C-BED0-3FF9470F5389}" type="slidenum">
              <a:rPr lang="en-US"/>
              <a:pPr/>
              <a:t>15</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r>
              <a:rPr lang="en-US">
                <a:solidFill>
                  <a:srgbClr val="000000"/>
                </a:solidFill>
                <a:latin typeface="Verdana" pitchFamily="-107" charset="0"/>
              </a:rPr>
              <a:t>Same as previous slide</a:t>
            </a:r>
          </a:p>
          <a:p>
            <a:r>
              <a:rPr lang="en-US">
                <a:solidFill>
                  <a:srgbClr val="000000"/>
                </a:solidFill>
                <a:latin typeface="Verdana" pitchFamily="-107" charset="0"/>
              </a:rPr>
              <a:t>But also, point out difference in perceptions before and immediately after, its about learning, we are fine tuning our judgement</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9AF4DF-6DC6-CA40-8E09-2BAAF1234F69}" type="slidenum">
              <a:rPr lang="en-US"/>
              <a:pPr/>
              <a:t>16</a:t>
            </a:fld>
            <a:endParaRPr lang="en-US"/>
          </a:p>
        </p:txBody>
      </p:sp>
      <p:sp>
        <p:nvSpPr>
          <p:cNvPr id="593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93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solidFill>
                  <a:srgbClr val="000000"/>
                </a:solidFill>
                <a:latin typeface="Verdana" pitchFamily="-107" charset="0"/>
              </a:rPr>
              <a:t>Designed to make explicit evaluation</a:t>
            </a:r>
          </a:p>
          <a:p>
            <a:r>
              <a:rPr lang="en-US">
                <a:solidFill>
                  <a:srgbClr val="000000"/>
                </a:solidFill>
                <a:latin typeface="Verdana" pitchFamily="-107" charset="0"/>
              </a:rPr>
              <a:t>Also point out that the bounds relate to class of degrees</a:t>
            </a:r>
          </a:p>
          <a:p>
            <a:r>
              <a:rPr lang="en-US">
                <a:solidFill>
                  <a:srgbClr val="000000"/>
                </a:solidFill>
                <a:latin typeface="Verdana" pitchFamily="-107" charset="0"/>
              </a:rPr>
              <a:t>Most students at soton get 2.1 or above</a:t>
            </a:r>
          </a:p>
          <a:p>
            <a:r>
              <a:rPr lang="en-US">
                <a:solidFill>
                  <a:srgbClr val="000000"/>
                </a:solidFill>
                <a:latin typeface="Verdana" pitchFamily="-107" charset="0"/>
              </a:rPr>
              <a:t>……</a:t>
            </a:r>
          </a:p>
          <a:p>
            <a:r>
              <a:rPr lang="en-US">
                <a:solidFill>
                  <a:srgbClr val="000000"/>
                </a:solidFill>
                <a:latin typeface="Verdana" pitchFamily="-107" charset="0"/>
              </a:rPr>
              <a:t>Email sent before class</a:t>
            </a:r>
          </a:p>
          <a:p>
            <a:r>
              <a:rPr lang="en-US">
                <a:solidFill>
                  <a:srgbClr val="000000"/>
                </a:solidFill>
                <a:latin typeface="Verdana" pitchFamily="-107" charset="0"/>
              </a:rPr>
              <a:t>Folks</a:t>
            </a:r>
          </a:p>
          <a:p>
            <a:endParaRPr lang="en-US">
              <a:solidFill>
                <a:srgbClr val="000000"/>
              </a:solidFill>
              <a:latin typeface="Verdana" pitchFamily="-107" charset="0"/>
            </a:endParaRPr>
          </a:p>
          <a:p>
            <a:r>
              <a:rPr lang="en-US">
                <a:solidFill>
                  <a:srgbClr val="000000"/>
                </a:solidFill>
                <a:latin typeface="Verdana" pitchFamily="-107" charset="0"/>
              </a:rPr>
              <a:t>I think you will agree that Its important you get the most out of all the work you have put into the course, and that you do well in your exams. As you may be aware, I will be taking the routes for success sessions at the start of the new term.  I have a simple request which I think can help with your long term success. Can you please each have a think about these following simple questions. and make a note of your answers ready for our first session.</a:t>
            </a:r>
          </a:p>
          <a:p>
            <a:endParaRPr lang="en-US">
              <a:solidFill>
                <a:srgbClr val="000000"/>
              </a:solidFill>
              <a:latin typeface="Verdana" pitchFamily="-107" charset="0"/>
            </a:endParaRPr>
          </a:p>
          <a:p>
            <a:r>
              <a:rPr lang="en-US">
                <a:solidFill>
                  <a:srgbClr val="000000"/>
                </a:solidFill>
                <a:latin typeface="Verdana" pitchFamily="-107" charset="0"/>
              </a:rPr>
              <a:t>They are designed to help you get feedback from the exam. I don't need to know the answers individually, but I will ask you to anonymously use this info during our first lecture session.</a:t>
            </a:r>
          </a:p>
          <a:p>
            <a:endParaRPr lang="en-US">
              <a:solidFill>
                <a:srgbClr val="000000"/>
              </a:solidFill>
              <a:latin typeface="Verdana" pitchFamily="-107" charset="0"/>
            </a:endParaRPr>
          </a:p>
          <a:p>
            <a:r>
              <a:rPr lang="en-US">
                <a:solidFill>
                  <a:srgbClr val="000000"/>
                </a:solidFill>
                <a:latin typeface="Verdana" pitchFamily="-107" charset="0"/>
              </a:rPr>
              <a:t>1) ***before the exam*** What mark do you/did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2) ***immediately after the exam*** What mark do you expect to get for the exam</a:t>
            </a:r>
          </a:p>
          <a:p>
            <a:r>
              <a:rPr lang="en-US">
                <a:solidFill>
                  <a:srgbClr val="000000"/>
                </a:solidFill>
                <a:latin typeface="Verdana" pitchFamily="-107" charset="0"/>
              </a:rPr>
              <a:t>a) 70% or more -(excellent pass)</a:t>
            </a:r>
          </a:p>
          <a:p>
            <a:r>
              <a:rPr lang="en-US">
                <a:solidFill>
                  <a:srgbClr val="000000"/>
                </a:solidFill>
                <a:latin typeface="Verdana" pitchFamily="-107" charset="0"/>
              </a:rPr>
              <a:t>b)60-69% (good pass)</a:t>
            </a:r>
          </a:p>
          <a:p>
            <a:r>
              <a:rPr lang="en-US">
                <a:solidFill>
                  <a:srgbClr val="000000"/>
                </a:solidFill>
                <a:latin typeface="Verdana" pitchFamily="-107" charset="0"/>
              </a:rPr>
              <a:t>c)50-59% (pass)</a:t>
            </a:r>
          </a:p>
          <a:p>
            <a:r>
              <a:rPr lang="en-US">
                <a:solidFill>
                  <a:srgbClr val="000000"/>
                </a:solidFill>
                <a:latin typeface="Verdana" pitchFamily="-107" charset="0"/>
              </a:rPr>
              <a:t>d)40-49%  (bare pass)</a:t>
            </a:r>
          </a:p>
          <a:p>
            <a:r>
              <a:rPr lang="en-US">
                <a:solidFill>
                  <a:srgbClr val="000000"/>
                </a:solidFill>
                <a:latin typeface="Verdana" pitchFamily="-107" charset="0"/>
              </a:rPr>
              <a:t>e)30-39%  (near miss)</a:t>
            </a:r>
          </a:p>
          <a:p>
            <a:r>
              <a:rPr lang="en-US">
                <a:solidFill>
                  <a:srgbClr val="000000"/>
                </a:solidFill>
                <a:latin typeface="Verdana" pitchFamily="-107" charset="0"/>
              </a:rPr>
              <a:t>f) 29% or less (unfortunately low)</a:t>
            </a:r>
          </a:p>
          <a:p>
            <a:endParaRPr lang="en-US">
              <a:solidFill>
                <a:srgbClr val="000000"/>
              </a:solidFill>
              <a:latin typeface="Verdana" pitchFamily="-107" charset="0"/>
            </a:endParaRPr>
          </a:p>
          <a:p>
            <a:r>
              <a:rPr lang="en-US">
                <a:solidFill>
                  <a:srgbClr val="000000"/>
                </a:solidFill>
                <a:latin typeface="Verdana" pitchFamily="-107" charset="0"/>
              </a:rPr>
              <a:t>supplementary question, how do you feel about it? eg please, good, ok, resigned, disappointed (use your own words/phrases)</a:t>
            </a:r>
          </a:p>
          <a:p>
            <a:r>
              <a:rPr lang="en-US">
                <a:solidFill>
                  <a:srgbClr val="000000"/>
                </a:solidFill>
                <a:latin typeface="Verdana" pitchFamily="-107" charset="0"/>
              </a:rPr>
              <a:t>Why do you feel that way?</a:t>
            </a:r>
          </a:p>
          <a:p>
            <a:endParaRPr lang="en-US">
              <a:solidFill>
                <a:srgbClr val="000000"/>
              </a:solidFill>
              <a:latin typeface="Verdana" pitchFamily="-107" charset="0"/>
            </a:endParaRPr>
          </a:p>
          <a:p>
            <a:r>
              <a:rPr lang="en-US">
                <a:solidFill>
                  <a:srgbClr val="000000"/>
                </a:solidFill>
                <a:latin typeface="Verdana" pitchFamily="-107" charset="0"/>
              </a:rPr>
              <a:t>that's it :-) Its good training to go through this process with any exam you take, but I will discuss that with you more when I see you in February. Meanwhile I hope you all do well in the exam and look forward to meeting you all next term.</a:t>
            </a:r>
          </a:p>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1E00B-9521-0143-93F0-47A238AE373A}" type="slidenum">
              <a:rPr lang="en-US"/>
              <a:pPr/>
              <a:t>21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dirty="0"/>
              <a:t>This document is available from </a:t>
            </a:r>
            <a:r>
              <a:rPr lang="en-US" dirty="0" smtClean="0"/>
              <a:t>EdShare</a:t>
            </a:r>
          </a:p>
          <a:p>
            <a:r>
              <a:rPr lang="en-US" dirty="0" smtClean="0"/>
              <a:t>Read through to identify feedback relevant to you</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A7E74C-D7F4-924B-9796-0CE06C5DD2C7}" type="slidenum">
              <a:rPr lang="en-US"/>
              <a:pPr/>
              <a:t>23</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A43D20-8E65-3841-967E-8ED08B6C8B6A}" type="slidenum">
              <a:rPr lang="en-US"/>
              <a:pPr/>
              <a:t>24</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Portfolio</a:t>
            </a:r>
            <a:r>
              <a:rPr lang="en-US" baseline="0" dirty="0" smtClean="0"/>
              <a:t> template handout on page with five boxes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Intros</a:t>
            </a:r>
          </a:p>
          <a:p>
            <a:r>
              <a:rPr lang="en-US" dirty="0" smtClean="0"/>
              <a:t>Your Objectives</a:t>
            </a:r>
          </a:p>
          <a:p>
            <a:pPr lvl="1"/>
            <a:r>
              <a:rPr lang="en-US" dirty="0" smtClean="0"/>
              <a:t>Thinking </a:t>
            </a:r>
            <a:r>
              <a:rPr lang="en-US" b="1" dirty="0" smtClean="0"/>
              <a:t>about personal objectives</a:t>
            </a:r>
          </a:p>
          <a:p>
            <a:pPr lvl="1"/>
            <a:r>
              <a:rPr lang="en-US" b="1" dirty="0" smtClean="0"/>
              <a:t>Scoping out</a:t>
            </a:r>
            <a:r>
              <a:rPr lang="en-US" dirty="0" smtClean="0"/>
              <a:t> the area</a:t>
            </a:r>
          </a:p>
          <a:p>
            <a:r>
              <a:rPr lang="en-US" dirty="0" smtClean="0"/>
              <a:t>About Feedback</a:t>
            </a:r>
          </a:p>
          <a:p>
            <a:r>
              <a:rPr lang="en-US" dirty="0" smtClean="0"/>
              <a:t>How can we get feedback</a:t>
            </a:r>
          </a:p>
          <a:p>
            <a:r>
              <a:rPr lang="en-US" dirty="0" smtClean="0"/>
              <a:t>Where can we get feedback</a:t>
            </a:r>
          </a:p>
          <a:p>
            <a:r>
              <a:rPr lang="en-US" dirty="0" smtClean="0"/>
              <a:t>What can we do with feedback</a:t>
            </a:r>
          </a:p>
          <a:p>
            <a:r>
              <a:rPr lang="en-US" dirty="0" smtClean="0"/>
              <a:t>Initial understanding</a:t>
            </a:r>
          </a:p>
          <a:p>
            <a:r>
              <a:rPr lang="en-US" dirty="0" smtClean="0"/>
              <a:t>Task</a:t>
            </a:r>
          </a:p>
          <a:p>
            <a:r>
              <a:rPr lang="en-US" dirty="0" smtClean="0"/>
              <a:t>Framing expectations for the portfolio</a:t>
            </a:r>
          </a:p>
          <a:p>
            <a:r>
              <a:rPr lang="en-US" dirty="0" smtClean="0"/>
              <a:t>Tasks will include</a:t>
            </a:r>
          </a:p>
          <a:p>
            <a:r>
              <a:rPr lang="en-US" dirty="0" smtClean="0"/>
              <a:t>Reflecting on examination result</a:t>
            </a:r>
          </a:p>
          <a:p>
            <a:r>
              <a:rPr lang="en-US" dirty="0" smtClean="0"/>
              <a:t>Making an action plan</a:t>
            </a:r>
          </a:p>
          <a:p>
            <a:r>
              <a:rPr lang="en-US" dirty="0" smtClean="0"/>
              <a:t>Developing frameworks for future reflections</a:t>
            </a:r>
          </a:p>
          <a:p>
            <a:r>
              <a:rPr lang="en-US" dirty="0" smtClean="0"/>
              <a:t>Making explicit understandings of learning by creating advice and guidance for future students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establish how the classes will be run</a:t>
            </a:r>
          </a:p>
          <a:p>
            <a:r>
              <a:rPr lang="en-US" dirty="0" err="1" smtClean="0"/>
              <a:t>Eg</a:t>
            </a:r>
            <a:r>
              <a:rPr lang="en-US" dirty="0" smtClean="0"/>
              <a:t> Q&amp;A</a:t>
            </a:r>
          </a:p>
          <a:p>
            <a:r>
              <a:rPr lang="en-US" dirty="0" smtClean="0"/>
              <a:t>Think share pair</a:t>
            </a:r>
          </a:p>
          <a:p>
            <a:r>
              <a:rPr lang="en-US" dirty="0" smtClean="0"/>
              <a:t>zappers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Exam</a:t>
            </a:r>
          </a:p>
          <a:p>
            <a:r>
              <a:rPr lang="en-US" dirty="0" smtClean="0"/>
              <a:t>2) Your</a:t>
            </a:r>
            <a:r>
              <a:rPr lang="en-US" baseline="0" dirty="0" smtClean="0"/>
              <a:t> motivations</a:t>
            </a:r>
          </a:p>
          <a:p>
            <a:r>
              <a:rPr lang="en-US" baseline="0" dirty="0" smtClean="0"/>
              <a:t>3) Your progress</a:t>
            </a:r>
          </a:p>
          <a:p>
            <a:r>
              <a:rPr lang="en-US" baseline="0" dirty="0" smtClean="0"/>
              <a:t>4) Self knowledge</a:t>
            </a:r>
          </a:p>
          <a:p>
            <a:r>
              <a:rPr lang="en-US" baseline="0" dirty="0" smtClean="0"/>
              <a:t>5) Future Objectives</a:t>
            </a:r>
          </a:p>
          <a:p>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Week by week</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you have to think about</a:t>
            </a:r>
          </a:p>
          <a:p>
            <a:r>
              <a:rPr lang="en-US" dirty="0" smtClean="0"/>
              <a:t>Exam (performance and progression)</a:t>
            </a:r>
          </a:p>
          <a:p>
            <a:r>
              <a:rPr lang="en-US" dirty="0" smtClean="0"/>
              <a:t>Motivations</a:t>
            </a:r>
          </a:p>
          <a:p>
            <a:r>
              <a:rPr lang="en-US" dirty="0" smtClean="0"/>
              <a:t>Progress</a:t>
            </a:r>
          </a:p>
          <a:p>
            <a:r>
              <a:rPr lang="en-US" dirty="0" smtClean="0"/>
              <a:t>Self</a:t>
            </a:r>
            <a:r>
              <a:rPr lang="en-US" baseline="0" dirty="0" smtClean="0"/>
              <a:t> Knowledge</a:t>
            </a:r>
          </a:p>
          <a:p>
            <a:r>
              <a:rPr lang="en-US" baseline="0" dirty="0" smtClean="0"/>
              <a:t>Future Plans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blackboard</a:t>
            </a:r>
            <a:r>
              <a:rPr lang="en-US" baseline="0" dirty="0" smtClean="0"/>
              <a:t> to check details of the module, and background information which is still relevant</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Resources</a:t>
            </a:r>
            <a:r>
              <a:rPr lang="en-US" baseline="0" dirty="0" smtClean="0"/>
              <a:t> are put into a collection in edshare, go and get them if you want copies</a:t>
            </a:r>
            <a:endParaRPr lang="en-US" dirty="0"/>
          </a:p>
        </p:txBody>
      </p:sp>
      <p:sp>
        <p:nvSpPr>
          <p:cNvPr id="4" name="Slide Number Placeholder 3"/>
          <p:cNvSpPr>
            <a:spLocks noGrp="1"/>
          </p:cNvSpPr>
          <p:nvPr>
            <p:ph type="sldNum" sz="quarter" idx="10"/>
          </p:nvPr>
        </p:nvSpPr>
        <p:spPr/>
        <p:txBody>
          <a:bodyPr/>
          <a:lstStyle/>
          <a:p>
            <a:fld id="{91FE7293-365D-124B-8A72-4585EACD1308}"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3752F1-D520-4244-8E87-B6B549E2C7E1}" type="slidenum">
              <a:rPr lang="en-US"/>
              <a:pPr/>
              <a:t>12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3"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GB" smtClean="0"/>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F181BD52-4CB9-BF46-B47D-2DDA26E8E796}" type="datetimeFigureOut">
              <a:rPr lang="en-US" smtClean="0"/>
              <a:pPr/>
              <a:t>2/6/11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GB" smtClean="0"/>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GB" smtClean="0"/>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smtClean="0"/>
            </a:lvl1pPr>
          </a:lstStyle>
          <a:p>
            <a:r>
              <a:rPr lang="en-US" dirty="0"/>
              <a:t>FY February</a:t>
            </a:r>
            <a:r>
              <a:rPr lang="en-US" dirty="0" smtClean="0"/>
              <a:t> 2010</a:t>
            </a:r>
            <a:br>
              <a:rPr lang="en-US" dirty="0" smtClean="0"/>
            </a:br>
            <a:r>
              <a:rPr lang="en-US" dirty="0"/>
              <a:t>Routes to Success</a:t>
            </a:r>
            <a:endParaRPr lang="en-US" sz="1400" dirty="0"/>
          </a:p>
        </p:txBody>
      </p:sp>
      <p:sp>
        <p:nvSpPr>
          <p:cNvPr id="6" name="Footer Placeholder 5"/>
          <p:cNvSpPr>
            <a:spLocks noGrp="1"/>
          </p:cNvSpPr>
          <p:nvPr>
            <p:ph type="ftr" sz="quarter" idx="11"/>
          </p:nvPr>
        </p:nvSpPr>
        <p:spPr>
          <a:xfrm>
            <a:off x="3124200" y="6248400"/>
            <a:ext cx="2895600" cy="457200"/>
          </a:xfrm>
        </p:spPr>
        <p:txBody>
          <a:bodyPr/>
          <a:lstStyle>
            <a:lvl1pPr>
              <a:defRPr smtClean="0"/>
            </a:lvl1pPr>
          </a:lstStyle>
          <a:p>
            <a:r>
              <a:rPr lang="en-US"/>
              <a:t> saw@ecs.soton.ac.uk</a:t>
            </a:r>
            <a:endParaRPr lang="en-US" sz="1400"/>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Date Placeholder 3"/>
          <p:cNvSpPr>
            <a:spLocks noGrp="1"/>
          </p:cNvSpPr>
          <p:nvPr>
            <p:ph type="dt" sz="half" idx="10"/>
          </p:nvPr>
        </p:nvSpPr>
        <p:spPr/>
        <p:txBody>
          <a:bodyPr/>
          <a:lstStyle/>
          <a:p>
            <a:fld id="{F181BD52-4CB9-BF46-B47D-2DDA26E8E796}"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GB" smtClean="0"/>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F181BD52-4CB9-BF46-B47D-2DDA26E8E796}" type="datetimeFigureOut">
              <a:rPr lang="en-US" smtClean="0"/>
              <a:pPr/>
              <a:t>2/6/11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7" name="Date Placeholder 6"/>
          <p:cNvSpPr>
            <a:spLocks noGrp="1"/>
          </p:cNvSpPr>
          <p:nvPr>
            <p:ph type="dt" sz="half" idx="10"/>
          </p:nvPr>
        </p:nvSpPr>
        <p:spPr/>
        <p:txBody>
          <a:bodyPr/>
          <a:lstStyle/>
          <a:p>
            <a:fld id="{F181BD52-4CB9-BF46-B47D-2DDA26E8E796}" type="datetimeFigureOut">
              <a:rPr lang="en-US" smtClean="0"/>
              <a:pPr/>
              <a:t>2/6/11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F9DAA9-E1B8-1E45-A18B-C28F2F4F4E7D}" type="slidenum">
              <a:rPr lang="en-US" smtClean="0"/>
              <a:pPr/>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F181BD52-4CB9-BF46-B47D-2DDA26E8E796}" type="datetimeFigureOut">
              <a:rPr lang="en-US" smtClean="0"/>
              <a:pPr/>
              <a:t>2/6/11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F9DAA9-E1B8-1E45-A18B-C28F2F4F4E7D}" type="slidenum">
              <a:rPr lang="en-US" smtClean="0"/>
              <a:pPr/>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F181BD52-4CB9-BF46-B47D-2DDA26E8E796}" type="datetimeFigureOut">
              <a:rPr lang="en-US" smtClean="0"/>
              <a:pPr/>
              <a:t>2/6/11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F9DAA9-E1B8-1E45-A18B-C28F2F4F4E7D}" type="slidenum">
              <a:rPr lang="en-US" smtClean="0"/>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F181BD52-4CB9-BF46-B47D-2DDA26E8E796}" type="datetimeFigureOut">
              <a:rPr lang="en-US" smtClean="0"/>
              <a:pPr/>
              <a:t>2/6/11</a:t>
            </a:fld>
            <a:endParaRPr lang="en-US" dirty="0"/>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r>
              <a:rPr lang="en-US" dirty="0" err="1" smtClean="0"/>
              <a:t>saw@ecs.soton.ac.uk</a:t>
            </a:r>
            <a:endParaRPr lang="en-US" dirty="0"/>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F7F9DAA9-E1B8-1E45-A18B-C28F2F4F4E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3" r:id="rId17"/>
  </p:sldLayoutIdLst>
  <p:transition spd="slow"/>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www.edshare.soton.ac.uk/4723/" TargetMode="External"/><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20.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1.png"/><Relationship Id="rId5" Type="http://schemas.openxmlformats.org/officeDocument/2006/relationships/image" Target="../media/image23.png"/></Relationships>
</file>

<file path=ppt/slides/_rels/slide1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21.png"/><Relationship Id="rId5"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21.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0.pd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4"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notesSlide" Target="../notesSlides/notesSlide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4" Type="http://schemas.openxmlformats.org/officeDocument/2006/relationships/hyperlink" Target="http://www.edshare.soton.ac.uk/4723/"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edshare.soton.ac.uk/" TargetMode="External"/><Relationship Id="rId5" Type="http://schemas.openxmlformats.org/officeDocument/2006/relationships/hyperlink" Target="http://www.edshare.soton.ac.uk/472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4" Type="http://schemas.openxmlformats.org/officeDocument/2006/relationships/diagramLayout" Target="../diagrams/layout1.xml"/><Relationship Id="rId5" Type="http://schemas.openxmlformats.org/officeDocument/2006/relationships/diagramQuickStyle" Target="../diagrams/quickStyle1.xml"/><Relationship Id="rId7" Type="http://schemas.microsoft.com/office/2007/relationships/diagramDrawing" Target="../diagrams/drawing1.xml"/><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diagramData" Target="../diagrams/data1.xml"/><Relationship Id="rId6"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3"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4" Type="http://schemas.openxmlformats.org/officeDocument/2006/relationships/diagramLayout" Target="../diagrams/layout2.xml"/><Relationship Id="rId5" Type="http://schemas.openxmlformats.org/officeDocument/2006/relationships/diagramQuickStyle" Target="../diagrams/quickStyle2.xml"/><Relationship Id="rId7" Type="http://schemas.microsoft.com/office/2007/relationships/diagramDrawing" Target="../diagrams/drawing2.xml"/><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diagramData" Target="../diagrams/data2.xml"/><Relationship Id="rId6"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diagramLayout" Target="../diagrams/layout3.xml"/><Relationship Id="rId5" Type="http://schemas.openxmlformats.org/officeDocument/2006/relationships/diagramQuickStyle" Target="../diagrams/quickStyle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diagramData" Target="../diagrams/data3.xml"/><Relationship Id="rId6" Type="http://schemas.openxmlformats.org/officeDocument/2006/relationships/diagramColors" Target="../diagrams/colors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r>
              <a:rPr kumimoji="0" lang="en-US" dirty="0"/>
              <a:t>Foundation Year</a:t>
            </a:r>
            <a:br>
              <a:rPr kumimoji="0" lang="en-US" dirty="0"/>
            </a:br>
            <a:r>
              <a:rPr kumimoji="0" lang="en-US" dirty="0"/>
              <a:t>Routes to Success</a:t>
            </a:r>
            <a:br>
              <a:rPr kumimoji="0" lang="en-US" dirty="0"/>
            </a:br>
            <a:r>
              <a:rPr kumimoji="0" lang="en-US" sz="2400" dirty="0"/>
              <a:t>Part III - Sustaining Success</a:t>
            </a:r>
            <a:endParaRPr kumimoji="0" lang="en-US" dirty="0"/>
          </a:p>
        </p:txBody>
      </p:sp>
      <p:sp>
        <p:nvSpPr>
          <p:cNvPr id="2051" name="Rectangle 3"/>
          <p:cNvSpPr>
            <a:spLocks noGrp="1" noChangeArrowheads="1"/>
          </p:cNvSpPr>
          <p:nvPr>
            <p:ph type="subTitle" idx="1"/>
          </p:nvPr>
        </p:nvSpPr>
        <p:spPr/>
        <p:txBody>
          <a:bodyPr/>
          <a:lstStyle/>
          <a:p>
            <a:r>
              <a:rPr kumimoji="0" lang="en-US" dirty="0"/>
              <a:t>Su White</a:t>
            </a:r>
            <a:br>
              <a:rPr kumimoji="0" lang="en-US" dirty="0"/>
            </a:br>
            <a:r>
              <a:rPr kumimoji="0" lang="en-US" dirty="0"/>
              <a:t>Semester </a:t>
            </a:r>
            <a:r>
              <a:rPr kumimoji="0" lang="en-US" dirty="0" smtClean="0"/>
              <a:t>2</a:t>
            </a:r>
          </a:p>
          <a:p>
            <a:r>
              <a:rPr kumimoji="0" lang="en-US" dirty="0" smtClean="0"/>
              <a:t>Week2 – </a:t>
            </a:r>
            <a:r>
              <a:rPr kumimoji="0" lang="en-GB" dirty="0" smtClean="0"/>
              <a:t>Judgement</a:t>
            </a:r>
            <a:r>
              <a:rPr kumimoji="0" lang="en-US" dirty="0" smtClean="0"/>
              <a:t> and Motivations</a:t>
            </a:r>
            <a:endParaRPr kumimoji="0" lang="en-US" dirty="0"/>
          </a:p>
        </p:txBody>
      </p:sp>
      <p:pic>
        <p:nvPicPr>
          <p:cNvPr id="4" name="Picture 3" descr="TeachingRTSPages"/>
          <p:cNvPicPr>
            <a:picLocks noChangeAspect="1" noChangeArrowheads="1"/>
          </p:cNvPicPr>
          <p:nvPr/>
        </p:nvPicPr>
        <p:blipFill>
          <a:blip r:embed="rId3"/>
          <a:srcRect/>
          <a:stretch>
            <a:fillRect/>
          </a:stretch>
        </p:blipFill>
        <p:spPr bwMode="auto">
          <a:xfrm>
            <a:off x="587336" y="1528482"/>
            <a:ext cx="3143250" cy="4191000"/>
          </a:xfrm>
          <a:prstGeom prst="rect">
            <a:avLst/>
          </a:prstGeom>
          <a:noFill/>
        </p:spPr>
      </p:pic>
      <p:sp>
        <p:nvSpPr>
          <p:cNvPr id="5" name="Rectangle 4"/>
          <p:cNvSpPr/>
          <p:nvPr/>
        </p:nvSpPr>
        <p:spPr>
          <a:xfrm>
            <a:off x="2433480" y="5904148"/>
            <a:ext cx="4353400" cy="369332"/>
          </a:xfrm>
          <a:prstGeom prst="rect">
            <a:avLst/>
          </a:prstGeom>
        </p:spPr>
        <p:style>
          <a:lnRef idx="1">
            <a:schemeClr val="accent1"/>
          </a:lnRef>
          <a:fillRef idx="3">
            <a:schemeClr val="accent1"/>
          </a:fillRef>
          <a:effectRef idx="2">
            <a:schemeClr val="accent1"/>
          </a:effectRef>
          <a:fontRef idx="minor">
            <a:schemeClr val="lt1"/>
          </a:fontRef>
        </p:style>
        <p:txBody>
          <a:bodyPr wrap="none">
            <a:spAutoFit/>
          </a:bodyPr>
          <a:lstStyle/>
          <a:p>
            <a:r>
              <a:rPr lang="en-US" dirty="0" smtClean="0">
                <a:hlinkClick r:id="rId4"/>
              </a:rPr>
              <a:t>http://www.edshare.soton.ac.uk/4723/</a:t>
            </a:r>
            <a:endParaRPr lang="en-GB"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stuff: Blackboard</a:t>
            </a:r>
            <a:endParaRPr lang="en-US" dirty="0"/>
          </a:p>
        </p:txBody>
      </p:sp>
      <p:pic>
        <p:nvPicPr>
          <p:cNvPr id="10" name="Content Placeholder 9" descr="Picture 21.png"/>
          <p:cNvPicPr>
            <a:picLocks noGrp="1" noChangeAspect="1"/>
          </p:cNvPicPr>
          <p:nvPr>
            <p:ph idx="1"/>
          </p:nvPr>
        </p:nvPicPr>
        <p:blipFill>
          <a:blip r:embed="rId3"/>
          <a:srcRect t="-5451" b="-5451"/>
          <a:stretch>
            <a:fillRect/>
          </a:stretch>
        </p:blipFill>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to find stuff: Edshare</a:t>
            </a:r>
            <a:endParaRPr lang="en-US" dirty="0"/>
          </a:p>
        </p:txBody>
      </p:sp>
      <p:pic>
        <p:nvPicPr>
          <p:cNvPr id="4" name="Content Placeholder 3" descr="Picture 20.png"/>
          <p:cNvPicPr>
            <a:picLocks noGrp="1" noChangeAspect="1"/>
          </p:cNvPicPr>
          <p:nvPr>
            <p:ph idx="1"/>
          </p:nvPr>
        </p:nvPicPr>
        <p:blipFill>
          <a:blip r:embed="rId3"/>
          <a:srcRect t="-1582" b="-1582"/>
          <a:stretch>
            <a:fillRect/>
          </a:stretch>
        </p:blipFill>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dirty="0"/>
              <a:t>This week…</a:t>
            </a:r>
          </a:p>
        </p:txBody>
      </p:sp>
      <p:pic>
        <p:nvPicPr>
          <p:cNvPr id="4" name="Picture 3" descr="Picture 23.png"/>
          <p:cNvPicPr>
            <a:picLocks noChangeAspect="1"/>
          </p:cNvPicPr>
          <p:nvPr/>
        </p:nvPicPr>
        <p:blipFill>
          <a:blip r:embed="rId3"/>
          <a:stretch>
            <a:fillRect/>
          </a:stretch>
        </p:blipFill>
        <p:spPr>
          <a:xfrm>
            <a:off x="563495" y="1425388"/>
            <a:ext cx="6260317" cy="4330159"/>
          </a:xfrm>
          <a:prstGeom prst="rect">
            <a:avLst/>
          </a:prstGeom>
        </p:spPr>
      </p:pic>
      <p:pic>
        <p:nvPicPr>
          <p:cNvPr id="5" name="Picture 4" descr="Picture 26.png"/>
          <p:cNvPicPr>
            <a:picLocks noChangeAspect="1"/>
          </p:cNvPicPr>
          <p:nvPr/>
        </p:nvPicPr>
        <p:blipFill>
          <a:blip r:embed="rId4"/>
          <a:stretch>
            <a:fillRect/>
          </a:stretch>
        </p:blipFill>
        <p:spPr>
          <a:xfrm>
            <a:off x="3317169" y="3766874"/>
            <a:ext cx="6526984" cy="4380952"/>
          </a:xfrm>
          <a:prstGeom prst="rect">
            <a:avLst/>
          </a:prstGeom>
        </p:spPr>
      </p:pic>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through the portfolio sections</a:t>
            </a:r>
            <a:endParaRPr lang="en-US" dirty="0"/>
          </a:p>
        </p:txBody>
      </p:sp>
      <p:sp>
        <p:nvSpPr>
          <p:cNvPr id="3" name="Text Placeholder 2"/>
          <p:cNvSpPr>
            <a:spLocks noGrp="1"/>
          </p:cNvSpPr>
          <p:nvPr>
            <p:ph type="body" idx="1"/>
          </p:nvPr>
        </p:nvSpPr>
        <p:spPr/>
        <p:txBody>
          <a:bodyPr/>
          <a:lstStyle/>
          <a:p>
            <a:r>
              <a:rPr lang="en-US" dirty="0" err="1" smtClean="0"/>
              <a:t>Judgement</a:t>
            </a:r>
            <a:r>
              <a:rPr lang="en-US" dirty="0" smtClean="0"/>
              <a:t> and exams</a:t>
            </a:r>
          </a:p>
          <a:p>
            <a:endParaRPr lang="en-US"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GB" dirty="0"/>
              <a:t>Maths A: How do we do it?</a:t>
            </a:r>
          </a:p>
        </p:txBody>
      </p:sp>
      <p:grpSp>
        <p:nvGrpSpPr>
          <p:cNvPr id="2" name="Group 3"/>
          <p:cNvGrpSpPr>
            <a:grpSpLocks/>
          </p:cNvGrpSpPr>
          <p:nvPr/>
        </p:nvGrpSpPr>
        <p:grpSpPr bwMode="auto">
          <a:xfrm>
            <a:off x="2438400" y="1447800"/>
            <a:ext cx="4219575" cy="5410200"/>
            <a:chOff x="0" y="912"/>
            <a:chExt cx="2658" cy="3408"/>
          </a:xfrm>
        </p:grpSpPr>
        <p:pic>
          <p:nvPicPr>
            <p:cNvPr id="54276" name="Picture 4"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4277" name="Picture 5"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4278" name="Picture 6"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kumimoji="0" lang="en-US" dirty="0" smtClean="0"/>
              <a:t>Building on last  week – </a:t>
            </a:r>
            <a:br>
              <a:rPr kumimoji="0" lang="en-US" dirty="0" smtClean="0"/>
            </a:br>
            <a:r>
              <a:rPr kumimoji="0" lang="en-US" dirty="0" smtClean="0"/>
              <a:t>thinking </a:t>
            </a:r>
            <a:r>
              <a:rPr kumimoji="0" lang="en-US" dirty="0"/>
              <a:t>about your exam :-)</a:t>
            </a:r>
          </a:p>
        </p:txBody>
      </p:sp>
      <p:sp>
        <p:nvSpPr>
          <p:cNvPr id="1028" name="Rectangle 4"/>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chemeClr val="tx2"/>
                </a:solidFill>
                <a:latin typeface="Verdana" pitchFamily="-107" charset="0"/>
              </a:rPr>
              <a:t>1</a:t>
            </a:r>
            <a:r>
              <a:rPr lang="en-US" sz="2000" dirty="0">
                <a:solidFill>
                  <a:srgbClr val="FFFFFF"/>
                </a:solidFill>
                <a:latin typeface="Verdana" pitchFamily="-107" charset="0"/>
              </a:rPr>
              <a:t>) What mark do you/did you expect to get for the exam?</a:t>
            </a:r>
          </a:p>
          <a:p>
            <a:pPr marL="457200" indent="-457200">
              <a:lnSpc>
                <a:spcPct val="90000"/>
              </a:lnSpc>
              <a:buFont typeface="Arial" pitchFamily="-107" charset="0"/>
              <a:buAutoNum type="alphaLcPeriod"/>
            </a:pPr>
            <a:r>
              <a:rPr lang="en-US" sz="2000" dirty="0">
                <a:solidFill>
                  <a:srgbClr val="FFFFFF"/>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60-69% (good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50-59%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40-49%  (bare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30-39%  (near miss)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29% or less (unfortunately low)</a:t>
            </a:r>
            <a:endParaRPr lang="en-US" sz="2400" dirty="0">
              <a:solidFill>
                <a:srgbClr val="FFFFFF"/>
              </a:solidFill>
            </a:endParaRPr>
          </a:p>
        </p:txBody>
      </p:sp>
      <p:grpSp>
        <p:nvGrpSpPr>
          <p:cNvPr id="2" name="Group 5"/>
          <p:cNvGrpSpPr>
            <a:grpSpLocks/>
          </p:cNvGrpSpPr>
          <p:nvPr/>
        </p:nvGrpSpPr>
        <p:grpSpPr bwMode="auto">
          <a:xfrm>
            <a:off x="1447800" y="2199640"/>
            <a:ext cx="2238375" cy="3497263"/>
            <a:chOff x="0" y="912"/>
            <a:chExt cx="2658" cy="3408"/>
          </a:xfrm>
        </p:grpSpPr>
        <p:pic>
          <p:nvPicPr>
            <p:cNvPr id="1030" name="Picture 6"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1031" name="Picture 7"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1032" name="Picture 8"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1033" name="Text Box 9"/>
          <p:cNvSpPr txBox="1">
            <a:spLocks noChangeArrowheads="1"/>
          </p:cNvSpPr>
          <p:nvPr/>
        </p:nvSpPr>
        <p:spPr bwMode="auto">
          <a:xfrm>
            <a:off x="1752600" y="1905000"/>
            <a:ext cx="4495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Before you took the exam..</a:t>
            </a:r>
          </a:p>
        </p:txBody>
      </p:sp>
      <p:sp>
        <p:nvSpPr>
          <p:cNvPr id="9" name="Explosion 1 8"/>
          <p:cNvSpPr/>
          <p:nvPr/>
        </p:nvSpPr>
        <p:spPr>
          <a:xfrm rot="761897">
            <a:off x="6307866" y="214750"/>
            <a:ext cx="3393250" cy="2027903"/>
          </a:xfrm>
          <a:prstGeom prst="irregularSeal1">
            <a:avLst/>
          </a:prstGeom>
          <a:ln/>
        </p:spPr>
        <p:style>
          <a:lnRef idx="1">
            <a:schemeClr val="accent1"/>
          </a:lnRef>
          <a:fillRef idx="3">
            <a:schemeClr val="accent1"/>
          </a:fillRef>
          <a:effectRef idx="2">
            <a:schemeClr val="accent1"/>
          </a:effectRef>
          <a:fontRef idx="minor">
            <a:schemeClr val="lt1"/>
          </a:fontRef>
        </p:style>
        <p:txBody>
          <a:bodyPr/>
          <a:lstStyle/>
          <a:p>
            <a:pPr algn="ctr"/>
            <a:r>
              <a:rPr lang="en-GB" dirty="0" smtClean="0"/>
              <a:t>Note the grade boundaries</a:t>
            </a:r>
            <a:endParaRPr lang="en-GB"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kumimoji="0" lang="en-US" dirty="0"/>
              <a:t>Thinking about your exam :-)</a:t>
            </a:r>
          </a:p>
        </p:txBody>
      </p:sp>
      <p:sp>
        <p:nvSpPr>
          <p:cNvPr id="58371" name="Rectangle 3"/>
          <p:cNvSpPr>
            <a:spLocks noGrp="1" noChangeArrowheads="1"/>
          </p:cNvSpPr>
          <p:nvPr>
            <p:ph type="body" sz="half" idx="2"/>
          </p:nvPr>
        </p:nvSpPr>
        <p:spPr>
          <a:xfrm>
            <a:off x="4648200" y="2590800"/>
            <a:ext cx="3810000" cy="3505200"/>
          </a:xfrm>
        </p:spPr>
        <p:txBody>
          <a:bodyPr>
            <a:normAutofit fontScale="85000" lnSpcReduction="20000"/>
          </a:bodyPr>
          <a:lstStyle/>
          <a:p>
            <a:pPr marL="457200" indent="-457200">
              <a:lnSpc>
                <a:spcPct val="90000"/>
              </a:lnSpc>
              <a:buFont typeface="Wingdings" pitchFamily="-107" charset="2"/>
              <a:buNone/>
            </a:pPr>
            <a:r>
              <a:rPr lang="en-US" sz="2000" dirty="0">
                <a:solidFill>
                  <a:srgbClr val="FFFFFF"/>
                </a:solidFill>
                <a:latin typeface="Verdana" pitchFamily="-107" charset="0"/>
              </a:rPr>
              <a:t>1) What mark do you/did you expect to get for the exam?</a:t>
            </a:r>
          </a:p>
          <a:p>
            <a:pPr marL="457200" indent="-457200">
              <a:lnSpc>
                <a:spcPct val="90000"/>
              </a:lnSpc>
              <a:buFont typeface="Arial" pitchFamily="-107" charset="0"/>
              <a:buAutoNum type="alphaLcPeriod"/>
            </a:pPr>
            <a:r>
              <a:rPr lang="en-US" sz="2000" dirty="0">
                <a:solidFill>
                  <a:srgbClr val="FFFFFF"/>
                </a:solidFill>
                <a:latin typeface="Verdana" pitchFamily="-107" charset="0"/>
              </a:rPr>
              <a:t>70% or more -(excellent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60-69% (good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50-59%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40-49%  (bare pass)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30-39%  (near miss)</a:t>
            </a:r>
          </a:p>
          <a:p>
            <a:pPr marL="457200" indent="-457200">
              <a:lnSpc>
                <a:spcPct val="90000"/>
              </a:lnSpc>
              <a:buFont typeface="Arial" pitchFamily="-107" charset="0"/>
              <a:buAutoNum type="alphaLcPeriod"/>
            </a:pPr>
            <a:r>
              <a:rPr lang="en-US" sz="2000" dirty="0">
                <a:solidFill>
                  <a:srgbClr val="FFFFFF"/>
                </a:solidFill>
                <a:latin typeface="Verdana" pitchFamily="-107" charset="0"/>
              </a:rPr>
              <a:t>29% or less (unfortunately low)</a:t>
            </a:r>
            <a:endParaRPr lang="en-US" sz="2400" dirty="0">
              <a:solidFill>
                <a:srgbClr val="FFFFFF"/>
              </a:solidFill>
              <a:latin typeface="Verdana" pitchFamily="-107" charset="0"/>
            </a:endParaRPr>
          </a:p>
        </p:txBody>
      </p:sp>
      <p:grpSp>
        <p:nvGrpSpPr>
          <p:cNvPr id="2" name="Group 4"/>
          <p:cNvGrpSpPr>
            <a:grpSpLocks/>
          </p:cNvGrpSpPr>
          <p:nvPr/>
        </p:nvGrpSpPr>
        <p:grpSpPr bwMode="auto">
          <a:xfrm>
            <a:off x="1447800" y="2514600"/>
            <a:ext cx="2238375" cy="3497263"/>
            <a:chOff x="0" y="912"/>
            <a:chExt cx="2658" cy="3408"/>
          </a:xfrm>
        </p:grpSpPr>
        <p:pic>
          <p:nvPicPr>
            <p:cNvPr id="58373" name="Picture 5" descr="peeping terror"/>
            <p:cNvPicPr>
              <a:picLocks noChangeAspect="1" noChangeArrowheads="1"/>
            </p:cNvPicPr>
            <p:nvPr/>
          </p:nvPicPr>
          <p:blipFill>
            <a:blip r:embed="rId3"/>
            <a:srcRect/>
            <a:stretch>
              <a:fillRect/>
            </a:stretch>
          </p:blipFill>
          <p:spPr bwMode="auto">
            <a:xfrm>
              <a:off x="0" y="912"/>
              <a:ext cx="1700" cy="1824"/>
            </a:xfrm>
            <a:prstGeom prst="rect">
              <a:avLst/>
            </a:prstGeom>
            <a:noFill/>
            <a:ln w="9525">
              <a:noFill/>
              <a:miter lim="800000"/>
              <a:headEnd/>
              <a:tailEnd/>
            </a:ln>
          </p:spPr>
        </p:pic>
        <p:pic>
          <p:nvPicPr>
            <p:cNvPr id="58374" name="Picture 6" descr="maxheadroom"/>
            <p:cNvPicPr>
              <a:picLocks noChangeAspect="1" noChangeArrowheads="1"/>
            </p:cNvPicPr>
            <p:nvPr/>
          </p:nvPicPr>
          <p:blipFill>
            <a:blip r:embed="rId4"/>
            <a:srcRect/>
            <a:stretch>
              <a:fillRect/>
            </a:stretch>
          </p:blipFill>
          <p:spPr bwMode="auto">
            <a:xfrm>
              <a:off x="1344" y="1872"/>
              <a:ext cx="1314" cy="1440"/>
            </a:xfrm>
            <a:prstGeom prst="rect">
              <a:avLst/>
            </a:prstGeom>
            <a:noFill/>
          </p:spPr>
        </p:pic>
        <p:pic>
          <p:nvPicPr>
            <p:cNvPr id="58375" name="Picture 7" descr="cryinggirl"/>
            <p:cNvPicPr>
              <a:picLocks noChangeAspect="1" noChangeArrowheads="1"/>
            </p:cNvPicPr>
            <p:nvPr/>
          </p:nvPicPr>
          <p:blipFill>
            <a:blip r:embed="rId5"/>
            <a:srcRect/>
            <a:stretch>
              <a:fillRect/>
            </a:stretch>
          </p:blipFill>
          <p:spPr bwMode="auto">
            <a:xfrm>
              <a:off x="336" y="2912"/>
              <a:ext cx="1632" cy="1408"/>
            </a:xfrm>
            <a:prstGeom prst="rect">
              <a:avLst/>
            </a:prstGeom>
            <a:noFill/>
          </p:spPr>
        </p:pic>
      </p:grpSp>
      <p:sp>
        <p:nvSpPr>
          <p:cNvPr id="58376" name="Text Box 8"/>
          <p:cNvSpPr txBox="1">
            <a:spLocks noChangeArrowheads="1"/>
          </p:cNvSpPr>
          <p:nvPr/>
        </p:nvSpPr>
        <p:spPr bwMode="auto">
          <a:xfrm>
            <a:off x="1752600" y="1905000"/>
            <a:ext cx="6324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dirty="0"/>
              <a:t>Immediately after you took the exam..</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Motivation/s: think</a:t>
            </a:r>
            <a:endParaRPr lang="en-GB" dirty="0"/>
          </a:p>
        </p:txBody>
      </p:sp>
      <p:sp>
        <p:nvSpPr>
          <p:cNvPr id="3" name="Content Placeholder 2"/>
          <p:cNvSpPr>
            <a:spLocks noGrp="1"/>
          </p:cNvSpPr>
          <p:nvPr>
            <p:ph sz="half" idx="1"/>
          </p:nvPr>
        </p:nvSpPr>
        <p:spPr/>
        <p:txBody>
          <a:bodyPr/>
          <a:lstStyle/>
          <a:p>
            <a:pPr>
              <a:buNone/>
            </a:pPr>
            <a:r>
              <a:rPr lang="en-GB" dirty="0" smtClean="0"/>
              <a:t>Think about the words</a:t>
            </a:r>
          </a:p>
          <a:p>
            <a:pPr>
              <a:buNone/>
            </a:pPr>
            <a:r>
              <a:rPr lang="en-GB" dirty="0" smtClean="0"/>
              <a:t>Motivated:</a:t>
            </a:r>
          </a:p>
          <a:p>
            <a:pPr lvl="1"/>
            <a:r>
              <a:rPr lang="en-GB" dirty="0" smtClean="0"/>
              <a:t>To </a:t>
            </a:r>
            <a:r>
              <a:rPr lang="en-GB" dirty="0" smtClean="0"/>
              <a:t>be motivated</a:t>
            </a:r>
          </a:p>
          <a:p>
            <a:pPr>
              <a:buNone/>
            </a:pPr>
            <a:r>
              <a:rPr lang="en-GB" dirty="0" smtClean="0"/>
              <a:t>Motivations:</a:t>
            </a:r>
          </a:p>
          <a:p>
            <a:pPr lvl="1"/>
            <a:r>
              <a:rPr lang="en-GB" dirty="0" smtClean="0"/>
              <a:t>To have motivations</a:t>
            </a:r>
          </a:p>
          <a:p>
            <a:endParaRPr lang="en-GB" dirty="0" smtClean="0"/>
          </a:p>
          <a:p>
            <a:r>
              <a:rPr lang="en-GB" dirty="0" smtClean="0"/>
              <a:t>Lesson?</a:t>
            </a:r>
            <a:r>
              <a:rPr lang="en-GB" dirty="0" smtClean="0"/>
              <a:t> </a:t>
            </a:r>
            <a:br>
              <a:rPr lang="en-GB" dirty="0" smtClean="0"/>
            </a:br>
            <a:r>
              <a:rPr lang="en-GB" dirty="0" smtClean="0"/>
              <a:t/>
            </a:r>
            <a:br>
              <a:rPr lang="en-GB" dirty="0" smtClean="0"/>
            </a:br>
            <a:r>
              <a:rPr lang="en-GB" dirty="0" smtClean="0"/>
              <a:t>Read and think carefully</a:t>
            </a:r>
          </a:p>
        </p:txBody>
      </p:sp>
      <p:sp>
        <p:nvSpPr>
          <p:cNvPr id="4" name="Content Placeholder 3"/>
          <p:cNvSpPr>
            <a:spLocks noGrp="1"/>
          </p:cNvSpPr>
          <p:nvPr>
            <p:ph sz="half" idx="2"/>
          </p:nvPr>
        </p:nvSpPr>
        <p:spPr/>
        <p:txBody>
          <a:bodyPr/>
          <a:lstStyle/>
          <a:p>
            <a:pPr>
              <a:buNone/>
            </a:pPr>
            <a:r>
              <a:rPr lang="en-GB" dirty="0" smtClean="0"/>
              <a:t>The questions</a:t>
            </a:r>
          </a:p>
          <a:p>
            <a:r>
              <a:rPr lang="en-GB" dirty="0" smtClean="0"/>
              <a:t>What are your motivations?</a:t>
            </a:r>
          </a:p>
          <a:p>
            <a:r>
              <a:rPr lang="en-GB" dirty="0" smtClean="0"/>
              <a:t>What are your objectives?</a:t>
            </a:r>
          </a:p>
          <a:p>
            <a:r>
              <a:rPr lang="en-GB" dirty="0" smtClean="0"/>
              <a:t>How does your motivation affect your objectives?</a:t>
            </a:r>
          </a:p>
          <a:p>
            <a:r>
              <a:rPr lang="en-GB" dirty="0" smtClean="0"/>
              <a:t>Are there other aspects of  university life which affect your motivation</a:t>
            </a:r>
          </a:p>
          <a:p>
            <a:endParaRPr lang="en-GB" dirty="0" smtClean="0"/>
          </a:p>
          <a:p>
            <a:endParaRPr lang="en-GB"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Think….</a:t>
            </a:r>
            <a:endParaRPr lang="en-GB" dirty="0"/>
          </a:p>
        </p:txBody>
      </p:sp>
      <p:pic>
        <p:nvPicPr>
          <p:cNvPr id="5" name="Content Placeholder 4" descr="Picture 32.png"/>
          <p:cNvPicPr>
            <a:picLocks noGrp="1" noChangeAspect="1"/>
          </p:cNvPicPr>
          <p:nvPr>
            <p:ph sz="half" idx="1"/>
          </p:nvPr>
        </p:nvPicPr>
        <p:blipFill>
          <a:blip r:embed="rId2"/>
          <a:srcRect l="-6876" r="-6876"/>
          <a:stretch>
            <a:fillRect/>
          </a:stretch>
        </p:blipFill>
        <p:spPr/>
      </p:pic>
      <p:sp>
        <p:nvSpPr>
          <p:cNvPr id="7" name="Content Placeholder 6"/>
          <p:cNvSpPr>
            <a:spLocks noGrp="1"/>
          </p:cNvSpPr>
          <p:nvPr>
            <p:ph sz="half" idx="13"/>
          </p:nvPr>
        </p:nvSpPr>
        <p:spPr>
          <a:xfrm>
            <a:off x="779462" y="3991816"/>
            <a:ext cx="8019098" cy="2057400"/>
          </a:xfrm>
        </p:spPr>
        <p:txBody>
          <a:bodyPr>
            <a:normAutofit/>
          </a:bodyPr>
          <a:lstStyle/>
          <a:p>
            <a:r>
              <a:rPr lang="en-GB" sz="1800" dirty="0" smtClean="0"/>
              <a:t>What are your motivations?</a:t>
            </a:r>
          </a:p>
          <a:p>
            <a:r>
              <a:rPr lang="en-GB" sz="1800" dirty="0" smtClean="0"/>
              <a:t>What are your objectives?</a:t>
            </a:r>
          </a:p>
          <a:p>
            <a:r>
              <a:rPr lang="en-GB" sz="1800" dirty="0" smtClean="0"/>
              <a:t>How does your motivation affect your objectives?</a:t>
            </a:r>
          </a:p>
          <a:p>
            <a:r>
              <a:rPr lang="en-GB" sz="1800" dirty="0" smtClean="0"/>
              <a:t>Are there other aspects of  university life which affect your motivation?</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Pair, </a:t>
            </a:r>
            <a:r>
              <a:rPr lang="en-GB" dirty="0" smtClean="0"/>
              <a:t>share…</a:t>
            </a:r>
            <a:endParaRPr lang="en-GB" dirty="0"/>
          </a:p>
        </p:txBody>
      </p:sp>
      <p:sp>
        <p:nvSpPr>
          <p:cNvPr id="4" name="Content Placeholder 3"/>
          <p:cNvSpPr>
            <a:spLocks noGrp="1"/>
          </p:cNvSpPr>
          <p:nvPr>
            <p:ph sz="half" idx="1"/>
          </p:nvPr>
        </p:nvSpPr>
        <p:spPr>
          <a:xfrm>
            <a:off x="779462" y="3698240"/>
            <a:ext cx="3657600" cy="2350135"/>
          </a:xfrm>
        </p:spPr>
        <p:txBody>
          <a:bodyPr>
            <a:normAutofit/>
          </a:bodyPr>
          <a:lstStyle/>
          <a:p>
            <a:r>
              <a:rPr lang="en-GB" sz="1800" dirty="0" smtClean="0"/>
              <a:t>Discuss your responses with your near neighbours</a:t>
            </a:r>
          </a:p>
          <a:p>
            <a:r>
              <a:rPr lang="en-GB" sz="1800" dirty="0" smtClean="0"/>
              <a:t>Ideally in pairs – you may have to move….</a:t>
            </a:r>
          </a:p>
          <a:p>
            <a:r>
              <a:rPr lang="en-GB" sz="1800" dirty="0" smtClean="0"/>
              <a:t>Then in fours (share)</a:t>
            </a:r>
            <a:endParaRPr lang="en-GB" sz="1800" dirty="0"/>
          </a:p>
        </p:txBody>
      </p:sp>
      <p:sp>
        <p:nvSpPr>
          <p:cNvPr id="5" name="Content Placeholder 4"/>
          <p:cNvSpPr>
            <a:spLocks noGrp="1"/>
          </p:cNvSpPr>
          <p:nvPr>
            <p:ph sz="half" idx="2"/>
          </p:nvPr>
        </p:nvSpPr>
        <p:spPr>
          <a:xfrm>
            <a:off x="4688541" y="3698240"/>
            <a:ext cx="3657600" cy="2766695"/>
          </a:xfrm>
        </p:spPr>
        <p:txBody>
          <a:bodyPr>
            <a:normAutofit/>
          </a:bodyPr>
          <a:lstStyle/>
          <a:p>
            <a:r>
              <a:rPr lang="en-GB" sz="1800" dirty="0" smtClean="0"/>
              <a:t>And share again…</a:t>
            </a:r>
          </a:p>
          <a:p>
            <a:r>
              <a:rPr lang="en-GB" sz="1800" dirty="0" smtClean="0"/>
              <a:t>Feedback to the class</a:t>
            </a:r>
          </a:p>
          <a:p>
            <a:pPr lvl="1"/>
            <a:r>
              <a:rPr lang="en-GB" sz="1600" dirty="0" smtClean="0"/>
              <a:t>Shout out a motivation</a:t>
            </a:r>
          </a:p>
          <a:p>
            <a:pPr lvl="1"/>
            <a:r>
              <a:rPr lang="en-GB" sz="1600" dirty="0" smtClean="0"/>
              <a:t>Conduct a straw poll to see if this is a common motivation</a:t>
            </a:r>
            <a:endParaRPr lang="en-GB" sz="1600" dirty="0"/>
          </a:p>
        </p:txBody>
      </p:sp>
      <p:sp>
        <p:nvSpPr>
          <p:cNvPr id="6" name="Content Placeholder 6"/>
          <p:cNvSpPr txBox="1">
            <a:spLocks/>
          </p:cNvSpPr>
          <p:nvPr/>
        </p:nvSpPr>
        <p:spPr>
          <a:xfrm>
            <a:off x="1117600" y="1425388"/>
            <a:ext cx="7386320" cy="1856292"/>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ormAutofit/>
          </a:bodyPr>
          <a:lstStyle/>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GB" sz="1600" b="0" i="0" u="none" strike="noStrike" kern="1200" cap="none" spc="0" normalizeH="0" baseline="0" noProof="0" dirty="0" smtClean="0">
                <a:ln>
                  <a:noFill/>
                </a:ln>
                <a:solidFill>
                  <a:schemeClr val="bg1"/>
                </a:solidFill>
                <a:effectLst/>
                <a:uLnTx/>
                <a:uFillTx/>
                <a:latin typeface="+mn-lt"/>
                <a:ea typeface="+mn-ea"/>
                <a:cs typeface="+mn-cs"/>
              </a:rPr>
              <a:t>What are your motivations?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GB" sz="1600" b="0" i="0" u="none" strike="noStrike" kern="1200" cap="none" spc="0" normalizeH="0" baseline="0" noProof="0" dirty="0" smtClean="0">
                <a:ln>
                  <a:noFill/>
                </a:ln>
                <a:solidFill>
                  <a:schemeClr val="bg1"/>
                </a:solidFill>
                <a:effectLst/>
                <a:uLnTx/>
                <a:uFillTx/>
                <a:latin typeface="+mn-lt"/>
                <a:ea typeface="+mn-ea"/>
                <a:cs typeface="+mn-cs"/>
              </a:rPr>
              <a:t>What are your objectives?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GB" sz="1600" b="0" i="0" u="none" strike="noStrike" kern="1200" cap="none" spc="0" normalizeH="0" baseline="0" noProof="0" dirty="0" smtClean="0">
                <a:ln>
                  <a:noFill/>
                </a:ln>
                <a:solidFill>
                  <a:schemeClr val="bg1"/>
                </a:solidFill>
                <a:effectLst/>
                <a:uLnTx/>
                <a:uFillTx/>
                <a:latin typeface="+mn-lt"/>
                <a:ea typeface="+mn-ea"/>
                <a:cs typeface="+mn-cs"/>
              </a:rPr>
              <a:t>How does your motivation affect your objectives?</a:t>
            </a:r>
          </a:p>
          <a:p>
            <a:pPr marL="282575" marR="0" lvl="0" indent="-282575" algn="l" defTabSz="914400" rtl="0" eaLnBrk="1" fontAlgn="auto" latinLnBrk="0" hangingPunct="1">
              <a:lnSpc>
                <a:spcPct val="100000"/>
              </a:lnSpc>
              <a:spcBef>
                <a:spcPts val="2000"/>
              </a:spcBef>
              <a:spcAft>
                <a:spcPts val="0"/>
              </a:spcAft>
              <a:buClrTx/>
              <a:buSzTx/>
              <a:buFont typeface="Wingdings 2" pitchFamily="18" charset="2"/>
              <a:buChar char=""/>
              <a:tabLst/>
              <a:defRPr/>
            </a:pPr>
            <a:r>
              <a:rPr kumimoji="0" lang="en-GB" sz="1600" b="0" i="0" u="none" strike="noStrike" kern="1200" cap="none" spc="0" normalizeH="0" baseline="0" noProof="0" dirty="0" smtClean="0">
                <a:ln>
                  <a:noFill/>
                </a:ln>
                <a:solidFill>
                  <a:schemeClr val="bg1"/>
                </a:solidFill>
                <a:effectLst/>
                <a:uLnTx/>
                <a:uFillTx/>
                <a:latin typeface="+mn-lt"/>
                <a:ea typeface="+mn-ea"/>
                <a:cs typeface="+mn-cs"/>
              </a:rPr>
              <a:t>Are there other aspects of  university life which affect your motivation?</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Plan today</a:t>
            </a:r>
            <a:endParaRPr lang="en-US" dirty="0"/>
          </a:p>
        </p:txBody>
      </p:sp>
      <p:pic>
        <p:nvPicPr>
          <p:cNvPr id="3" name="Picture 2"/>
          <p:cNvPicPr>
            <a:picLocks noChangeAspect="1" noChangeArrowheads="1"/>
          </p:cNvPicPr>
          <p:nvPr/>
        </p:nvPicPr>
        <mc:AlternateContent>
          <mc:Choice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0" y="1160463"/>
            <a:ext cx="9372600" cy="5697537"/>
          </a:xfrm>
          <a:prstGeom prst="rect">
            <a:avLst/>
          </a:prstGeom>
          <a:noFill/>
        </p:spPr>
      </p:pic>
      <p:sp>
        <p:nvSpPr>
          <p:cNvPr id="8" name="TextBox 7"/>
          <p:cNvSpPr txBox="1"/>
          <p:nvPr/>
        </p:nvSpPr>
        <p:spPr>
          <a:xfrm>
            <a:off x="3661724" y="1761802"/>
            <a:ext cx="1256774" cy="646331"/>
          </a:xfrm>
          <a:prstGeom prst="rect">
            <a:avLst/>
          </a:prstGeom>
          <a:noFill/>
        </p:spPr>
        <p:txBody>
          <a:bodyPr wrap="none" rtlCol="0">
            <a:spAutoFit/>
          </a:bodyPr>
          <a:lstStyle/>
          <a:p>
            <a:r>
              <a:rPr lang="en-US" dirty="0" smtClean="0"/>
              <a:t>R</a:t>
            </a:r>
            <a:r>
              <a:rPr lang="en-US" dirty="0" smtClean="0"/>
              <a:t>eminders</a:t>
            </a:r>
          </a:p>
          <a:p>
            <a:r>
              <a:rPr lang="en-US" dirty="0" smtClean="0"/>
              <a:t>a</a:t>
            </a:r>
            <a:r>
              <a:rPr lang="en-US" dirty="0" smtClean="0"/>
              <a:t>nd Focus</a:t>
            </a:r>
            <a:endParaRPr lang="en-US" dirty="0"/>
          </a:p>
        </p:txBody>
      </p:sp>
      <p:sp>
        <p:nvSpPr>
          <p:cNvPr id="5" name="TextBox 4"/>
          <p:cNvSpPr txBox="1"/>
          <p:nvPr/>
        </p:nvSpPr>
        <p:spPr>
          <a:xfrm>
            <a:off x="2882304" y="2976880"/>
            <a:ext cx="1558840" cy="646331"/>
          </a:xfrm>
          <a:prstGeom prst="rect">
            <a:avLst/>
          </a:prstGeom>
          <a:noFill/>
        </p:spPr>
        <p:txBody>
          <a:bodyPr wrap="none" rtlCol="0">
            <a:spAutoFit/>
          </a:bodyPr>
          <a:lstStyle/>
          <a:p>
            <a:pPr algn="ctr"/>
            <a:r>
              <a:rPr lang="en-US" dirty="0" smtClean="0"/>
              <a:t>Degree</a:t>
            </a:r>
            <a:br>
              <a:rPr lang="en-US" dirty="0" smtClean="0"/>
            </a:br>
            <a:r>
              <a:rPr lang="en-US" dirty="0" smtClean="0"/>
              <a:t>Classification</a:t>
            </a:r>
            <a:endParaRPr lang="en-US" dirty="0"/>
          </a:p>
        </p:txBody>
      </p:sp>
      <p:sp>
        <p:nvSpPr>
          <p:cNvPr id="6" name="TextBox 5"/>
          <p:cNvSpPr txBox="1"/>
          <p:nvPr/>
        </p:nvSpPr>
        <p:spPr>
          <a:xfrm>
            <a:off x="5562511" y="2462145"/>
            <a:ext cx="1364752" cy="923330"/>
          </a:xfrm>
          <a:prstGeom prst="rect">
            <a:avLst/>
          </a:prstGeom>
          <a:noFill/>
        </p:spPr>
        <p:txBody>
          <a:bodyPr wrap="none" rtlCol="0">
            <a:spAutoFit/>
          </a:bodyPr>
          <a:lstStyle/>
          <a:p>
            <a:pPr algn="ctr"/>
            <a:r>
              <a:rPr lang="en-US" dirty="0" smtClean="0"/>
              <a:t>Motivations</a:t>
            </a:r>
            <a:br>
              <a:rPr lang="en-US" dirty="0" smtClean="0"/>
            </a:br>
            <a:r>
              <a:rPr lang="en-US" dirty="0" smtClean="0"/>
              <a:t>and</a:t>
            </a:r>
            <a:br>
              <a:rPr lang="en-US" dirty="0" smtClean="0"/>
            </a:br>
            <a:r>
              <a:rPr lang="en-US" dirty="0" smtClean="0"/>
              <a:t>Targets</a:t>
            </a:r>
            <a:endParaRPr lang="en-US" dirty="0"/>
          </a:p>
        </p:txBody>
      </p:sp>
      <p:sp>
        <p:nvSpPr>
          <p:cNvPr id="7" name="TextBox 6"/>
          <p:cNvSpPr txBox="1"/>
          <p:nvPr/>
        </p:nvSpPr>
        <p:spPr>
          <a:xfrm>
            <a:off x="5498038" y="1544870"/>
            <a:ext cx="1209323" cy="369332"/>
          </a:xfrm>
          <a:prstGeom prst="rect">
            <a:avLst/>
          </a:prstGeom>
          <a:noFill/>
        </p:spPr>
        <p:txBody>
          <a:bodyPr wrap="none" rtlCol="0">
            <a:spAutoFit/>
          </a:bodyPr>
          <a:lstStyle/>
          <a:p>
            <a:r>
              <a:rPr lang="en-US" dirty="0" smtClean="0"/>
              <a:t>Follow Up</a:t>
            </a:r>
            <a:endParaRPr lang="en-US"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Targets</a:t>
            </a:r>
            <a:endParaRPr lang="en-GB" dirty="0"/>
          </a:p>
        </p:txBody>
      </p:sp>
      <p:sp>
        <p:nvSpPr>
          <p:cNvPr id="3" name="Text Placeholder 2"/>
          <p:cNvSpPr>
            <a:spLocks noGrp="1"/>
          </p:cNvSpPr>
          <p:nvPr>
            <p:ph type="body" idx="1"/>
          </p:nvPr>
        </p:nvSpPr>
        <p:spPr/>
        <p:txBody>
          <a:bodyPr/>
          <a:lstStyle/>
          <a:p>
            <a:r>
              <a:rPr lang="en-GB" dirty="0" smtClean="0"/>
              <a:t>A bit more calibration….from previous years</a:t>
            </a:r>
            <a:endParaRPr lang="en-GB"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en-US"/>
              <a:t> saw@ecs.soton.ac.uk</a:t>
            </a:r>
            <a:endParaRPr lang="en-US" sz="1400"/>
          </a:p>
        </p:txBody>
      </p:sp>
      <p:sp>
        <p:nvSpPr>
          <p:cNvPr id="84994" name="Rectangle 2"/>
          <p:cNvSpPr>
            <a:spLocks noGrp="1" noChangeArrowheads="1"/>
          </p:cNvSpPr>
          <p:nvPr>
            <p:ph type="title"/>
          </p:nvPr>
        </p:nvSpPr>
        <p:spPr/>
        <p:txBody>
          <a:bodyPr/>
          <a:lstStyle/>
          <a:p>
            <a:r>
              <a:rPr lang="en-US" dirty="0"/>
              <a:t>Feedback from previous years…</a:t>
            </a:r>
          </a:p>
        </p:txBody>
      </p:sp>
      <p:pic>
        <p:nvPicPr>
          <p:cNvPr id="84996" name="Picture 4" descr="0809RTSFeedbackScreenshot"/>
          <p:cNvPicPr>
            <a:picLocks noGrp="1" noChangeAspect="1" noChangeArrowheads="1"/>
          </p:cNvPicPr>
          <p:nvPr>
            <p:ph idx="1"/>
          </p:nvPr>
        </p:nvPicPr>
        <p:blipFill>
          <a:blip r:embed="rId3"/>
          <a:srcRect/>
          <a:stretch>
            <a:fillRect/>
          </a:stretch>
        </p:blipFill>
        <p:spPr>
          <a:xfrm>
            <a:off x="571500" y="1774825"/>
            <a:ext cx="8001000" cy="5083175"/>
          </a:xfrm>
        </p:spPr>
      </p:pic>
      <p:sp>
        <p:nvSpPr>
          <p:cNvPr id="84997" name="AutoShape 5"/>
          <p:cNvSpPr>
            <a:spLocks noChangeArrowheads="1"/>
          </p:cNvSpPr>
          <p:nvPr/>
        </p:nvSpPr>
        <p:spPr bwMode="auto">
          <a:xfrm>
            <a:off x="7315200" y="1066800"/>
            <a:ext cx="2362200" cy="1981200"/>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pPr algn="ctr"/>
            <a:r>
              <a:rPr lang="en-US" sz="1400"/>
              <a:t>Available </a:t>
            </a:r>
            <a:br>
              <a:rPr lang="en-US" sz="1400"/>
            </a:br>
            <a:r>
              <a:rPr lang="en-US" sz="1400"/>
              <a:t>on </a:t>
            </a:r>
            <a:br>
              <a:rPr lang="en-US" sz="1400"/>
            </a:br>
            <a:r>
              <a:rPr lang="en-US" sz="1400"/>
              <a:t>EdShare</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Targets/follow up activities</a:t>
            </a:r>
            <a:endParaRPr lang="en-US" dirty="0"/>
          </a:p>
        </p:txBody>
      </p:sp>
      <p:pic>
        <p:nvPicPr>
          <p:cNvPr id="8" name="Content Placeholder 7" descr="graduation_comm.jpg"/>
          <p:cNvPicPr>
            <a:picLocks noGrp="1" noChangeAspect="1"/>
          </p:cNvPicPr>
          <p:nvPr>
            <p:ph idx="1"/>
          </p:nvPr>
        </p:nvPicPr>
        <p:blipFill>
          <a:blip r:embed="rId2"/>
          <a:srcRect t="-4321" b="-4321"/>
          <a:stretch>
            <a:fillRect/>
          </a:stretch>
        </p:blipFill>
        <p:spPr>
          <a:xfrm>
            <a:off x="2499360" y="2428218"/>
            <a:ext cx="4960937" cy="2753382"/>
          </a:xfrm>
        </p:spPr>
      </p:pic>
      <p:sp>
        <p:nvSpPr>
          <p:cNvPr id="6" name="Rectangle 5"/>
          <p:cNvSpPr/>
          <p:nvPr/>
        </p:nvSpPr>
        <p:spPr>
          <a:xfrm>
            <a:off x="4104640" y="5181600"/>
            <a:ext cx="4795520" cy="107721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sz="1400" dirty="0" smtClean="0"/>
              <a:t>Decide how and when you are going to do the work</a:t>
            </a:r>
          </a:p>
          <a:p>
            <a:r>
              <a:rPr lang="en-US" sz="1400" dirty="0" smtClean="0"/>
              <a:t>Make</a:t>
            </a:r>
            <a:r>
              <a:rPr lang="en-US" sz="1400" dirty="0" smtClean="0"/>
              <a:t> good progress </a:t>
            </a:r>
            <a:r>
              <a:rPr lang="en-US" sz="1400" dirty="0" smtClean="0"/>
              <a:t>on your portfolio before next week</a:t>
            </a:r>
          </a:p>
          <a:p>
            <a:pPr lvl="1"/>
            <a:r>
              <a:rPr lang="en-US" sz="1200" dirty="0" smtClean="0"/>
              <a:t>Its OK to work with others in the class</a:t>
            </a:r>
          </a:p>
          <a:p>
            <a:pPr lvl="1"/>
            <a:r>
              <a:rPr lang="en-US" sz="1200" dirty="0" smtClean="0"/>
              <a:t>You may find it enjoyable</a:t>
            </a:r>
          </a:p>
          <a:p>
            <a:pPr lvl="1"/>
            <a:r>
              <a:rPr lang="en-US" sz="1200" dirty="0" smtClean="0"/>
              <a:t>You may find it helpful</a:t>
            </a:r>
            <a:endParaRPr lang="en-US" sz="1200" dirty="0"/>
          </a:p>
        </p:txBody>
      </p:sp>
      <p:sp>
        <p:nvSpPr>
          <p:cNvPr id="7" name="Rectangle 6"/>
          <p:cNvSpPr/>
          <p:nvPr/>
        </p:nvSpPr>
        <p:spPr>
          <a:xfrm>
            <a:off x="711200" y="1560860"/>
            <a:ext cx="4572000" cy="101566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r>
              <a:rPr lang="en-US" sz="1600" dirty="0" smtClean="0"/>
              <a:t>Decide what sort of mark/degree you want to get</a:t>
            </a:r>
          </a:p>
          <a:p>
            <a:pPr lvl="1"/>
            <a:r>
              <a:rPr lang="en-US" sz="1400" dirty="0" smtClean="0"/>
              <a:t>For the foundation year</a:t>
            </a:r>
          </a:p>
          <a:p>
            <a:pPr lvl="1"/>
            <a:r>
              <a:rPr lang="en-US" sz="1400" dirty="0" smtClean="0"/>
              <a:t>For your degree</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Thank You :-)</a:t>
            </a:r>
          </a:p>
        </p:txBody>
      </p:sp>
      <p:graphicFrame>
        <p:nvGraphicFramePr>
          <p:cNvPr id="74756" name="Object 4"/>
          <p:cNvGraphicFramePr>
            <a:graphicFrameLocks/>
          </p:cNvGraphicFramePr>
          <p:nvPr>
            <p:ph type="body" idx="1"/>
          </p:nvPr>
        </p:nvGraphicFramePr>
        <p:xfrm>
          <a:off x="4795838" y="1752600"/>
          <a:ext cx="4348162" cy="4114800"/>
        </p:xfrm>
        <a:graphic>
          <a:graphicData uri="http://schemas.openxmlformats.org/presentationml/2006/ole">
            <p:oleObj spid="_x0000_s289794" name="Clip" r:id="rId4" imgW="3666653" imgH="3470495" progId="">
              <p:embed/>
            </p:oleObj>
          </a:graphicData>
        </a:graphic>
      </p:graphicFrame>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en-US" dirty="0"/>
              <a:t>Follow Up Activities..</a:t>
            </a:r>
          </a:p>
        </p:txBody>
      </p:sp>
      <p:sp>
        <p:nvSpPr>
          <p:cNvPr id="94211" name="Rectangle 3"/>
          <p:cNvSpPr>
            <a:spLocks noGrp="1" noChangeArrowheads="1"/>
          </p:cNvSpPr>
          <p:nvPr>
            <p:ph type="body" idx="1"/>
          </p:nvPr>
        </p:nvSpPr>
        <p:spPr/>
        <p:txBody>
          <a:bodyPr/>
          <a:lstStyle/>
          <a:p>
            <a:r>
              <a:rPr lang="en-US" dirty="0"/>
              <a:t>Think about evidence…</a:t>
            </a:r>
          </a:p>
          <a:p>
            <a:pPr lvl="1"/>
            <a:r>
              <a:rPr lang="en-US" dirty="0"/>
              <a:t>Where will you get evidence?</a:t>
            </a:r>
          </a:p>
          <a:p>
            <a:pPr lvl="1"/>
            <a:r>
              <a:rPr lang="en-US" dirty="0"/>
              <a:t>What sort of evidence can you use?</a:t>
            </a:r>
            <a:endParaRPr lang="en-US" dirty="0" smtClean="0"/>
          </a:p>
          <a:p>
            <a:r>
              <a:rPr lang="en-US" dirty="0" smtClean="0"/>
              <a:t>Read through the upcoming portfolio questions</a:t>
            </a:r>
          </a:p>
          <a:p>
            <a:r>
              <a:rPr lang="en-US" dirty="0" smtClean="0"/>
              <a:t>Think about the most thorough ways of explaining evidence</a:t>
            </a:r>
            <a:endParaRPr lang="en-US" dirty="0" smtClean="0"/>
          </a:p>
          <a:p>
            <a:r>
              <a:rPr lang="en-US" dirty="0"/>
              <a:t>Take a look at </a:t>
            </a:r>
            <a:r>
              <a:rPr lang="en-US" dirty="0" smtClean="0"/>
              <a:t>EdShare</a:t>
            </a:r>
          </a:p>
          <a:p>
            <a:pPr lvl="1"/>
            <a:r>
              <a:rPr lang="en-US" dirty="0" smtClean="0"/>
              <a:t>could </a:t>
            </a:r>
            <a:r>
              <a:rPr lang="en-US" dirty="0"/>
              <a:t>you use it to </a:t>
            </a:r>
            <a:r>
              <a:rPr lang="en-US" dirty="0" smtClean="0"/>
              <a:t>assemble/collect </a:t>
            </a:r>
            <a:r>
              <a:rPr lang="en-US" dirty="0"/>
              <a:t>evidence?</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 2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These slides</a:t>
            </a:r>
          </a:p>
          <a:p>
            <a:r>
              <a:rPr lang="en-US" dirty="0" smtClean="0"/>
              <a:t>The portfolio template</a:t>
            </a:r>
          </a:p>
          <a:p>
            <a:r>
              <a:rPr lang="en-US" dirty="0" smtClean="0"/>
              <a:t>Portfolio Summary</a:t>
            </a:r>
          </a:p>
          <a:p>
            <a:r>
              <a:rPr lang="en-US" dirty="0" smtClean="0"/>
              <a:t>Feedback from previous years</a:t>
            </a:r>
            <a:endParaRPr lang="en-US" dirty="0" smtClean="0"/>
          </a:p>
          <a:p>
            <a:r>
              <a:rPr lang="en-US" dirty="0" smtClean="0"/>
              <a:t>Edshare </a:t>
            </a:r>
            <a:r>
              <a:rPr lang="en-US" dirty="0" smtClean="0">
                <a:hlinkClick r:id="rId3"/>
              </a:rPr>
              <a:t>http://www.edshare.soton.ac.uk/</a:t>
            </a:r>
            <a:endParaRPr lang="en-US" dirty="0" smtClean="0"/>
          </a:p>
          <a:p>
            <a:r>
              <a:rPr lang="en-US" dirty="0" smtClean="0"/>
              <a:t>These slides </a:t>
            </a:r>
            <a:r>
              <a:rPr lang="en-US" dirty="0" smtClean="0">
                <a:hlinkClick r:id="rId4"/>
              </a:rPr>
              <a:t>http://www.edshare.soton.ac.uk/4723/</a:t>
            </a:r>
            <a:endParaRPr lang="en-US" dirty="0" smtClean="0"/>
          </a:p>
          <a:p>
            <a:r>
              <a:rPr lang="en-US" dirty="0" smtClean="0"/>
              <a:t>Collection (all of the above)</a:t>
            </a:r>
            <a:br>
              <a:rPr lang="en-US" dirty="0" smtClean="0"/>
            </a:br>
            <a:r>
              <a:rPr lang="en-US" dirty="0" smtClean="0"/>
              <a:t> </a:t>
            </a:r>
            <a:r>
              <a:rPr lang="en-US" dirty="0" smtClean="0">
                <a:hlinkClick r:id="rId5"/>
              </a:rPr>
              <a:t>http://www.edshare.soton.ac.uk/4724/</a:t>
            </a:r>
            <a:endParaRPr lang="en-US" dirty="0" smtClean="0"/>
          </a:p>
          <a:p>
            <a:endParaRPr lang="en-US"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a:t>
            </a:r>
            <a:endParaRPr lang="en-US" dirty="0"/>
          </a:p>
        </p:txBody>
      </p:sp>
      <p:sp>
        <p:nvSpPr>
          <p:cNvPr id="3" name="Text Placeholder 2"/>
          <p:cNvSpPr>
            <a:spLocks noGrp="1"/>
          </p:cNvSpPr>
          <p:nvPr>
            <p:ph type="body" idx="1"/>
          </p:nvPr>
        </p:nvSpPr>
        <p:spPr/>
        <p:txBody>
          <a:bodyPr/>
          <a:lstStyle/>
          <a:p>
            <a:r>
              <a:rPr lang="en-US" dirty="0" smtClean="0"/>
              <a:t>Quickly to help you focus</a:t>
            </a:r>
            <a:endParaRPr lang="en-US"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Why We are here</a:t>
            </a:r>
            <a:endParaRPr lang="en-US" dirty="0"/>
          </a:p>
        </p:txBody>
      </p:sp>
      <p:sp>
        <p:nvSpPr>
          <p:cNvPr id="3" name="Rectangle 2"/>
          <p:cNvSpPr>
            <a:spLocks noGrp="1" noChangeArrowheads="1"/>
          </p:cNvSpPr>
          <p:nvPr/>
        </p:nvSpPr>
        <p:spPr bwMode="auto">
          <a:xfrm>
            <a:off x="779463" y="1849969"/>
            <a:ext cx="3810000" cy="4114800"/>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107" charset="2"/>
              <a:buChar char="§"/>
              <a:defRPr kumimoji="1" sz="2800">
                <a:solidFill>
                  <a:schemeClr val="tx1"/>
                </a:solidFill>
                <a:latin typeface="+mn-lt"/>
                <a:ea typeface="+mn-ea"/>
                <a:cs typeface="+mn-cs"/>
              </a:defRPr>
            </a:lvl1pPr>
            <a:lvl2pPr marL="742950" indent="-285750" algn="l" rtl="0" fontAlgn="base">
              <a:spcBef>
                <a:spcPct val="20000"/>
              </a:spcBef>
              <a:spcAft>
                <a:spcPct val="0"/>
              </a:spcAft>
              <a:buFont typeface="Wingdings" pitchFamily="-107" charset="2"/>
              <a:buChar char=""/>
              <a:defRPr kumimoji="1" sz="2400">
                <a:solidFill>
                  <a:schemeClr val="tx1"/>
                </a:solidFill>
                <a:latin typeface="+mn-lt"/>
                <a:ea typeface="+mn-ea"/>
              </a:defRPr>
            </a:lvl2pPr>
            <a:lvl3pPr marL="1143000" indent="-228600" algn="l" rtl="0" fontAlgn="base">
              <a:spcBef>
                <a:spcPct val="20000"/>
              </a:spcBef>
              <a:spcAft>
                <a:spcPct val="0"/>
              </a:spcAft>
              <a:buFont typeface="Wingdings" pitchFamily="-107" charset="2"/>
              <a:buChar char="§"/>
              <a:defRPr kumimoji="1" sz="2000">
                <a:solidFill>
                  <a:schemeClr val="tx1"/>
                </a:solidFill>
                <a:latin typeface="+mn-lt"/>
                <a:ea typeface="+mn-ea"/>
              </a:defRPr>
            </a:lvl3pPr>
            <a:lvl4pPr marL="1600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4pPr>
            <a:lvl5pPr marL="2057400" indent="-228600" algn="l" rtl="0" fontAlgn="base">
              <a:spcBef>
                <a:spcPct val="20000"/>
              </a:spcBef>
              <a:spcAft>
                <a:spcPct val="0"/>
              </a:spcAft>
              <a:buFont typeface="Wingdings" pitchFamily="-107" charset="2"/>
              <a:buChar char=""/>
              <a:defRPr kumimoji="1" sz="1800">
                <a:solidFill>
                  <a:schemeClr val="tx1"/>
                </a:solidFill>
                <a:latin typeface="+mn-lt"/>
                <a:ea typeface="+mn-ea"/>
              </a:defRPr>
            </a:lvl5pPr>
            <a:lvl6pPr marL="2514600" indent="-228600" algn="l" rtl="0" fontAlgn="base">
              <a:spcBef>
                <a:spcPct val="20000"/>
              </a:spcBef>
              <a:spcAft>
                <a:spcPct val="0"/>
              </a:spcAft>
              <a:buFont typeface="Wingdings" pitchFamily="-107" charset="2"/>
              <a:buChar char=""/>
              <a:defRPr kumimoji="1" sz="1800">
                <a:solidFill>
                  <a:schemeClr val="tx1"/>
                </a:solidFill>
                <a:latin typeface="+mn-lt"/>
                <a:ea typeface="+mn-ea"/>
              </a:defRPr>
            </a:lvl6pPr>
            <a:lvl7pPr marL="2971800" indent="-228600" algn="l" rtl="0" fontAlgn="base">
              <a:spcBef>
                <a:spcPct val="20000"/>
              </a:spcBef>
              <a:spcAft>
                <a:spcPct val="0"/>
              </a:spcAft>
              <a:buFont typeface="Wingdings" pitchFamily="-107" charset="2"/>
              <a:buChar char=""/>
              <a:defRPr kumimoji="1" sz="1800">
                <a:solidFill>
                  <a:schemeClr val="tx1"/>
                </a:solidFill>
                <a:latin typeface="+mn-lt"/>
                <a:ea typeface="+mn-ea"/>
              </a:defRPr>
            </a:lvl7pPr>
            <a:lvl8pPr marL="3429000" indent="-228600" algn="l" rtl="0" fontAlgn="base">
              <a:spcBef>
                <a:spcPct val="20000"/>
              </a:spcBef>
              <a:spcAft>
                <a:spcPct val="0"/>
              </a:spcAft>
              <a:buFont typeface="Wingdings" pitchFamily="-107" charset="2"/>
              <a:buChar char=""/>
              <a:defRPr kumimoji="1" sz="1800">
                <a:solidFill>
                  <a:schemeClr val="tx1"/>
                </a:solidFill>
                <a:latin typeface="+mn-lt"/>
                <a:ea typeface="+mn-ea"/>
              </a:defRPr>
            </a:lvl8pPr>
            <a:lvl9pPr marL="3886200" indent="-228600" algn="l" rtl="0" fontAlgn="base">
              <a:spcBef>
                <a:spcPct val="20000"/>
              </a:spcBef>
              <a:spcAft>
                <a:spcPct val="0"/>
              </a:spcAft>
              <a:buFont typeface="Wingdings" pitchFamily="-107" charset="2"/>
              <a:buChar char=""/>
              <a:defRPr kumimoji="1" sz="1800">
                <a:solidFill>
                  <a:schemeClr val="tx1"/>
                </a:solidFill>
                <a:latin typeface="+mn-lt"/>
                <a:ea typeface="+mn-ea"/>
              </a:defRPr>
            </a:lvl9pPr>
          </a:lstStyle>
          <a:p>
            <a:pPr>
              <a:buFont typeface="Wingdings" pitchFamily="-107" charset="2"/>
              <a:buNone/>
            </a:pPr>
            <a:r>
              <a:rPr lang="en-US" sz="2400" dirty="0"/>
              <a:t>Routes</a:t>
            </a:r>
            <a:r>
              <a:rPr lang="en-US" sz="2400" dirty="0" smtClean="0"/>
              <a:t> </a:t>
            </a:r>
            <a:r>
              <a:rPr lang="en-GB" sz="2400" dirty="0" smtClean="0"/>
              <a:t>to</a:t>
            </a:r>
            <a:r>
              <a:rPr lang="en-US" sz="2400" dirty="0" smtClean="0"/>
              <a:t> </a:t>
            </a:r>
            <a:r>
              <a:rPr lang="en-US" sz="2400" dirty="0"/>
              <a:t>success!</a:t>
            </a:r>
          </a:p>
          <a:p>
            <a:r>
              <a:rPr lang="en-US" sz="2400" dirty="0"/>
              <a:t>It’s a module</a:t>
            </a:r>
          </a:p>
          <a:p>
            <a:r>
              <a:rPr lang="en-US" sz="2400" dirty="0"/>
              <a:t>You have coursework</a:t>
            </a:r>
          </a:p>
          <a:p>
            <a:r>
              <a:rPr lang="en-US" sz="2400" dirty="0"/>
              <a:t>This is the lecture series</a:t>
            </a:r>
          </a:p>
          <a:p>
            <a:r>
              <a:rPr lang="en-US" sz="2400" dirty="0"/>
              <a:t>I want to make it useful</a:t>
            </a:r>
          </a:p>
        </p:txBody>
      </p:sp>
      <p:sp>
        <p:nvSpPr>
          <p:cNvPr id="4" name="AutoShape 5"/>
          <p:cNvSpPr>
            <a:spLocks noChangeArrowheads="1"/>
          </p:cNvSpPr>
          <p:nvPr/>
        </p:nvSpPr>
        <p:spPr bwMode="auto">
          <a:xfrm>
            <a:off x="4914677" y="1849969"/>
            <a:ext cx="3810000" cy="2971800"/>
          </a:xfrm>
          <a:prstGeom prst="cloudCallout">
            <a:avLst>
              <a:gd name="adj1" fmla="val -43750"/>
              <a:gd name="adj2" fmla="val 70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prstTxWarp prst="textNoShape">
              <a:avLst/>
            </a:prstTxWarp>
          </a:bodyPr>
          <a:lstStyle/>
          <a:p>
            <a:pPr algn="ctr"/>
            <a:r>
              <a:rPr lang="en-US" dirty="0"/>
              <a:t>Each week we will</a:t>
            </a:r>
            <a:br>
              <a:rPr lang="en-US" dirty="0"/>
            </a:br>
            <a:r>
              <a:rPr lang="en-US" dirty="0"/>
              <a:t>rehearse part of</a:t>
            </a:r>
            <a:br>
              <a:rPr lang="en-US" dirty="0"/>
            </a:br>
            <a:r>
              <a:rPr lang="en-US" dirty="0"/>
              <a:t>the portfolio</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The big picture</a:t>
            </a:r>
            <a:endParaRPr lang="en-US" dirty="0"/>
          </a:p>
        </p:txBody>
      </p:sp>
      <p:graphicFrame>
        <p:nvGraphicFramePr>
          <p:cNvPr id="3" name="Diagram 2"/>
          <p:cNvGraphicFramePr/>
          <p:nvPr/>
        </p:nvGraphicFramePr>
        <p:xfrm>
          <a:off x="1802513" y="1911638"/>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
        <p:nvSpPr>
          <p:cNvPr id="4" name="Rectangle 3"/>
          <p:cNvSpPr/>
          <p:nvPr/>
        </p:nvSpPr>
        <p:spPr>
          <a:xfrm>
            <a:off x="4095558" y="1911638"/>
            <a:ext cx="965980" cy="1200329"/>
          </a:xfrm>
          <a:prstGeom prst="rect">
            <a:avLst/>
          </a:prstGeom>
        </p:spPr>
        <p:txBody>
          <a:bodyPr wrap="none">
            <a:spAutoFit/>
          </a:bodyPr>
          <a:lstStyle/>
          <a:p>
            <a:r>
              <a:rPr lang="en-US" sz="7200" dirty="0" smtClean="0">
                <a:latin typeface="Zapf Dingbats"/>
                <a:ea typeface="Zapf Dingbats"/>
                <a:cs typeface="Zapf Dingbats"/>
              </a:rPr>
              <a:t>✔</a:t>
            </a:r>
            <a:endParaRPr lang="en-US" sz="7200"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Reminder: Work on your Portfolio</a:t>
            </a:r>
            <a:endParaRPr lang="en-US" dirty="0"/>
          </a:p>
        </p:txBody>
      </p:sp>
      <p:pic>
        <p:nvPicPr>
          <p:cNvPr id="4" name="Picture 3" descr="TeachingRTSPages"/>
          <p:cNvPicPr>
            <a:picLocks noChangeAspect="1" noChangeArrowheads="1"/>
          </p:cNvPicPr>
          <p:nvPr/>
        </p:nvPicPr>
        <p:blipFill>
          <a:blip r:embed="rId3"/>
          <a:srcRect/>
          <a:stretch>
            <a:fillRect/>
          </a:stretch>
        </p:blipFill>
        <p:spPr bwMode="auto">
          <a:xfrm>
            <a:off x="2880037" y="1782393"/>
            <a:ext cx="3143250" cy="4191000"/>
          </a:xfrm>
          <a:prstGeom prst="rect">
            <a:avLst/>
          </a:prstGeom>
          <a:noFill/>
        </p:spPr>
      </p:pic>
      <p:sp>
        <p:nvSpPr>
          <p:cNvPr id="6" name="Cloud Callout 5"/>
          <p:cNvSpPr/>
          <p:nvPr/>
        </p:nvSpPr>
        <p:spPr>
          <a:xfrm>
            <a:off x="5444343" y="1425389"/>
            <a:ext cx="3479523" cy="2322358"/>
          </a:xfrm>
          <a:prstGeom prst="cloudCallout">
            <a:avLst>
              <a:gd name="adj1" fmla="val -48048"/>
              <a:gd name="adj2" fmla="val 103616"/>
            </a:avLst>
          </a:prstGeom>
          <a:ln/>
        </p:spPr>
        <p:style>
          <a:lnRef idx="1">
            <a:schemeClr val="accent1"/>
          </a:lnRef>
          <a:fillRef idx="3">
            <a:schemeClr val="accent1"/>
          </a:fillRef>
          <a:effectRef idx="2">
            <a:schemeClr val="accent1"/>
          </a:effectRef>
          <a:fontRef idx="minor">
            <a:schemeClr val="lt1"/>
          </a:fontRef>
        </p:style>
        <p:txBody>
          <a:bodyPr/>
          <a:lstStyle/>
          <a:p>
            <a:r>
              <a:rPr lang="en-US" dirty="0" smtClean="0"/>
              <a:t>A  smart student will use these classes to work on their portfolio….</a:t>
            </a:r>
            <a:endParaRPr lang="en-US" dirty="0"/>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a:t>
            </a:r>
            <a:br>
              <a:rPr lang="en-US" dirty="0" smtClean="0"/>
            </a:br>
            <a:r>
              <a:rPr lang="en-US" dirty="0" smtClean="0"/>
              <a:t>what you have to think about</a:t>
            </a:r>
            <a:endParaRPr lang="en-US" dirty="0"/>
          </a:p>
        </p:txBody>
      </p:sp>
      <p:graphicFrame>
        <p:nvGraphicFramePr>
          <p:cNvPr id="3" name="Diagram 2"/>
          <p:cNvGraphicFramePr/>
          <p:nvPr/>
        </p:nvGraphicFramePr>
        <p:xfrm>
          <a:off x="1665959" y="2346148"/>
          <a:ext cx="6096000" cy="406400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a:t>
            </a:r>
            <a:endParaRPr lang="en-US" dirty="0"/>
          </a:p>
        </p:txBody>
      </p:sp>
      <p:sp>
        <p:nvSpPr>
          <p:cNvPr id="3" name="Content Placeholder 2"/>
          <p:cNvSpPr>
            <a:spLocks noGrp="1"/>
          </p:cNvSpPr>
          <p:nvPr>
            <p:ph idx="1"/>
          </p:nvPr>
        </p:nvSpPr>
        <p:spPr/>
        <p:txBody>
          <a:bodyPr/>
          <a:lstStyle/>
          <a:p>
            <a:pPr>
              <a:buNone/>
            </a:pPr>
            <a:r>
              <a:rPr lang="en-US" dirty="0" smtClean="0"/>
              <a:t>What we will do</a:t>
            </a:r>
          </a:p>
          <a:p>
            <a:pPr>
              <a:buNone/>
            </a:pPr>
            <a:r>
              <a:rPr lang="en-US" dirty="0" smtClean="0"/>
              <a:t>Weeks 1-5</a:t>
            </a:r>
          </a:p>
          <a:p>
            <a:r>
              <a:rPr lang="en-US" dirty="0" smtClean="0"/>
              <a:t>Each week</a:t>
            </a:r>
          </a:p>
          <a:p>
            <a:pPr lvl="1"/>
            <a:r>
              <a:rPr lang="en-US" dirty="0" smtClean="0"/>
              <a:t>will rehearse thinking </a:t>
            </a:r>
          </a:p>
          <a:p>
            <a:pPr lvl="1"/>
            <a:r>
              <a:rPr lang="en-US" dirty="0" smtClean="0"/>
              <a:t>provide ideas for each section</a:t>
            </a:r>
          </a:p>
          <a:p>
            <a:r>
              <a:rPr lang="en-US" dirty="0" smtClean="0"/>
              <a:t>Week 6</a:t>
            </a:r>
          </a:p>
          <a:p>
            <a:pPr lvl="1"/>
            <a:r>
              <a:rPr lang="en-US" dirty="0" smtClean="0"/>
              <a:t>Handin your portfolio</a:t>
            </a:r>
            <a:r>
              <a:rPr lang="en-US" dirty="0" smtClean="0"/>
              <a:t> 21</a:t>
            </a:r>
            <a:r>
              <a:rPr lang="en-US" baseline="30000" dirty="0" smtClean="0"/>
              <a:t>st</a:t>
            </a:r>
            <a:r>
              <a:rPr lang="en-US" dirty="0" smtClean="0"/>
              <a:t> March</a:t>
            </a:r>
            <a:endParaRPr lang="en-US" dirty="0" smtClean="0"/>
          </a:p>
          <a:p>
            <a:pPr lvl="1"/>
            <a:r>
              <a:rPr lang="en-US" dirty="0" smtClean="0"/>
              <a:t>Individual recorded interview</a:t>
            </a:r>
            <a:r>
              <a:rPr lang="en-US" dirty="0" smtClean="0"/>
              <a:t/>
            </a:r>
            <a:br>
              <a:rPr lang="en-US" dirty="0" smtClean="0"/>
            </a:br>
            <a:r>
              <a:rPr lang="en-US" dirty="0" smtClean="0"/>
              <a:t>23</a:t>
            </a:r>
            <a:r>
              <a:rPr lang="en-US" baseline="30000" dirty="0" smtClean="0"/>
              <a:t>rd</a:t>
            </a:r>
            <a:r>
              <a:rPr lang="en-US" dirty="0" smtClean="0"/>
              <a:t>  March – 1</a:t>
            </a:r>
            <a:r>
              <a:rPr lang="en-US" baseline="30000" dirty="0" smtClean="0"/>
              <a:t>st</a:t>
            </a:r>
            <a:r>
              <a:rPr lang="en-US" dirty="0" smtClean="0"/>
              <a:t> April</a:t>
            </a:r>
            <a:endParaRPr lang="en-US" dirty="0"/>
          </a:p>
        </p:txBody>
      </p:sp>
      <p:sp>
        <p:nvSpPr>
          <p:cNvPr id="4" name="Explosion 1 3"/>
          <p:cNvSpPr/>
          <p:nvPr/>
        </p:nvSpPr>
        <p:spPr>
          <a:xfrm>
            <a:off x="4738909" y="2892530"/>
            <a:ext cx="4080251" cy="3539175"/>
          </a:xfrm>
          <a:prstGeom prst="irregularSeal1">
            <a:avLst/>
          </a:prstGeom>
          <a:gradFill flip="none" rotWithShape="1">
            <a:gsLst>
              <a:gs pos="0">
                <a:schemeClr val="accent1">
                  <a:shade val="51000"/>
                  <a:satMod val="130000"/>
                </a:schemeClr>
              </a:gs>
              <a:gs pos="99000">
                <a:schemeClr val="accent1">
                  <a:shade val="93000"/>
                  <a:satMod val="130000"/>
                </a:schemeClr>
              </a:gs>
              <a:gs pos="100000">
                <a:schemeClr val="accent1">
                  <a:shade val="94000"/>
                  <a:satMod val="135000"/>
                </a:schemeClr>
              </a:gs>
              <a:gs pos="1000">
                <a:schemeClr val="accent5">
                  <a:lumMod val="60000"/>
                  <a:lumOff val="40000"/>
                </a:schemeClr>
              </a:gs>
            </a:gsLst>
            <a:path path="shape">
              <a:fillToRect l="50000" t="50000" r="50000" b="50000"/>
            </a:path>
            <a:tileRect/>
          </a:gradFill>
          <a:ln/>
          <a:effectLst>
            <a:innerShdw blurRad="50800" dist="25400" dir="10800000">
              <a:srgbClr val="808080">
                <a:alpha val="75000"/>
              </a:srgbClr>
            </a:innerShdw>
          </a:effectLst>
        </p:spPr>
        <p:style>
          <a:lnRef idx="1">
            <a:schemeClr val="accent1"/>
          </a:lnRef>
          <a:fillRef idx="3">
            <a:schemeClr val="accent1"/>
          </a:fillRef>
          <a:effectRef idx="2">
            <a:schemeClr val="accent1"/>
          </a:effectRef>
          <a:fontRef idx="minor">
            <a:schemeClr val="lt1"/>
          </a:fontRef>
        </p:style>
        <p:txBody>
          <a:bodyPr/>
          <a:lstStyle/>
          <a:p>
            <a:r>
              <a:rPr lang="en-US" dirty="0" smtClean="0"/>
              <a:t>Remember:</a:t>
            </a:r>
            <a:br>
              <a:rPr lang="en-US" dirty="0" smtClean="0"/>
            </a:br>
            <a:r>
              <a:rPr lang="en-US" dirty="0" smtClean="0"/>
              <a:t>	no handin</a:t>
            </a:r>
            <a:br>
              <a:rPr lang="en-US" dirty="0" smtClean="0"/>
            </a:br>
            <a:r>
              <a:rPr lang="en-US" dirty="0" smtClean="0"/>
              <a:t>	no interview</a:t>
            </a:r>
            <a:br>
              <a:rPr lang="en-US" dirty="0" smtClean="0"/>
            </a:br>
            <a:r>
              <a:rPr lang="en-US" dirty="0" smtClean="0"/>
              <a:t>	no </a:t>
            </a:r>
            <a:r>
              <a:rPr lang="en-US" dirty="0" smtClean="0"/>
              <a:t>mark</a:t>
            </a:r>
          </a:p>
        </p:txBody>
      </p:sp>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TeachingRTSPages"/>
          <p:cNvPicPr>
            <a:picLocks noChangeAspect="1" noChangeArrowheads="1"/>
          </p:cNvPicPr>
          <p:nvPr/>
        </p:nvPicPr>
        <p:blipFill>
          <a:blip r:embed="rId2"/>
          <a:srcRect/>
          <a:stretch>
            <a:fillRect/>
          </a:stretch>
        </p:blipFill>
        <p:spPr bwMode="auto">
          <a:xfrm rot="709289">
            <a:off x="6103883" y="-266700"/>
            <a:ext cx="3143250" cy="4191000"/>
          </a:xfrm>
          <a:prstGeom prst="rect">
            <a:avLst/>
          </a:prstGeom>
          <a:noFill/>
        </p:spPr>
      </p:pic>
      <p:sp>
        <p:nvSpPr>
          <p:cNvPr id="2" name="Title 1"/>
          <p:cNvSpPr>
            <a:spLocks noGrp="1"/>
          </p:cNvSpPr>
          <p:nvPr>
            <p:ph type="title"/>
          </p:nvPr>
        </p:nvSpPr>
        <p:spPr/>
        <p:txBody>
          <a:bodyPr/>
          <a:lstStyle/>
          <a:p>
            <a:r>
              <a:rPr lang="en-US" dirty="0" smtClean="0"/>
              <a:t>Intros: each section</a:t>
            </a:r>
            <a:endParaRPr lang="en-US" dirty="0"/>
          </a:p>
        </p:txBody>
      </p:sp>
      <p:graphicFrame>
        <p:nvGraphicFramePr>
          <p:cNvPr id="4" name="Content Placeholder 3"/>
          <p:cNvGraphicFramePr>
            <a:graphicFrameLocks noGrp="1"/>
          </p:cNvGraphicFramePr>
          <p:nvPr>
            <p:ph idx="1"/>
          </p:nvPr>
        </p:nvGraphicFramePr>
        <p:xfrm>
          <a:off x="779463" y="1828800"/>
          <a:ext cx="6371459" cy="4208930"/>
        </p:xfrm>
        <a:graphic>
          <a:graphicData uri="http://schemas.openxmlformats.org/drawingml/2006/diagram">
            <a:relIds xmlns:dgm="http://schemas.openxmlformats.org/drawingml/2006/diagram" xmlns:r="http://schemas.openxmlformats.org/officeDocument/2006/relationships" r:dm="rId3" r:lo="rId4" r:qs="rId5" r:cs="rId6"/>
          </a:graphicData>
        </a:graphic>
      </p:graphicFrame>
    </p:spTree>
  </p:cSld>
  <p:clrMapOvr>
    <a:masterClrMapping/>
  </p:clrMapOvr>
  <mc:AlternateContent>
    <mc:Choice xmlns:mp="http://schemas.microsoft.com/office/mac/powerpoint/2008/main" Requires="mp">
      <mc:AlternateContent>
        <mc:Choice Requires="mp">
          <mp:transition spd="slow">
            <mp:cube/>
          </m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Choice>
    <mc:Fallback>
      <mc:AlternateContent>
        <mc:Choice Requires="mp">
          <p:transition spd="slow">
            <p:cover/>
          </p:transition>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transition spd="slow">
            <p:cover/>
          </p:transition>
        </mc:Fallback>
      </mc:AlternateContent>
    </mc:Fallback>
  </mc:AlternateContent>
  <p:timing>
    <p:tnLst>
      <p:par>
        <p:cTn id="1" dur="indefinite" restart="never" nodeType="tmRoot"/>
      </p:par>
    </p:tnLst>
  </p:timing>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Twilight.thmx</Template>
  <TotalTime>4740</TotalTime>
  <Words>2041</Words>
  <Application>Microsoft Macintosh PowerPoint</Application>
  <PresentationFormat>On-screen Show (4:3)</PresentationFormat>
  <Paragraphs>266</Paragraphs>
  <Slides>25</Slides>
  <Notes>16</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Revolution</vt:lpstr>
      <vt:lpstr>Clip</vt:lpstr>
      <vt:lpstr>Foundation Year Routes to Success Part III - Sustaining Success</vt:lpstr>
      <vt:lpstr>The Plan today</vt:lpstr>
      <vt:lpstr>Reminders</vt:lpstr>
      <vt:lpstr>Reminder: Why We are here</vt:lpstr>
      <vt:lpstr>Reminder: The big picture</vt:lpstr>
      <vt:lpstr>Reminder: Work on your Portfolio</vt:lpstr>
      <vt:lpstr>Reminder:  what you have to think about</vt:lpstr>
      <vt:lpstr>Reminder:</vt:lpstr>
      <vt:lpstr>Intros: each section</vt:lpstr>
      <vt:lpstr>Where to find stuff: Blackboard</vt:lpstr>
      <vt:lpstr>Where to find stuff: Edshare</vt:lpstr>
      <vt:lpstr>This week…</vt:lpstr>
      <vt:lpstr>Working through the portfolio sections</vt:lpstr>
      <vt:lpstr>Maths A: How do we do it?</vt:lpstr>
      <vt:lpstr>Building on last  week –  thinking about your exam :-)</vt:lpstr>
      <vt:lpstr>Thinking about your exam :-)</vt:lpstr>
      <vt:lpstr>Motivation/s: think</vt:lpstr>
      <vt:lpstr>Think….</vt:lpstr>
      <vt:lpstr>Pair, share…</vt:lpstr>
      <vt:lpstr>Targets</vt:lpstr>
      <vt:lpstr>Feedback from previous years…</vt:lpstr>
      <vt:lpstr>Targets/follow up activities</vt:lpstr>
      <vt:lpstr>Thank You :-)</vt:lpstr>
      <vt:lpstr>Follow Up Activities..</vt:lpstr>
      <vt:lpstr>Week 2 resources</vt:lpstr>
    </vt:vector>
  </TitlesOfParts>
  <Company>University of Southampton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 White</dc:creator>
  <cp:lastModifiedBy>Su White</cp:lastModifiedBy>
  <cp:revision>37</cp:revision>
  <cp:lastPrinted>2010-02-08T12:23:12Z</cp:lastPrinted>
  <dcterms:created xsi:type="dcterms:W3CDTF">2011-02-06T19:00:11Z</dcterms:created>
  <dcterms:modified xsi:type="dcterms:W3CDTF">2011-02-06T19:58:07Z</dcterms:modified>
</cp:coreProperties>
</file>