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264" r:id="rId2"/>
    <p:sldId id="298" r:id="rId3"/>
    <p:sldId id="265" r:id="rId4"/>
    <p:sldId id="398" r:id="rId5"/>
    <p:sldId id="395" r:id="rId6"/>
    <p:sldId id="393" r:id="rId7"/>
    <p:sldId id="394" r:id="rId8"/>
    <p:sldId id="390" r:id="rId9"/>
    <p:sldId id="392" r:id="rId10"/>
    <p:sldId id="402" r:id="rId11"/>
    <p:sldId id="378" r:id="rId12"/>
    <p:sldId id="379" r:id="rId13"/>
    <p:sldId id="387" r:id="rId14"/>
    <p:sldId id="388" r:id="rId15"/>
    <p:sldId id="380" r:id="rId16"/>
    <p:sldId id="381" r:id="rId17"/>
    <p:sldId id="372" r:id="rId18"/>
    <p:sldId id="399" r:id="rId19"/>
    <p:sldId id="383" r:id="rId20"/>
    <p:sldId id="397" r:id="rId21"/>
    <p:sldId id="382" r:id="rId22"/>
    <p:sldId id="386" r:id="rId23"/>
    <p:sldId id="400" r:id="rId24"/>
    <p:sldId id="347" r:id="rId25"/>
    <p:sldId id="401" r:id="rId26"/>
    <p:sldId id="349" r:id="rId27"/>
  </p:sldIdLst>
  <p:sldSz cx="9144000" cy="6858000" type="screen4x3"/>
  <p:notesSz cx="7099300" cy="10234613"/>
  <p:defaultTextStyle>
    <a:defPPr>
      <a:defRPr lang="en-GB"/>
    </a:defPPr>
    <a:lvl1pPr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1pPr>
    <a:lvl2pPr marL="457200"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2pPr>
    <a:lvl3pPr marL="914400"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3pPr>
    <a:lvl4pPr marL="1371600"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4pPr>
    <a:lvl5pPr marL="1828800"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5pPr>
    <a:lvl6pPr marL="2286000" algn="l" defTabSz="457200" rtl="0" eaLnBrk="1" latinLnBrk="0" hangingPunct="1">
      <a:defRPr sz="4000" kern="1200">
        <a:solidFill>
          <a:schemeClr val="tx2"/>
        </a:solidFill>
        <a:latin typeface="Tahoma" charset="0"/>
        <a:ea typeface="+mn-ea"/>
        <a:cs typeface="+mn-cs"/>
      </a:defRPr>
    </a:lvl6pPr>
    <a:lvl7pPr marL="2743200" algn="l" defTabSz="457200" rtl="0" eaLnBrk="1" latinLnBrk="0" hangingPunct="1">
      <a:defRPr sz="4000" kern="1200">
        <a:solidFill>
          <a:schemeClr val="tx2"/>
        </a:solidFill>
        <a:latin typeface="Tahoma" charset="0"/>
        <a:ea typeface="+mn-ea"/>
        <a:cs typeface="+mn-cs"/>
      </a:defRPr>
    </a:lvl7pPr>
    <a:lvl8pPr marL="3200400" algn="l" defTabSz="457200" rtl="0" eaLnBrk="1" latinLnBrk="0" hangingPunct="1">
      <a:defRPr sz="4000" kern="1200">
        <a:solidFill>
          <a:schemeClr val="tx2"/>
        </a:solidFill>
        <a:latin typeface="Tahoma" charset="0"/>
        <a:ea typeface="+mn-ea"/>
        <a:cs typeface="+mn-cs"/>
      </a:defRPr>
    </a:lvl8pPr>
    <a:lvl9pPr marL="3657600" algn="l" defTabSz="457200" rtl="0" eaLnBrk="1" latinLnBrk="0" hangingPunct="1">
      <a:defRPr sz="4000" kern="1200">
        <a:solidFill>
          <a:schemeClr val="tx2"/>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6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80"/>
    </p:cViewPr>
  </p:sorterViewPr>
  <p:notesViewPr>
    <p:cSldViewPr>
      <p:cViewPr>
        <p:scale>
          <a:sx n="200" d="100"/>
          <a:sy n="200" d="100"/>
        </p:scale>
        <p:origin x="1170" y="4848"/>
      </p:cViewPr>
      <p:guideLst>
        <p:guide orient="horz" pos="2232"/>
        <p:guide pos="303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1B51A-38BA-D14B-9421-B894441CEA8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355A69-A81A-734D-97EE-4140641A75CA}">
      <dgm:prSet phldrT="[Text]"/>
      <dgm:spPr/>
      <dgm:t>
        <a:bodyPr/>
        <a:lstStyle/>
        <a:p>
          <a:r>
            <a:rPr lang="en-US" dirty="0" smtClean="0"/>
            <a:t>Purpose</a:t>
          </a:r>
          <a:endParaRPr lang="en-US" dirty="0"/>
        </a:p>
      </dgm:t>
    </dgm:pt>
    <dgm:pt modelId="{36A40BE7-1A93-6248-8F1A-3CFA5F99B32A}" type="parTrans" cxnId="{0A1F5355-0BD5-F341-99F6-8A147D00D02E}">
      <dgm:prSet/>
      <dgm:spPr/>
      <dgm:t>
        <a:bodyPr/>
        <a:lstStyle/>
        <a:p>
          <a:endParaRPr lang="en-US"/>
        </a:p>
      </dgm:t>
    </dgm:pt>
    <dgm:pt modelId="{129FA976-3EBA-BD44-98EB-2FCD6DC2A620}" type="sibTrans" cxnId="{0A1F5355-0BD5-F341-99F6-8A147D00D02E}">
      <dgm:prSet/>
      <dgm:spPr/>
      <dgm:t>
        <a:bodyPr/>
        <a:lstStyle/>
        <a:p>
          <a:endParaRPr lang="en-US"/>
        </a:p>
      </dgm:t>
    </dgm:pt>
    <dgm:pt modelId="{10DE3ECF-2424-9A4F-8C7E-96D9388E5B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Protocols</a:t>
          </a:r>
        </a:p>
      </dgm:t>
    </dgm:pt>
    <dgm:pt modelId="{19FA3D8F-E232-9E4B-91C1-4AA5CC0CF1E3}" type="parTrans" cxnId="{1B17469D-DB0E-5044-9C19-22DC0750DBC6}">
      <dgm:prSet/>
      <dgm:spPr/>
      <dgm:t>
        <a:bodyPr/>
        <a:lstStyle/>
        <a:p>
          <a:endParaRPr lang="en-US"/>
        </a:p>
      </dgm:t>
    </dgm:pt>
    <dgm:pt modelId="{2DC8DAC4-5613-1749-BAC8-A16CFFB5A3B6}" type="sibTrans" cxnId="{1B17469D-DB0E-5044-9C19-22DC0750DBC6}">
      <dgm:prSet/>
      <dgm:spPr/>
      <dgm:t>
        <a:bodyPr/>
        <a:lstStyle/>
        <a:p>
          <a:endParaRPr lang="en-US"/>
        </a:p>
      </dgm:t>
    </dgm:pt>
    <dgm:pt modelId="{649CF02F-AC9E-114C-BF0B-EECF91F1CB1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Pragmatics</a:t>
          </a:r>
        </a:p>
      </dgm:t>
    </dgm:pt>
    <dgm:pt modelId="{DCB8F252-2541-6849-9511-1723D563E07F}" type="parTrans" cxnId="{F112A511-88BA-4C40-91F4-244B064596EC}">
      <dgm:prSet/>
      <dgm:spPr/>
      <dgm:t>
        <a:bodyPr/>
        <a:lstStyle/>
        <a:p>
          <a:endParaRPr lang="en-US"/>
        </a:p>
      </dgm:t>
    </dgm:pt>
    <dgm:pt modelId="{DACC17D2-B87B-4346-B5FE-EF5A32243D3B}" type="sibTrans" cxnId="{F112A511-88BA-4C40-91F4-244B064596EC}">
      <dgm:prSet/>
      <dgm:spPr/>
      <dgm:t>
        <a:bodyPr/>
        <a:lstStyle/>
        <a:p>
          <a:endParaRPr lang="en-US"/>
        </a:p>
      </dgm:t>
    </dgm:pt>
    <dgm:pt modelId="{C815B277-1862-C644-A06D-9637887D0C32}">
      <dgm:prSet/>
      <dgm:spPr/>
      <dgm:t>
        <a:bodyPr/>
        <a:lstStyle/>
        <a:p>
          <a:r>
            <a:rPr lang="en-US" dirty="0" smtClean="0"/>
            <a:t>Paradigm</a:t>
          </a:r>
          <a:endParaRPr lang="en-US" dirty="0"/>
        </a:p>
      </dgm:t>
    </dgm:pt>
    <dgm:pt modelId="{DEB7A9BF-CB5B-1E4E-8F9C-7A6B2F7DFEED}" type="parTrans" cxnId="{CAFF8AFF-CBC9-624C-A950-4BCC036A2E82}">
      <dgm:prSet/>
      <dgm:spPr/>
      <dgm:t>
        <a:bodyPr/>
        <a:lstStyle/>
        <a:p>
          <a:endParaRPr lang="en-US"/>
        </a:p>
      </dgm:t>
    </dgm:pt>
    <dgm:pt modelId="{679628CF-1066-9044-B9FD-CD41B1E657EF}" type="sibTrans" cxnId="{CAFF8AFF-CBC9-624C-A950-4BCC036A2E82}">
      <dgm:prSet/>
      <dgm:spPr/>
      <dgm:t>
        <a:bodyPr/>
        <a:lstStyle/>
        <a:p>
          <a:endParaRPr lang="en-US"/>
        </a:p>
      </dgm:t>
    </dgm:pt>
    <dgm:pt modelId="{D18F2C41-666F-7149-9775-FDEA763EEFEC}" type="pres">
      <dgm:prSet presAssocID="{4C71B51A-38BA-D14B-9421-B894441CEA87}" presName="linear" presStyleCnt="0">
        <dgm:presLayoutVars>
          <dgm:dir/>
          <dgm:animLvl val="lvl"/>
          <dgm:resizeHandles val="exact"/>
        </dgm:presLayoutVars>
      </dgm:prSet>
      <dgm:spPr/>
      <dgm:t>
        <a:bodyPr/>
        <a:lstStyle/>
        <a:p>
          <a:endParaRPr lang="en-US"/>
        </a:p>
      </dgm:t>
    </dgm:pt>
    <dgm:pt modelId="{9B65B411-596B-4F4B-804F-0FCEFE9FFE1E}" type="pres">
      <dgm:prSet presAssocID="{9C355A69-A81A-734D-97EE-4140641A75CA}" presName="parentLin" presStyleCnt="0"/>
      <dgm:spPr/>
    </dgm:pt>
    <dgm:pt modelId="{40852238-84B8-5349-A401-FD5C2A5B52B1}" type="pres">
      <dgm:prSet presAssocID="{9C355A69-A81A-734D-97EE-4140641A75CA}" presName="parentLeftMargin" presStyleLbl="node1" presStyleIdx="0" presStyleCnt="4"/>
      <dgm:spPr/>
      <dgm:t>
        <a:bodyPr/>
        <a:lstStyle/>
        <a:p>
          <a:endParaRPr lang="en-US"/>
        </a:p>
      </dgm:t>
    </dgm:pt>
    <dgm:pt modelId="{3E2D725E-D567-114A-B148-6D6DFF982068}" type="pres">
      <dgm:prSet presAssocID="{9C355A69-A81A-734D-97EE-4140641A75CA}" presName="parentText" presStyleLbl="node1" presStyleIdx="0" presStyleCnt="4">
        <dgm:presLayoutVars>
          <dgm:chMax val="0"/>
          <dgm:bulletEnabled val="1"/>
        </dgm:presLayoutVars>
      </dgm:prSet>
      <dgm:spPr/>
      <dgm:t>
        <a:bodyPr/>
        <a:lstStyle/>
        <a:p>
          <a:endParaRPr lang="en-US"/>
        </a:p>
      </dgm:t>
    </dgm:pt>
    <dgm:pt modelId="{BEC9AFDB-5BB2-2242-A746-A492ABD0B5EF}" type="pres">
      <dgm:prSet presAssocID="{9C355A69-A81A-734D-97EE-4140641A75CA}" presName="negativeSpace" presStyleCnt="0"/>
      <dgm:spPr/>
    </dgm:pt>
    <dgm:pt modelId="{1FB71DC2-A71E-8947-B96B-61C954398968}" type="pres">
      <dgm:prSet presAssocID="{9C355A69-A81A-734D-97EE-4140641A75CA}" presName="childText" presStyleLbl="conFgAcc1" presStyleIdx="0" presStyleCnt="4">
        <dgm:presLayoutVars>
          <dgm:bulletEnabled val="1"/>
        </dgm:presLayoutVars>
      </dgm:prSet>
      <dgm:spPr/>
    </dgm:pt>
    <dgm:pt modelId="{03D39BC2-B2CB-384D-B7F0-FAC22FFA0E22}" type="pres">
      <dgm:prSet presAssocID="{129FA976-3EBA-BD44-98EB-2FCD6DC2A620}" presName="spaceBetweenRectangles" presStyleCnt="0"/>
      <dgm:spPr/>
    </dgm:pt>
    <dgm:pt modelId="{C7DD51B6-86BC-F545-AD0E-B84104FBB484}" type="pres">
      <dgm:prSet presAssocID="{C815B277-1862-C644-A06D-9637887D0C32}" presName="parentLin" presStyleCnt="0"/>
      <dgm:spPr/>
    </dgm:pt>
    <dgm:pt modelId="{63CBBC86-1E44-184B-B4B4-27669F04B489}" type="pres">
      <dgm:prSet presAssocID="{C815B277-1862-C644-A06D-9637887D0C32}" presName="parentLeftMargin" presStyleLbl="node1" presStyleIdx="0" presStyleCnt="4"/>
      <dgm:spPr/>
      <dgm:t>
        <a:bodyPr/>
        <a:lstStyle/>
        <a:p>
          <a:endParaRPr lang="en-US"/>
        </a:p>
      </dgm:t>
    </dgm:pt>
    <dgm:pt modelId="{1E04AA52-1DD1-9845-AC00-E07699F682A3}" type="pres">
      <dgm:prSet presAssocID="{C815B277-1862-C644-A06D-9637887D0C32}" presName="parentText" presStyleLbl="node1" presStyleIdx="1" presStyleCnt="4">
        <dgm:presLayoutVars>
          <dgm:chMax val="0"/>
          <dgm:bulletEnabled val="1"/>
        </dgm:presLayoutVars>
      </dgm:prSet>
      <dgm:spPr/>
      <dgm:t>
        <a:bodyPr/>
        <a:lstStyle/>
        <a:p>
          <a:endParaRPr lang="en-US"/>
        </a:p>
      </dgm:t>
    </dgm:pt>
    <dgm:pt modelId="{5FB79C6E-FAE5-A748-A8F1-D1CEC07E758E}" type="pres">
      <dgm:prSet presAssocID="{C815B277-1862-C644-A06D-9637887D0C32}" presName="negativeSpace" presStyleCnt="0"/>
      <dgm:spPr/>
    </dgm:pt>
    <dgm:pt modelId="{CED9A8A8-FB60-ED45-9BE2-9BFA6116EAF6}" type="pres">
      <dgm:prSet presAssocID="{C815B277-1862-C644-A06D-9637887D0C32}" presName="childText" presStyleLbl="conFgAcc1" presStyleIdx="1" presStyleCnt="4">
        <dgm:presLayoutVars>
          <dgm:bulletEnabled val="1"/>
        </dgm:presLayoutVars>
      </dgm:prSet>
      <dgm:spPr/>
      <dgm:t>
        <a:bodyPr/>
        <a:lstStyle/>
        <a:p>
          <a:endParaRPr lang="en-US"/>
        </a:p>
      </dgm:t>
    </dgm:pt>
    <dgm:pt modelId="{8509EE0F-811B-BD4C-93EE-97D7EFD9D082}" type="pres">
      <dgm:prSet presAssocID="{679628CF-1066-9044-B9FD-CD41B1E657EF}" presName="spaceBetweenRectangles" presStyleCnt="0"/>
      <dgm:spPr/>
    </dgm:pt>
    <dgm:pt modelId="{1A874C46-651D-C948-BEBA-8C317C70FECC}" type="pres">
      <dgm:prSet presAssocID="{10DE3ECF-2424-9A4F-8C7E-96D9388E5B0C}" presName="parentLin" presStyleCnt="0"/>
      <dgm:spPr/>
    </dgm:pt>
    <dgm:pt modelId="{959DC133-6038-0344-BF93-47E21A903D85}" type="pres">
      <dgm:prSet presAssocID="{10DE3ECF-2424-9A4F-8C7E-96D9388E5B0C}" presName="parentLeftMargin" presStyleLbl="node1" presStyleIdx="1" presStyleCnt="4"/>
      <dgm:spPr/>
      <dgm:t>
        <a:bodyPr/>
        <a:lstStyle/>
        <a:p>
          <a:endParaRPr lang="en-US"/>
        </a:p>
      </dgm:t>
    </dgm:pt>
    <dgm:pt modelId="{76E403AB-56B2-9048-BC34-7AC82022FE83}" type="pres">
      <dgm:prSet presAssocID="{10DE3ECF-2424-9A4F-8C7E-96D9388E5B0C}" presName="parentText" presStyleLbl="node1" presStyleIdx="2" presStyleCnt="4">
        <dgm:presLayoutVars>
          <dgm:chMax val="0"/>
          <dgm:bulletEnabled val="1"/>
        </dgm:presLayoutVars>
      </dgm:prSet>
      <dgm:spPr/>
      <dgm:t>
        <a:bodyPr/>
        <a:lstStyle/>
        <a:p>
          <a:endParaRPr lang="en-US"/>
        </a:p>
      </dgm:t>
    </dgm:pt>
    <dgm:pt modelId="{C0A25069-7273-FB46-8037-16480AE31034}" type="pres">
      <dgm:prSet presAssocID="{10DE3ECF-2424-9A4F-8C7E-96D9388E5B0C}" presName="negativeSpace" presStyleCnt="0"/>
      <dgm:spPr/>
    </dgm:pt>
    <dgm:pt modelId="{B8FD655F-4F3F-CD43-B1A2-FD3F67573578}" type="pres">
      <dgm:prSet presAssocID="{10DE3ECF-2424-9A4F-8C7E-96D9388E5B0C}" presName="childText" presStyleLbl="conFgAcc1" presStyleIdx="2" presStyleCnt="4">
        <dgm:presLayoutVars>
          <dgm:bulletEnabled val="1"/>
        </dgm:presLayoutVars>
      </dgm:prSet>
      <dgm:spPr/>
    </dgm:pt>
    <dgm:pt modelId="{FE467B11-00A3-A744-955B-E2BBB724358F}" type="pres">
      <dgm:prSet presAssocID="{2DC8DAC4-5613-1749-BAC8-A16CFFB5A3B6}" presName="spaceBetweenRectangles" presStyleCnt="0"/>
      <dgm:spPr/>
    </dgm:pt>
    <dgm:pt modelId="{08F54B4A-FBB3-7D48-B0EF-3449CB198D65}" type="pres">
      <dgm:prSet presAssocID="{649CF02F-AC9E-114C-BF0B-EECF91F1CB1C}" presName="parentLin" presStyleCnt="0"/>
      <dgm:spPr/>
    </dgm:pt>
    <dgm:pt modelId="{EB65D748-B4BB-054B-B8B3-40DE6BC93CE4}" type="pres">
      <dgm:prSet presAssocID="{649CF02F-AC9E-114C-BF0B-EECF91F1CB1C}" presName="parentLeftMargin" presStyleLbl="node1" presStyleIdx="2" presStyleCnt="4"/>
      <dgm:spPr/>
      <dgm:t>
        <a:bodyPr/>
        <a:lstStyle/>
        <a:p>
          <a:endParaRPr lang="en-US"/>
        </a:p>
      </dgm:t>
    </dgm:pt>
    <dgm:pt modelId="{9FE794F0-10B6-E949-AA59-07024A4DC7BE}" type="pres">
      <dgm:prSet presAssocID="{649CF02F-AC9E-114C-BF0B-EECF91F1CB1C}" presName="parentText" presStyleLbl="node1" presStyleIdx="3" presStyleCnt="4">
        <dgm:presLayoutVars>
          <dgm:chMax val="0"/>
          <dgm:bulletEnabled val="1"/>
        </dgm:presLayoutVars>
      </dgm:prSet>
      <dgm:spPr/>
      <dgm:t>
        <a:bodyPr/>
        <a:lstStyle/>
        <a:p>
          <a:endParaRPr lang="en-US"/>
        </a:p>
      </dgm:t>
    </dgm:pt>
    <dgm:pt modelId="{5B9279DE-F3E7-7541-80F0-3A490F207AFD}" type="pres">
      <dgm:prSet presAssocID="{649CF02F-AC9E-114C-BF0B-EECF91F1CB1C}" presName="negativeSpace" presStyleCnt="0"/>
      <dgm:spPr/>
    </dgm:pt>
    <dgm:pt modelId="{2F4D4A81-BCD0-6F48-B0A9-F0109341A409}" type="pres">
      <dgm:prSet presAssocID="{649CF02F-AC9E-114C-BF0B-EECF91F1CB1C}" presName="childText" presStyleLbl="conFgAcc1" presStyleIdx="3" presStyleCnt="4">
        <dgm:presLayoutVars>
          <dgm:bulletEnabled val="1"/>
        </dgm:presLayoutVars>
      </dgm:prSet>
      <dgm:spPr/>
    </dgm:pt>
  </dgm:ptLst>
  <dgm:cxnLst>
    <dgm:cxn modelId="{0A1F5355-0BD5-F341-99F6-8A147D00D02E}" srcId="{4C71B51A-38BA-D14B-9421-B894441CEA87}" destId="{9C355A69-A81A-734D-97EE-4140641A75CA}" srcOrd="0" destOrd="0" parTransId="{36A40BE7-1A93-6248-8F1A-3CFA5F99B32A}" sibTransId="{129FA976-3EBA-BD44-98EB-2FCD6DC2A620}"/>
    <dgm:cxn modelId="{57C9C984-2CEB-1641-B844-2487276187CF}" type="presOf" srcId="{649CF02F-AC9E-114C-BF0B-EECF91F1CB1C}" destId="{9FE794F0-10B6-E949-AA59-07024A4DC7BE}" srcOrd="1" destOrd="0" presId="urn:microsoft.com/office/officeart/2005/8/layout/list1"/>
    <dgm:cxn modelId="{8F9EAB90-D9AA-1D49-8A47-E8CBAB1F6174}" type="presOf" srcId="{C815B277-1862-C644-A06D-9637887D0C32}" destId="{63CBBC86-1E44-184B-B4B4-27669F04B489}" srcOrd="0" destOrd="0" presId="urn:microsoft.com/office/officeart/2005/8/layout/list1"/>
    <dgm:cxn modelId="{C333BBF6-30EA-5E47-B780-D572883E4C4C}" type="presOf" srcId="{9C355A69-A81A-734D-97EE-4140641A75CA}" destId="{3E2D725E-D567-114A-B148-6D6DFF982068}" srcOrd="1" destOrd="0" presId="urn:microsoft.com/office/officeart/2005/8/layout/list1"/>
    <dgm:cxn modelId="{1B17469D-DB0E-5044-9C19-22DC0750DBC6}" srcId="{4C71B51A-38BA-D14B-9421-B894441CEA87}" destId="{10DE3ECF-2424-9A4F-8C7E-96D9388E5B0C}" srcOrd="2" destOrd="0" parTransId="{19FA3D8F-E232-9E4B-91C1-4AA5CC0CF1E3}" sibTransId="{2DC8DAC4-5613-1749-BAC8-A16CFFB5A3B6}"/>
    <dgm:cxn modelId="{F112A511-88BA-4C40-91F4-244B064596EC}" srcId="{4C71B51A-38BA-D14B-9421-B894441CEA87}" destId="{649CF02F-AC9E-114C-BF0B-EECF91F1CB1C}" srcOrd="3" destOrd="0" parTransId="{DCB8F252-2541-6849-9511-1723D563E07F}" sibTransId="{DACC17D2-B87B-4346-B5FE-EF5A32243D3B}"/>
    <dgm:cxn modelId="{D5207951-643E-2C48-83EF-3B87E5FE7788}" type="presOf" srcId="{10DE3ECF-2424-9A4F-8C7E-96D9388E5B0C}" destId="{76E403AB-56B2-9048-BC34-7AC82022FE83}" srcOrd="1" destOrd="0" presId="urn:microsoft.com/office/officeart/2005/8/layout/list1"/>
    <dgm:cxn modelId="{CAFF8AFF-CBC9-624C-A950-4BCC036A2E82}" srcId="{4C71B51A-38BA-D14B-9421-B894441CEA87}" destId="{C815B277-1862-C644-A06D-9637887D0C32}" srcOrd="1" destOrd="0" parTransId="{DEB7A9BF-CB5B-1E4E-8F9C-7A6B2F7DFEED}" sibTransId="{679628CF-1066-9044-B9FD-CD41B1E657EF}"/>
    <dgm:cxn modelId="{B05967AE-DF33-3447-BDDE-546611F8E433}" type="presOf" srcId="{C815B277-1862-C644-A06D-9637887D0C32}" destId="{1E04AA52-1DD1-9845-AC00-E07699F682A3}" srcOrd="1" destOrd="0" presId="urn:microsoft.com/office/officeart/2005/8/layout/list1"/>
    <dgm:cxn modelId="{6DE8189B-96DB-2745-85E3-D44D23B9048C}" type="presOf" srcId="{4C71B51A-38BA-D14B-9421-B894441CEA87}" destId="{D18F2C41-666F-7149-9775-FDEA763EEFEC}" srcOrd="0" destOrd="0" presId="urn:microsoft.com/office/officeart/2005/8/layout/list1"/>
    <dgm:cxn modelId="{66C324EA-9AA6-DF44-AD49-4BE74E7C8C22}" type="presOf" srcId="{10DE3ECF-2424-9A4F-8C7E-96D9388E5B0C}" destId="{959DC133-6038-0344-BF93-47E21A903D85}" srcOrd="0" destOrd="0" presId="urn:microsoft.com/office/officeart/2005/8/layout/list1"/>
    <dgm:cxn modelId="{D42FC9BB-67AE-1747-9718-C2E6B67D1D5A}" type="presOf" srcId="{9C355A69-A81A-734D-97EE-4140641A75CA}" destId="{40852238-84B8-5349-A401-FD5C2A5B52B1}" srcOrd="0" destOrd="0" presId="urn:microsoft.com/office/officeart/2005/8/layout/list1"/>
    <dgm:cxn modelId="{6EF7AB68-17E0-A040-82FD-CBAA430E822D}" type="presOf" srcId="{649CF02F-AC9E-114C-BF0B-EECF91F1CB1C}" destId="{EB65D748-B4BB-054B-B8B3-40DE6BC93CE4}" srcOrd="0" destOrd="0" presId="urn:microsoft.com/office/officeart/2005/8/layout/list1"/>
    <dgm:cxn modelId="{4C71C75B-7E13-7E41-88B7-3F7C62143EA2}" type="presParOf" srcId="{D18F2C41-666F-7149-9775-FDEA763EEFEC}" destId="{9B65B411-596B-4F4B-804F-0FCEFE9FFE1E}" srcOrd="0" destOrd="0" presId="urn:microsoft.com/office/officeart/2005/8/layout/list1"/>
    <dgm:cxn modelId="{B7106AD3-5393-D24E-9CE9-F5E7CBDB8387}" type="presParOf" srcId="{9B65B411-596B-4F4B-804F-0FCEFE9FFE1E}" destId="{40852238-84B8-5349-A401-FD5C2A5B52B1}" srcOrd="0" destOrd="0" presId="urn:microsoft.com/office/officeart/2005/8/layout/list1"/>
    <dgm:cxn modelId="{3824AD58-3F1E-B349-BDF0-983EC28048AB}" type="presParOf" srcId="{9B65B411-596B-4F4B-804F-0FCEFE9FFE1E}" destId="{3E2D725E-D567-114A-B148-6D6DFF982068}" srcOrd="1" destOrd="0" presId="urn:microsoft.com/office/officeart/2005/8/layout/list1"/>
    <dgm:cxn modelId="{60E70FCC-4E14-1341-A7C5-52DA81D13A87}" type="presParOf" srcId="{D18F2C41-666F-7149-9775-FDEA763EEFEC}" destId="{BEC9AFDB-5BB2-2242-A746-A492ABD0B5EF}" srcOrd="1" destOrd="0" presId="urn:microsoft.com/office/officeart/2005/8/layout/list1"/>
    <dgm:cxn modelId="{DBD01B95-0311-3249-89FD-5E8F5F18B6D2}" type="presParOf" srcId="{D18F2C41-666F-7149-9775-FDEA763EEFEC}" destId="{1FB71DC2-A71E-8947-B96B-61C954398968}" srcOrd="2" destOrd="0" presId="urn:microsoft.com/office/officeart/2005/8/layout/list1"/>
    <dgm:cxn modelId="{A521417F-D716-A548-A200-D6EA974D415E}" type="presParOf" srcId="{D18F2C41-666F-7149-9775-FDEA763EEFEC}" destId="{03D39BC2-B2CB-384D-B7F0-FAC22FFA0E22}" srcOrd="3" destOrd="0" presId="urn:microsoft.com/office/officeart/2005/8/layout/list1"/>
    <dgm:cxn modelId="{F8239DCE-CE39-5D45-AEE9-87552EA237DA}" type="presParOf" srcId="{D18F2C41-666F-7149-9775-FDEA763EEFEC}" destId="{C7DD51B6-86BC-F545-AD0E-B84104FBB484}" srcOrd="4" destOrd="0" presId="urn:microsoft.com/office/officeart/2005/8/layout/list1"/>
    <dgm:cxn modelId="{C4FF922D-DD31-DF4D-9E31-C9EB81657DFB}" type="presParOf" srcId="{C7DD51B6-86BC-F545-AD0E-B84104FBB484}" destId="{63CBBC86-1E44-184B-B4B4-27669F04B489}" srcOrd="0" destOrd="0" presId="urn:microsoft.com/office/officeart/2005/8/layout/list1"/>
    <dgm:cxn modelId="{7DDE8CF7-8A3D-5141-B868-E8ADFF06F413}" type="presParOf" srcId="{C7DD51B6-86BC-F545-AD0E-B84104FBB484}" destId="{1E04AA52-1DD1-9845-AC00-E07699F682A3}" srcOrd="1" destOrd="0" presId="urn:microsoft.com/office/officeart/2005/8/layout/list1"/>
    <dgm:cxn modelId="{66C91DEA-A45C-D143-971F-5DDE20B665C6}" type="presParOf" srcId="{D18F2C41-666F-7149-9775-FDEA763EEFEC}" destId="{5FB79C6E-FAE5-A748-A8F1-D1CEC07E758E}" srcOrd="5" destOrd="0" presId="urn:microsoft.com/office/officeart/2005/8/layout/list1"/>
    <dgm:cxn modelId="{3536DDE6-710E-594E-BE4D-0FD6F63AF4DF}" type="presParOf" srcId="{D18F2C41-666F-7149-9775-FDEA763EEFEC}" destId="{CED9A8A8-FB60-ED45-9BE2-9BFA6116EAF6}" srcOrd="6" destOrd="0" presId="urn:microsoft.com/office/officeart/2005/8/layout/list1"/>
    <dgm:cxn modelId="{C490DEF6-F4A0-D24F-8D94-F3B5170387A2}" type="presParOf" srcId="{D18F2C41-666F-7149-9775-FDEA763EEFEC}" destId="{8509EE0F-811B-BD4C-93EE-97D7EFD9D082}" srcOrd="7" destOrd="0" presId="urn:microsoft.com/office/officeart/2005/8/layout/list1"/>
    <dgm:cxn modelId="{CC4EBD02-EFEC-964B-9E3D-226A871EE4E1}" type="presParOf" srcId="{D18F2C41-666F-7149-9775-FDEA763EEFEC}" destId="{1A874C46-651D-C948-BEBA-8C317C70FECC}" srcOrd="8" destOrd="0" presId="urn:microsoft.com/office/officeart/2005/8/layout/list1"/>
    <dgm:cxn modelId="{D0AE59D6-CAF0-7E49-B307-ED4E95EF8060}" type="presParOf" srcId="{1A874C46-651D-C948-BEBA-8C317C70FECC}" destId="{959DC133-6038-0344-BF93-47E21A903D85}" srcOrd="0" destOrd="0" presId="urn:microsoft.com/office/officeart/2005/8/layout/list1"/>
    <dgm:cxn modelId="{20992A17-9726-3541-B0B9-9680AB7F3822}" type="presParOf" srcId="{1A874C46-651D-C948-BEBA-8C317C70FECC}" destId="{76E403AB-56B2-9048-BC34-7AC82022FE83}" srcOrd="1" destOrd="0" presId="urn:microsoft.com/office/officeart/2005/8/layout/list1"/>
    <dgm:cxn modelId="{D9794270-0553-D54C-845C-3DE9AB1E514F}" type="presParOf" srcId="{D18F2C41-666F-7149-9775-FDEA763EEFEC}" destId="{C0A25069-7273-FB46-8037-16480AE31034}" srcOrd="9" destOrd="0" presId="urn:microsoft.com/office/officeart/2005/8/layout/list1"/>
    <dgm:cxn modelId="{94F7A8AA-7DCC-F540-8D79-A4E4FFFA233A}" type="presParOf" srcId="{D18F2C41-666F-7149-9775-FDEA763EEFEC}" destId="{B8FD655F-4F3F-CD43-B1A2-FD3F67573578}" srcOrd="10" destOrd="0" presId="urn:microsoft.com/office/officeart/2005/8/layout/list1"/>
    <dgm:cxn modelId="{FE4B4AA4-8F35-0340-AF7F-ED2688AECF86}" type="presParOf" srcId="{D18F2C41-666F-7149-9775-FDEA763EEFEC}" destId="{FE467B11-00A3-A744-955B-E2BBB724358F}" srcOrd="11" destOrd="0" presId="urn:microsoft.com/office/officeart/2005/8/layout/list1"/>
    <dgm:cxn modelId="{65B9A8F2-3914-D547-9497-28AD0FCB1F4A}" type="presParOf" srcId="{D18F2C41-666F-7149-9775-FDEA763EEFEC}" destId="{08F54B4A-FBB3-7D48-B0EF-3449CB198D65}" srcOrd="12" destOrd="0" presId="urn:microsoft.com/office/officeart/2005/8/layout/list1"/>
    <dgm:cxn modelId="{138F604C-3411-0F47-9F35-1C77BB5C9445}" type="presParOf" srcId="{08F54B4A-FBB3-7D48-B0EF-3449CB198D65}" destId="{EB65D748-B4BB-054B-B8B3-40DE6BC93CE4}" srcOrd="0" destOrd="0" presId="urn:microsoft.com/office/officeart/2005/8/layout/list1"/>
    <dgm:cxn modelId="{4984875E-CA4B-7742-9932-AE5B02BC6CD1}" type="presParOf" srcId="{08F54B4A-FBB3-7D48-B0EF-3449CB198D65}" destId="{9FE794F0-10B6-E949-AA59-07024A4DC7BE}" srcOrd="1" destOrd="0" presId="urn:microsoft.com/office/officeart/2005/8/layout/list1"/>
    <dgm:cxn modelId="{28DBBD11-C146-204C-BB05-F83975123003}" type="presParOf" srcId="{D18F2C41-666F-7149-9775-FDEA763EEFEC}" destId="{5B9279DE-F3E7-7541-80F0-3A490F207AFD}" srcOrd="13" destOrd="0" presId="urn:microsoft.com/office/officeart/2005/8/layout/list1"/>
    <dgm:cxn modelId="{3F46E5B3-FEC6-F34B-9E0E-9CDF3EB22142}" type="presParOf" srcId="{D18F2C41-666F-7149-9775-FDEA763EEFEC}" destId="{2F4D4A81-BCD0-6F48-B0A9-F0109341A40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D5980-387A-B947-9A0A-D560DE014C45}" type="doc">
      <dgm:prSet loTypeId="urn:microsoft.com/office/officeart/2005/8/layout/pyramid2" loCatId="pyramid" qsTypeId="urn:microsoft.com/office/officeart/2005/8/quickstyle/simple4" qsCatId="simple" csTypeId="urn:microsoft.com/office/officeart/2005/8/colors/accent1_2" csCatId="accent1" phldr="1"/>
      <dgm:spPr/>
    </dgm:pt>
    <dgm:pt modelId="{B25C75AB-CEF9-6247-9E86-71AB93654DD5}">
      <dgm:prSet phldrT="[Text]"/>
      <dgm:spPr/>
      <dgm:t>
        <a:bodyPr/>
        <a:lstStyle/>
        <a:p>
          <a:r>
            <a:rPr lang="en-US" dirty="0" smtClean="0"/>
            <a:t>identity</a:t>
          </a:r>
          <a:endParaRPr lang="en-US" dirty="0"/>
        </a:p>
      </dgm:t>
    </dgm:pt>
    <dgm:pt modelId="{4108F9F1-7BF7-9F45-9E15-CFEE19765637}" type="parTrans" cxnId="{2626D0F1-6AF0-6A46-9308-8C3E79FF9794}">
      <dgm:prSet/>
      <dgm:spPr/>
      <dgm:t>
        <a:bodyPr/>
        <a:lstStyle/>
        <a:p>
          <a:endParaRPr lang="en-US"/>
        </a:p>
      </dgm:t>
    </dgm:pt>
    <dgm:pt modelId="{AFE78AD7-C21F-B746-BD8F-96C8FCA06751}" type="sibTrans" cxnId="{2626D0F1-6AF0-6A46-9308-8C3E79FF9794}">
      <dgm:prSet/>
      <dgm:spPr/>
      <dgm:t>
        <a:bodyPr/>
        <a:lstStyle/>
        <a:p>
          <a:endParaRPr lang="en-US"/>
        </a:p>
      </dgm:t>
    </dgm:pt>
    <dgm:pt modelId="{15F9A4D7-E3E6-F047-97FD-D025409939BD}">
      <dgm:prSet phldrT="[Text]"/>
      <dgm:spPr/>
      <dgm:t>
        <a:bodyPr/>
        <a:lstStyle/>
        <a:p>
          <a:r>
            <a:rPr lang="en-US" dirty="0" smtClean="0"/>
            <a:t>values</a:t>
          </a:r>
          <a:endParaRPr lang="en-US" dirty="0"/>
        </a:p>
      </dgm:t>
    </dgm:pt>
    <dgm:pt modelId="{A127C78B-411D-A84C-8B34-6E92F4295EA7}" type="parTrans" cxnId="{43CD0F45-78F2-0044-B583-C7F9E843B3E3}">
      <dgm:prSet/>
      <dgm:spPr/>
      <dgm:t>
        <a:bodyPr/>
        <a:lstStyle/>
        <a:p>
          <a:endParaRPr lang="en-US"/>
        </a:p>
      </dgm:t>
    </dgm:pt>
    <dgm:pt modelId="{B39F2293-1098-1842-970F-A57821BE255D}" type="sibTrans" cxnId="{43CD0F45-78F2-0044-B583-C7F9E843B3E3}">
      <dgm:prSet/>
      <dgm:spPr/>
      <dgm:t>
        <a:bodyPr/>
        <a:lstStyle/>
        <a:p>
          <a:endParaRPr lang="en-US"/>
        </a:p>
      </dgm:t>
    </dgm:pt>
    <dgm:pt modelId="{83169213-529F-2E46-BF08-B18ED5C9C527}">
      <dgm:prSet phldrT="[Text]"/>
      <dgm:spPr/>
      <dgm:t>
        <a:bodyPr/>
        <a:lstStyle/>
        <a:p>
          <a:r>
            <a:rPr lang="en-US" dirty="0" smtClean="0"/>
            <a:t>capabilities</a:t>
          </a:r>
          <a:endParaRPr lang="en-US" dirty="0"/>
        </a:p>
      </dgm:t>
    </dgm:pt>
    <dgm:pt modelId="{F93C7833-D6C6-834D-ABAC-FE3E4D15291C}" type="parTrans" cxnId="{86DA5960-E58D-E44C-AEEC-D875A841078A}">
      <dgm:prSet/>
      <dgm:spPr/>
      <dgm:t>
        <a:bodyPr/>
        <a:lstStyle/>
        <a:p>
          <a:endParaRPr lang="en-US"/>
        </a:p>
      </dgm:t>
    </dgm:pt>
    <dgm:pt modelId="{C9958AFA-B60B-5F40-9D06-458BB3FB1E3F}" type="sibTrans" cxnId="{86DA5960-E58D-E44C-AEEC-D875A841078A}">
      <dgm:prSet/>
      <dgm:spPr/>
      <dgm:t>
        <a:bodyPr/>
        <a:lstStyle/>
        <a:p>
          <a:endParaRPr lang="en-US"/>
        </a:p>
      </dgm:t>
    </dgm:pt>
    <dgm:pt modelId="{F12AC2F0-662A-E240-BBFE-BC999C6F2AA1}">
      <dgm:prSet phldrT="[Text]"/>
      <dgm:spPr/>
      <dgm:t>
        <a:bodyPr/>
        <a:lstStyle/>
        <a:p>
          <a:r>
            <a:rPr lang="en-US" dirty="0" smtClean="0"/>
            <a:t>environment</a:t>
          </a:r>
          <a:endParaRPr lang="en-US" dirty="0"/>
        </a:p>
      </dgm:t>
    </dgm:pt>
    <dgm:pt modelId="{5A09AA25-F02D-F246-BB7E-4275FC06FE65}" type="parTrans" cxnId="{A3C313EF-8E2A-3143-AA9F-E5048AB07CE4}">
      <dgm:prSet/>
      <dgm:spPr/>
      <dgm:t>
        <a:bodyPr/>
        <a:lstStyle/>
        <a:p>
          <a:endParaRPr lang="en-US"/>
        </a:p>
      </dgm:t>
    </dgm:pt>
    <dgm:pt modelId="{467C5C27-A21D-3341-819F-F8342F604CCB}" type="sibTrans" cxnId="{A3C313EF-8E2A-3143-AA9F-E5048AB07CE4}">
      <dgm:prSet/>
      <dgm:spPr/>
      <dgm:t>
        <a:bodyPr/>
        <a:lstStyle/>
        <a:p>
          <a:endParaRPr lang="en-US"/>
        </a:p>
      </dgm:t>
    </dgm:pt>
    <dgm:pt modelId="{841DD843-26FF-DC40-9AF7-1BE3D4C0670D}">
      <dgm:prSet phldrT="[Text]"/>
      <dgm:spPr/>
      <dgm:t>
        <a:bodyPr/>
        <a:lstStyle/>
        <a:p>
          <a:r>
            <a:rPr lang="en-US" smtClean="0"/>
            <a:t>beliefs</a:t>
          </a:r>
          <a:endParaRPr lang="en-US" dirty="0"/>
        </a:p>
      </dgm:t>
    </dgm:pt>
    <dgm:pt modelId="{E9EFC3B7-D614-5B49-8ED3-5BBA6173D545}" type="parTrans" cxnId="{80A3BBC8-19A7-4C4F-B888-39F9C7AECA36}">
      <dgm:prSet/>
      <dgm:spPr/>
      <dgm:t>
        <a:bodyPr/>
        <a:lstStyle/>
        <a:p>
          <a:endParaRPr lang="en-US"/>
        </a:p>
      </dgm:t>
    </dgm:pt>
    <dgm:pt modelId="{36F5C910-6A48-374D-9B5E-5FCDCD205EAB}" type="sibTrans" cxnId="{80A3BBC8-19A7-4C4F-B888-39F9C7AECA36}">
      <dgm:prSet/>
      <dgm:spPr/>
      <dgm:t>
        <a:bodyPr/>
        <a:lstStyle/>
        <a:p>
          <a:endParaRPr lang="en-US"/>
        </a:p>
      </dgm:t>
    </dgm:pt>
    <dgm:pt modelId="{D4258864-820E-6147-B932-E455C5045AE2}" type="pres">
      <dgm:prSet presAssocID="{882D5980-387A-B947-9A0A-D560DE014C45}" presName="compositeShape" presStyleCnt="0">
        <dgm:presLayoutVars>
          <dgm:dir/>
          <dgm:resizeHandles/>
        </dgm:presLayoutVars>
      </dgm:prSet>
      <dgm:spPr/>
    </dgm:pt>
    <dgm:pt modelId="{D1111BD7-576E-F546-9A38-763B1929C7EA}" type="pres">
      <dgm:prSet presAssocID="{882D5980-387A-B947-9A0A-D560DE014C45}" presName="pyramid" presStyleLbl="node1" presStyleIdx="0" presStyleCnt="1"/>
      <dgm:spPr/>
    </dgm:pt>
    <dgm:pt modelId="{909D51FC-E474-2544-B033-7A7600FB0FA1}" type="pres">
      <dgm:prSet presAssocID="{882D5980-387A-B947-9A0A-D560DE014C45}" presName="theList" presStyleCnt="0"/>
      <dgm:spPr/>
    </dgm:pt>
    <dgm:pt modelId="{73544106-6AAA-D74E-B9A8-F34D029DECB6}" type="pres">
      <dgm:prSet presAssocID="{B25C75AB-CEF9-6247-9E86-71AB93654DD5}" presName="aNode" presStyleLbl="fgAcc1" presStyleIdx="0" presStyleCnt="5">
        <dgm:presLayoutVars>
          <dgm:bulletEnabled val="1"/>
        </dgm:presLayoutVars>
      </dgm:prSet>
      <dgm:spPr/>
      <dgm:t>
        <a:bodyPr/>
        <a:lstStyle/>
        <a:p>
          <a:endParaRPr lang="en-US"/>
        </a:p>
      </dgm:t>
    </dgm:pt>
    <dgm:pt modelId="{AF95D080-9EC2-5143-8A9A-FC2F8A4D1936}" type="pres">
      <dgm:prSet presAssocID="{B25C75AB-CEF9-6247-9E86-71AB93654DD5}" presName="aSpace" presStyleCnt="0"/>
      <dgm:spPr/>
    </dgm:pt>
    <dgm:pt modelId="{782078DD-67CE-4846-9DF9-895FFEB98E73}" type="pres">
      <dgm:prSet presAssocID="{15F9A4D7-E3E6-F047-97FD-D025409939BD}" presName="aNode" presStyleLbl="fgAcc1" presStyleIdx="1" presStyleCnt="5">
        <dgm:presLayoutVars>
          <dgm:bulletEnabled val="1"/>
        </dgm:presLayoutVars>
      </dgm:prSet>
      <dgm:spPr/>
      <dgm:t>
        <a:bodyPr/>
        <a:lstStyle/>
        <a:p>
          <a:endParaRPr lang="en-US"/>
        </a:p>
      </dgm:t>
    </dgm:pt>
    <dgm:pt modelId="{50DEAB6A-3D01-C247-BF88-5AF25A97DBCA}" type="pres">
      <dgm:prSet presAssocID="{15F9A4D7-E3E6-F047-97FD-D025409939BD}" presName="aSpace" presStyleCnt="0"/>
      <dgm:spPr/>
    </dgm:pt>
    <dgm:pt modelId="{A929DCFE-334A-4049-956B-230CA51336F8}" type="pres">
      <dgm:prSet presAssocID="{841DD843-26FF-DC40-9AF7-1BE3D4C0670D}" presName="aNode" presStyleLbl="fgAcc1" presStyleIdx="2" presStyleCnt="5">
        <dgm:presLayoutVars>
          <dgm:bulletEnabled val="1"/>
        </dgm:presLayoutVars>
      </dgm:prSet>
      <dgm:spPr/>
      <dgm:t>
        <a:bodyPr/>
        <a:lstStyle/>
        <a:p>
          <a:endParaRPr lang="en-US"/>
        </a:p>
      </dgm:t>
    </dgm:pt>
    <dgm:pt modelId="{BB84F7E7-7581-F646-933A-11BCD97E6C58}" type="pres">
      <dgm:prSet presAssocID="{841DD843-26FF-DC40-9AF7-1BE3D4C0670D}" presName="aSpace" presStyleCnt="0"/>
      <dgm:spPr/>
    </dgm:pt>
    <dgm:pt modelId="{A9A5D877-87B1-304B-800E-F9BCCD95C683}" type="pres">
      <dgm:prSet presAssocID="{83169213-529F-2E46-BF08-B18ED5C9C527}" presName="aNode" presStyleLbl="fgAcc1" presStyleIdx="3" presStyleCnt="5">
        <dgm:presLayoutVars>
          <dgm:bulletEnabled val="1"/>
        </dgm:presLayoutVars>
      </dgm:prSet>
      <dgm:spPr/>
      <dgm:t>
        <a:bodyPr/>
        <a:lstStyle/>
        <a:p>
          <a:endParaRPr lang="en-US"/>
        </a:p>
      </dgm:t>
    </dgm:pt>
    <dgm:pt modelId="{34499CDC-4D58-C541-A8BD-12C89AD90B21}" type="pres">
      <dgm:prSet presAssocID="{83169213-529F-2E46-BF08-B18ED5C9C527}" presName="aSpace" presStyleCnt="0"/>
      <dgm:spPr/>
    </dgm:pt>
    <dgm:pt modelId="{65A539F0-A341-104B-BEDA-64D8C19A2B29}" type="pres">
      <dgm:prSet presAssocID="{F12AC2F0-662A-E240-BBFE-BC999C6F2AA1}" presName="aNode" presStyleLbl="fgAcc1" presStyleIdx="4" presStyleCnt="5">
        <dgm:presLayoutVars>
          <dgm:bulletEnabled val="1"/>
        </dgm:presLayoutVars>
      </dgm:prSet>
      <dgm:spPr/>
      <dgm:t>
        <a:bodyPr/>
        <a:lstStyle/>
        <a:p>
          <a:endParaRPr lang="en-US"/>
        </a:p>
      </dgm:t>
    </dgm:pt>
    <dgm:pt modelId="{4C3744FD-D2E8-6F49-9E5E-C3CE1154D17A}" type="pres">
      <dgm:prSet presAssocID="{F12AC2F0-662A-E240-BBFE-BC999C6F2AA1}" presName="aSpace" presStyleCnt="0"/>
      <dgm:spPr/>
    </dgm:pt>
  </dgm:ptLst>
  <dgm:cxnLst>
    <dgm:cxn modelId="{0189A3AD-3403-EF44-8641-D526FFA26720}" type="presOf" srcId="{15F9A4D7-E3E6-F047-97FD-D025409939BD}" destId="{782078DD-67CE-4846-9DF9-895FFEB98E73}" srcOrd="0" destOrd="0" presId="urn:microsoft.com/office/officeart/2005/8/layout/pyramid2"/>
    <dgm:cxn modelId="{417128C1-04F2-E048-AA3D-A7590EE95D76}" type="presOf" srcId="{83169213-529F-2E46-BF08-B18ED5C9C527}" destId="{A9A5D877-87B1-304B-800E-F9BCCD95C683}" srcOrd="0" destOrd="0" presId="urn:microsoft.com/office/officeart/2005/8/layout/pyramid2"/>
    <dgm:cxn modelId="{F5DBB06A-76A8-6F46-8EAE-6ECB9FDDC8F3}" type="presOf" srcId="{F12AC2F0-662A-E240-BBFE-BC999C6F2AA1}" destId="{65A539F0-A341-104B-BEDA-64D8C19A2B29}" srcOrd="0" destOrd="0" presId="urn:microsoft.com/office/officeart/2005/8/layout/pyramid2"/>
    <dgm:cxn modelId="{DB253805-4E7D-2F4D-A0AE-AB8164FF15EA}" type="presOf" srcId="{B25C75AB-CEF9-6247-9E86-71AB93654DD5}" destId="{73544106-6AAA-D74E-B9A8-F34D029DECB6}" srcOrd="0" destOrd="0" presId="urn:microsoft.com/office/officeart/2005/8/layout/pyramid2"/>
    <dgm:cxn modelId="{80A3BBC8-19A7-4C4F-B888-39F9C7AECA36}" srcId="{882D5980-387A-B947-9A0A-D560DE014C45}" destId="{841DD843-26FF-DC40-9AF7-1BE3D4C0670D}" srcOrd="2" destOrd="0" parTransId="{E9EFC3B7-D614-5B49-8ED3-5BBA6173D545}" sibTransId="{36F5C910-6A48-374D-9B5E-5FCDCD205EAB}"/>
    <dgm:cxn modelId="{0DF578C6-1184-4E4A-9C37-8A0159D30542}" type="presOf" srcId="{882D5980-387A-B947-9A0A-D560DE014C45}" destId="{D4258864-820E-6147-B932-E455C5045AE2}" srcOrd="0" destOrd="0" presId="urn:microsoft.com/office/officeart/2005/8/layout/pyramid2"/>
    <dgm:cxn modelId="{2626D0F1-6AF0-6A46-9308-8C3E79FF9794}" srcId="{882D5980-387A-B947-9A0A-D560DE014C45}" destId="{B25C75AB-CEF9-6247-9E86-71AB93654DD5}" srcOrd="0" destOrd="0" parTransId="{4108F9F1-7BF7-9F45-9E15-CFEE19765637}" sibTransId="{AFE78AD7-C21F-B746-BD8F-96C8FCA06751}"/>
    <dgm:cxn modelId="{86DA5960-E58D-E44C-AEEC-D875A841078A}" srcId="{882D5980-387A-B947-9A0A-D560DE014C45}" destId="{83169213-529F-2E46-BF08-B18ED5C9C527}" srcOrd="3" destOrd="0" parTransId="{F93C7833-D6C6-834D-ABAC-FE3E4D15291C}" sibTransId="{C9958AFA-B60B-5F40-9D06-458BB3FB1E3F}"/>
    <dgm:cxn modelId="{A3C313EF-8E2A-3143-AA9F-E5048AB07CE4}" srcId="{882D5980-387A-B947-9A0A-D560DE014C45}" destId="{F12AC2F0-662A-E240-BBFE-BC999C6F2AA1}" srcOrd="4" destOrd="0" parTransId="{5A09AA25-F02D-F246-BB7E-4275FC06FE65}" sibTransId="{467C5C27-A21D-3341-819F-F8342F604CCB}"/>
    <dgm:cxn modelId="{1E88309E-55A5-294E-A2BE-FC1DCE105C99}" type="presOf" srcId="{841DD843-26FF-DC40-9AF7-1BE3D4C0670D}" destId="{A929DCFE-334A-4049-956B-230CA51336F8}" srcOrd="0" destOrd="0" presId="urn:microsoft.com/office/officeart/2005/8/layout/pyramid2"/>
    <dgm:cxn modelId="{43CD0F45-78F2-0044-B583-C7F9E843B3E3}" srcId="{882D5980-387A-B947-9A0A-D560DE014C45}" destId="{15F9A4D7-E3E6-F047-97FD-D025409939BD}" srcOrd="1" destOrd="0" parTransId="{A127C78B-411D-A84C-8B34-6E92F4295EA7}" sibTransId="{B39F2293-1098-1842-970F-A57821BE255D}"/>
    <dgm:cxn modelId="{FC1B90F5-ACA7-504F-9C8E-63169D185E63}" type="presParOf" srcId="{D4258864-820E-6147-B932-E455C5045AE2}" destId="{D1111BD7-576E-F546-9A38-763B1929C7EA}" srcOrd="0" destOrd="0" presId="urn:microsoft.com/office/officeart/2005/8/layout/pyramid2"/>
    <dgm:cxn modelId="{9D367F3D-E77A-BA4D-9EB4-C869C6D969EB}" type="presParOf" srcId="{D4258864-820E-6147-B932-E455C5045AE2}" destId="{909D51FC-E474-2544-B033-7A7600FB0FA1}" srcOrd="1" destOrd="0" presId="urn:microsoft.com/office/officeart/2005/8/layout/pyramid2"/>
    <dgm:cxn modelId="{B3C95EA3-D536-A74F-8BC1-6BC6368ECAF3}" type="presParOf" srcId="{909D51FC-E474-2544-B033-7A7600FB0FA1}" destId="{73544106-6AAA-D74E-B9A8-F34D029DECB6}" srcOrd="0" destOrd="0" presId="urn:microsoft.com/office/officeart/2005/8/layout/pyramid2"/>
    <dgm:cxn modelId="{AC6BF27F-F83D-E546-8C96-5D9F38233E23}" type="presParOf" srcId="{909D51FC-E474-2544-B033-7A7600FB0FA1}" destId="{AF95D080-9EC2-5143-8A9A-FC2F8A4D1936}" srcOrd="1" destOrd="0" presId="urn:microsoft.com/office/officeart/2005/8/layout/pyramid2"/>
    <dgm:cxn modelId="{9C1167B5-00FF-5E42-9B72-13C127FF8E51}" type="presParOf" srcId="{909D51FC-E474-2544-B033-7A7600FB0FA1}" destId="{782078DD-67CE-4846-9DF9-895FFEB98E73}" srcOrd="2" destOrd="0" presId="urn:microsoft.com/office/officeart/2005/8/layout/pyramid2"/>
    <dgm:cxn modelId="{8A5CDBF4-A558-F749-A3B5-ECFA3E7E81A4}" type="presParOf" srcId="{909D51FC-E474-2544-B033-7A7600FB0FA1}" destId="{50DEAB6A-3D01-C247-BF88-5AF25A97DBCA}" srcOrd="3" destOrd="0" presId="urn:microsoft.com/office/officeart/2005/8/layout/pyramid2"/>
    <dgm:cxn modelId="{C1D39F5E-045B-674A-B489-C4DC8BAC60DC}" type="presParOf" srcId="{909D51FC-E474-2544-B033-7A7600FB0FA1}" destId="{A929DCFE-334A-4049-956B-230CA51336F8}" srcOrd="4" destOrd="0" presId="urn:microsoft.com/office/officeart/2005/8/layout/pyramid2"/>
    <dgm:cxn modelId="{FC9DB3B5-8DE8-5D44-BE2C-DA08B72391AB}" type="presParOf" srcId="{909D51FC-E474-2544-B033-7A7600FB0FA1}" destId="{BB84F7E7-7581-F646-933A-11BCD97E6C58}" srcOrd="5" destOrd="0" presId="urn:microsoft.com/office/officeart/2005/8/layout/pyramid2"/>
    <dgm:cxn modelId="{9B3BBA4A-506F-8E4A-B918-1F75969B3405}" type="presParOf" srcId="{909D51FC-E474-2544-B033-7A7600FB0FA1}" destId="{A9A5D877-87B1-304B-800E-F9BCCD95C683}" srcOrd="6" destOrd="0" presId="urn:microsoft.com/office/officeart/2005/8/layout/pyramid2"/>
    <dgm:cxn modelId="{12941B1B-129F-C440-A140-BCB4BC43A208}" type="presParOf" srcId="{909D51FC-E474-2544-B033-7A7600FB0FA1}" destId="{34499CDC-4D58-C541-A8BD-12C89AD90B21}" srcOrd="7" destOrd="0" presId="urn:microsoft.com/office/officeart/2005/8/layout/pyramid2"/>
    <dgm:cxn modelId="{6DFD6E33-E049-D74F-B90A-2F6AEDEDA9A1}" type="presParOf" srcId="{909D51FC-E474-2544-B033-7A7600FB0FA1}" destId="{65A539F0-A341-104B-BEDA-64D8C19A2B29}" srcOrd="8" destOrd="0" presId="urn:microsoft.com/office/officeart/2005/8/layout/pyramid2"/>
    <dgm:cxn modelId="{C0A08883-BA4E-6349-9D80-75AA46AD58B0}" type="presParOf" srcId="{909D51FC-E474-2544-B033-7A7600FB0FA1}" destId="{4C3744FD-D2E8-6F49-9E5E-C3CE1154D17A}"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71DC2-A71E-8947-B96B-61C954398968}">
      <dsp:nvSpPr>
        <dsp:cNvPr id="0" name=""/>
        <dsp:cNvSpPr/>
      </dsp:nvSpPr>
      <dsp:spPr>
        <a:xfrm>
          <a:off x="0" y="34702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2D725E-D567-114A-B148-6D6DFF982068}">
      <dsp:nvSpPr>
        <dsp:cNvPr id="0" name=""/>
        <dsp:cNvSpPr/>
      </dsp:nvSpPr>
      <dsp:spPr>
        <a:xfrm>
          <a:off x="304800" y="753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Purpose</a:t>
          </a:r>
          <a:endParaRPr lang="en-US" sz="2300" kern="1200" dirty="0"/>
        </a:p>
      </dsp:txBody>
      <dsp:txXfrm>
        <a:off x="337944" y="40683"/>
        <a:ext cx="4200912" cy="612672"/>
      </dsp:txXfrm>
    </dsp:sp>
    <dsp:sp modelId="{CED9A8A8-FB60-ED45-9BE2-9BFA6116EAF6}">
      <dsp:nvSpPr>
        <dsp:cNvPr id="0" name=""/>
        <dsp:cNvSpPr/>
      </dsp:nvSpPr>
      <dsp:spPr>
        <a:xfrm>
          <a:off x="0" y="139030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4AA52-1DD1-9845-AC00-E07699F682A3}">
      <dsp:nvSpPr>
        <dsp:cNvPr id="0" name=""/>
        <dsp:cNvSpPr/>
      </dsp:nvSpPr>
      <dsp:spPr>
        <a:xfrm>
          <a:off x="304800" y="105081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Paradigm</a:t>
          </a:r>
          <a:endParaRPr lang="en-US" sz="2300" kern="1200" dirty="0"/>
        </a:p>
      </dsp:txBody>
      <dsp:txXfrm>
        <a:off x="337944" y="1083963"/>
        <a:ext cx="4200912" cy="612672"/>
      </dsp:txXfrm>
    </dsp:sp>
    <dsp:sp modelId="{B8FD655F-4F3F-CD43-B1A2-FD3F67573578}">
      <dsp:nvSpPr>
        <dsp:cNvPr id="0" name=""/>
        <dsp:cNvSpPr/>
      </dsp:nvSpPr>
      <dsp:spPr>
        <a:xfrm>
          <a:off x="0" y="243358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E403AB-56B2-9048-BC34-7AC82022FE83}">
      <dsp:nvSpPr>
        <dsp:cNvPr id="0" name=""/>
        <dsp:cNvSpPr/>
      </dsp:nvSpPr>
      <dsp:spPr>
        <a:xfrm>
          <a:off x="304800" y="209410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Protocols</a:t>
          </a:r>
        </a:p>
      </dsp:txBody>
      <dsp:txXfrm>
        <a:off x="337944" y="2127244"/>
        <a:ext cx="4200912" cy="612672"/>
      </dsp:txXfrm>
    </dsp:sp>
    <dsp:sp modelId="{2F4D4A81-BCD0-6F48-B0A9-F0109341A409}">
      <dsp:nvSpPr>
        <dsp:cNvPr id="0" name=""/>
        <dsp:cNvSpPr/>
      </dsp:nvSpPr>
      <dsp:spPr>
        <a:xfrm>
          <a:off x="0" y="347686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E794F0-10B6-E949-AA59-07024A4DC7BE}">
      <dsp:nvSpPr>
        <dsp:cNvPr id="0" name=""/>
        <dsp:cNvSpPr/>
      </dsp:nvSpPr>
      <dsp:spPr>
        <a:xfrm>
          <a:off x="304800" y="313738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Pragmatics</a:t>
          </a:r>
        </a:p>
      </dsp:txBody>
      <dsp:txXfrm>
        <a:off x="337944" y="3170524"/>
        <a:ext cx="420091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11BD7-576E-F546-9A38-763B1929C7EA}">
      <dsp:nvSpPr>
        <dsp:cNvPr id="0" name=""/>
        <dsp:cNvSpPr/>
      </dsp:nvSpPr>
      <dsp:spPr>
        <a:xfrm>
          <a:off x="711199" y="0"/>
          <a:ext cx="4064000" cy="4064000"/>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544106-6AAA-D74E-B9A8-F34D029DECB6}">
      <dsp:nvSpPr>
        <dsp:cNvPr id="0" name=""/>
        <dsp:cNvSpPr/>
      </dsp:nvSpPr>
      <dsp:spPr>
        <a:xfrm>
          <a:off x="2743199" y="406796"/>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identity</a:t>
          </a:r>
          <a:endParaRPr lang="en-US" sz="2400" kern="1200" dirty="0"/>
        </a:p>
      </dsp:txBody>
      <dsp:txXfrm>
        <a:off x="2771407" y="435004"/>
        <a:ext cx="2585184" cy="521433"/>
      </dsp:txXfrm>
    </dsp:sp>
    <dsp:sp modelId="{782078DD-67CE-4846-9DF9-895FFEB98E73}">
      <dsp:nvSpPr>
        <dsp:cNvPr id="0" name=""/>
        <dsp:cNvSpPr/>
      </dsp:nvSpPr>
      <dsp:spPr>
        <a:xfrm>
          <a:off x="2743199" y="1056878"/>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values</a:t>
          </a:r>
          <a:endParaRPr lang="en-US" sz="2400" kern="1200" dirty="0"/>
        </a:p>
      </dsp:txBody>
      <dsp:txXfrm>
        <a:off x="2771407" y="1085086"/>
        <a:ext cx="2585184" cy="521433"/>
      </dsp:txXfrm>
    </dsp:sp>
    <dsp:sp modelId="{A929DCFE-334A-4049-956B-230CA51336F8}">
      <dsp:nvSpPr>
        <dsp:cNvPr id="0" name=""/>
        <dsp:cNvSpPr/>
      </dsp:nvSpPr>
      <dsp:spPr>
        <a:xfrm>
          <a:off x="2743199" y="1706959"/>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beliefs</a:t>
          </a:r>
          <a:endParaRPr lang="en-US" sz="2400" kern="1200" dirty="0"/>
        </a:p>
      </dsp:txBody>
      <dsp:txXfrm>
        <a:off x="2771407" y="1735167"/>
        <a:ext cx="2585184" cy="521433"/>
      </dsp:txXfrm>
    </dsp:sp>
    <dsp:sp modelId="{A9A5D877-87B1-304B-800E-F9BCCD95C683}">
      <dsp:nvSpPr>
        <dsp:cNvPr id="0" name=""/>
        <dsp:cNvSpPr/>
      </dsp:nvSpPr>
      <dsp:spPr>
        <a:xfrm>
          <a:off x="2743199" y="2357040"/>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capabilities</a:t>
          </a:r>
          <a:endParaRPr lang="en-US" sz="2400" kern="1200" dirty="0"/>
        </a:p>
      </dsp:txBody>
      <dsp:txXfrm>
        <a:off x="2771407" y="2385248"/>
        <a:ext cx="2585184" cy="521433"/>
      </dsp:txXfrm>
    </dsp:sp>
    <dsp:sp modelId="{65A539F0-A341-104B-BEDA-64D8C19A2B29}">
      <dsp:nvSpPr>
        <dsp:cNvPr id="0" name=""/>
        <dsp:cNvSpPr/>
      </dsp:nvSpPr>
      <dsp:spPr>
        <a:xfrm>
          <a:off x="2743199" y="3007121"/>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environment</a:t>
          </a:r>
          <a:endParaRPr lang="en-US" sz="2400" kern="1200" dirty="0"/>
        </a:p>
      </dsp:txBody>
      <dsp:txXfrm>
        <a:off x="2771407" y="3035329"/>
        <a:ext cx="2585184" cy="5214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4022725" y="0"/>
            <a:ext cx="3076575" cy="514350"/>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CFF3076E-3D8D-7847-98E5-DE84FD104B96}" type="datetime1">
              <a:rPr lang="en-GB"/>
              <a:pPr>
                <a:defRPr/>
              </a:pPr>
              <a:t>01/11/2011</a:t>
            </a:fld>
            <a:endParaRPr lang="en-GB"/>
          </a:p>
        </p:txBody>
      </p:sp>
      <p:sp>
        <p:nvSpPr>
          <p:cNvPr id="3076" name="Rectangle 4"/>
          <p:cNvSpPr>
            <a:spLocks noGrp="1" noChangeArrowheads="1"/>
          </p:cNvSpPr>
          <p:nvPr>
            <p:ph type="ftr" sz="quarter" idx="2"/>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800" b="1">
                <a:solidFill>
                  <a:schemeClr val="tx1"/>
                </a:solidFill>
                <a:latin typeface="Arial" charset="0"/>
              </a:defRPr>
            </a:lvl1pPr>
          </a:lstStyle>
          <a:p>
            <a:pPr>
              <a:defRPr/>
            </a:pPr>
            <a:r>
              <a:rPr lang="en-GB"/>
              <a:t>ELEC 6021 Research Methods</a:t>
            </a:r>
          </a:p>
        </p:txBody>
      </p:sp>
      <p:sp>
        <p:nvSpPr>
          <p:cNvPr id="3077" name="Rectangle 5"/>
          <p:cNvSpPr>
            <a:spLocks noGrp="1" noChangeArrowheads="1"/>
          </p:cNvSpPr>
          <p:nvPr>
            <p:ph type="sldNum" sz="quarter" idx="3"/>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DC23DFBB-63D3-E948-81C7-9D75AAD35560}" type="slidenum">
              <a:rPr lang="en-GB"/>
              <a:pPr>
                <a:defRPr/>
              </a:pPr>
              <a:t>‹#›</a:t>
            </a:fld>
            <a:endParaRPr lang="en-GB"/>
          </a:p>
        </p:txBody>
      </p:sp>
    </p:spTree>
    <p:extLst>
      <p:ext uri="{BB962C8B-B14F-4D97-AF65-F5344CB8AC3E}">
        <p14:creationId xmlns:p14="http://schemas.microsoft.com/office/powerpoint/2010/main" val="2774862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022725"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FF0AE27F-8AB2-4245-86EC-DE44B0215B8C}" type="datetime1">
              <a:rPr lang="en-GB"/>
              <a:pPr>
                <a:defRPr/>
              </a:pPr>
              <a:t>01/11/2011</a:t>
            </a:fld>
            <a:endParaRPr lang="en-GB"/>
          </a:p>
        </p:txBody>
      </p:sp>
      <p:sp>
        <p:nvSpPr>
          <p:cNvPr id="2052" name="Rectangle 4"/>
          <p:cNvSpPr>
            <a:spLocks noGrp="1" noChangeArrowheads="1"/>
          </p:cNvSpPr>
          <p:nvPr>
            <p:ph type="ftr" sz="quarter" idx="4"/>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09E8A736-3897-1F4C-A373-7479A4C5BA74}" type="slidenum">
              <a:rPr lang="en-GB"/>
              <a:pPr>
                <a:defRPr/>
              </a:pPr>
              <a:t>‹#›</a:t>
            </a:fld>
            <a:endParaRPr lang="en-GB"/>
          </a:p>
        </p:txBody>
      </p:sp>
      <p:sp>
        <p:nvSpPr>
          <p:cNvPr id="18438" name="Rectangle 6"/>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47738" y="4860925"/>
            <a:ext cx="5203825" cy="4606925"/>
          </a:xfrm>
          <a:prstGeom prst="rect">
            <a:avLst/>
          </a:prstGeom>
          <a:noFill/>
          <a:ln w="9525">
            <a:noFill/>
            <a:miter lim="800000"/>
            <a:headEnd/>
            <a:tailEnd/>
          </a:ln>
          <a:effectLst/>
        </p:spPr>
        <p:txBody>
          <a:bodyPr vert="horz" wrap="none" lIns="94527" tIns="45576" rIns="94527" bIns="4557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366237100"/>
      </p:ext>
    </p:extLst>
  </p:cSld>
  <p:clrMap bg1="lt1" tx1="dk1" bg2="lt2" tx2="dk2" accent1="accent1" accent2="accent2" accent3="accent3" accent4="accent4" accent5="accent5" accent6="accent6" hlink="hlink" folHlink="folHlink"/>
  <p:hf hdr="0" ftr="0"/>
  <p:notesStyle>
    <a:lvl1pPr algn="l" defTabSz="866775"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460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8905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36675"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782763"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3477D884-EFF5-B942-8C1D-CDDFCE109014}" type="datetime1">
              <a:rPr lang="en-GB"/>
              <a:pPr/>
              <a:t>01/11/2011</a:t>
            </a:fld>
            <a:endParaRPr lang="en-GB"/>
          </a:p>
        </p:txBody>
      </p:sp>
      <p:sp>
        <p:nvSpPr>
          <p:cNvPr id="20483" name="Rectangle 5"/>
          <p:cNvSpPr>
            <a:spLocks noGrp="1" noChangeArrowheads="1"/>
          </p:cNvSpPr>
          <p:nvPr>
            <p:ph type="sldNum" sz="quarter" idx="5"/>
          </p:nvPr>
        </p:nvSpPr>
        <p:spPr>
          <a:noFill/>
        </p:spPr>
        <p:txBody>
          <a:bodyPr/>
          <a:lstStyle/>
          <a:p>
            <a:fld id="{1F2AEA8B-C286-D140-967F-5F562B97256F}" type="slidenum">
              <a:rPr lang="en-GB"/>
              <a:pPr/>
              <a:t>1</a:t>
            </a:fld>
            <a:endParaRPr lang="en-GB"/>
          </a:p>
        </p:txBody>
      </p:sp>
      <p:sp>
        <p:nvSpPr>
          <p:cNvPr id="20484" name="Rectangle 2"/>
          <p:cNvSpPr>
            <a:spLocks noGrp="1" noRot="1" noChangeAspect="1" noChangeArrowheads="1" noTextEdit="1"/>
          </p:cNvSpPr>
          <p:nvPr>
            <p:ph type="sldImg"/>
          </p:nvPr>
        </p:nvSpPr>
        <p:spPr>
          <a:xfrm>
            <a:off x="1001713" y="774700"/>
            <a:ext cx="5099050" cy="3824288"/>
          </a:xfrm>
          <a:ln/>
        </p:spPr>
      </p:sp>
      <p:sp>
        <p:nvSpPr>
          <p:cNvPr id="20485"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0CC3D4F2-3B2D-374E-9D02-BF14E3BE7043}" type="datetime1">
              <a:rPr lang="en-GB"/>
              <a:pPr/>
              <a:t>01/11/2011</a:t>
            </a:fld>
            <a:endParaRPr lang="en-GB"/>
          </a:p>
        </p:txBody>
      </p:sp>
      <p:sp>
        <p:nvSpPr>
          <p:cNvPr id="22531" name="Rectangle 5"/>
          <p:cNvSpPr>
            <a:spLocks noGrp="1" noChangeArrowheads="1"/>
          </p:cNvSpPr>
          <p:nvPr>
            <p:ph type="sldNum" sz="quarter" idx="5"/>
          </p:nvPr>
        </p:nvSpPr>
        <p:spPr>
          <a:noFill/>
        </p:spPr>
        <p:txBody>
          <a:bodyPr/>
          <a:lstStyle/>
          <a:p>
            <a:fld id="{4419EAD6-46E2-4642-A7D1-C7963E79045D}" type="slidenum">
              <a:rPr lang="en-GB"/>
              <a:pPr/>
              <a:t>2</a:t>
            </a:fld>
            <a:endParaRPr lang="en-GB"/>
          </a:p>
        </p:txBody>
      </p:sp>
      <p:sp>
        <p:nvSpPr>
          <p:cNvPr id="22532" name="Rectangle 2"/>
          <p:cNvSpPr>
            <a:spLocks noGrp="1" noRot="1" noChangeAspect="1" noChangeArrowheads="1" noTextEdit="1"/>
          </p:cNvSpPr>
          <p:nvPr>
            <p:ph type="sldImg"/>
          </p:nvPr>
        </p:nvSpPr>
        <p:spPr>
          <a:xfrm>
            <a:off x="1001713" y="774700"/>
            <a:ext cx="5099050" cy="3824288"/>
          </a:xfrm>
          <a:ln/>
        </p:spPr>
      </p:sp>
      <p:sp>
        <p:nvSpPr>
          <p:cNvPr id="22533" name="Rectangle 3"/>
          <p:cNvSpPr>
            <a:spLocks noGrp="1" noChangeArrowheads="1"/>
          </p:cNvSpPr>
          <p:nvPr>
            <p:ph type="body" idx="1"/>
          </p:nvPr>
        </p:nvSpPr>
        <p:spPr>
          <a:noFill/>
          <a:ln/>
        </p:spPr>
        <p:txBody>
          <a:bodyPr/>
          <a:lstStyle/>
          <a:p>
            <a:r>
              <a:rPr lang="en-GB">
                <a:ea typeface="ＭＳ Ｐゴシック" charset="-128"/>
                <a:cs typeface="ＭＳ Ｐゴシック" charset="-128"/>
              </a:rPr>
              <a:t>This class is a bit different in its format</a:t>
            </a:r>
          </a:p>
          <a:p>
            <a:r>
              <a:rPr lang="en-GB">
                <a:ea typeface="ＭＳ Ｐゴシック" charset="-128"/>
                <a:cs typeface="ＭＳ Ｐゴシック" charset="-128"/>
              </a:rPr>
              <a:t>Use OHPs to explain interactive approach</a:t>
            </a:r>
            <a:br>
              <a:rPr lang="en-GB">
                <a:ea typeface="ＭＳ Ｐゴシック" charset="-128"/>
                <a:cs typeface="ＭＳ Ｐゴシック" charset="-128"/>
              </a:rPr>
            </a:br>
            <a:endParaRPr lang="en-GB">
              <a:ea typeface="ＭＳ Ｐゴシック" charset="-128"/>
              <a:cs typeface="ＭＳ Ｐゴシック" charset="-128"/>
            </a:endParaRPr>
          </a:p>
          <a:p>
            <a:r>
              <a:rPr lang="en-GB">
                <a:ea typeface="ＭＳ Ｐゴシック" charset="-128"/>
                <a:cs typeface="ＭＳ Ｐゴシック" charset="-128"/>
              </a:rPr>
              <a:t>Use OHPs to set thinking tasks</a:t>
            </a:r>
            <a:br>
              <a:rPr lang="en-GB">
                <a:ea typeface="ＭＳ Ｐゴシック" charset="-128"/>
                <a:cs typeface="ＭＳ Ｐゴシック" charset="-128"/>
              </a:rPr>
            </a:br>
            <a:r>
              <a:rPr lang="en-GB">
                <a:ea typeface="ＭＳ Ｐゴシック" charset="-128"/>
                <a:cs typeface="ＭＳ Ｐゴシック" charset="-128"/>
              </a:rPr>
              <a:t>Use Coloured Cards to record student objectives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250982FD-CA1C-E148-AE17-62624638700C}" type="datetime1">
              <a:rPr lang="en-GB"/>
              <a:pPr/>
              <a:t>01/11/2011</a:t>
            </a:fld>
            <a:endParaRPr lang="en-GB"/>
          </a:p>
        </p:txBody>
      </p:sp>
      <p:sp>
        <p:nvSpPr>
          <p:cNvPr id="24579" name="Rectangle 5"/>
          <p:cNvSpPr>
            <a:spLocks noGrp="1" noChangeArrowheads="1"/>
          </p:cNvSpPr>
          <p:nvPr>
            <p:ph type="sldNum" sz="quarter" idx="5"/>
          </p:nvPr>
        </p:nvSpPr>
        <p:spPr>
          <a:noFill/>
        </p:spPr>
        <p:txBody>
          <a:bodyPr/>
          <a:lstStyle/>
          <a:p>
            <a:fld id="{73E95192-24CB-A84A-B49C-BD248A982CF3}" type="slidenum">
              <a:rPr lang="en-GB"/>
              <a:pPr/>
              <a:t>3</a:t>
            </a:fld>
            <a:endParaRPr lang="en-GB"/>
          </a:p>
        </p:txBody>
      </p:sp>
      <p:sp>
        <p:nvSpPr>
          <p:cNvPr id="24580" name="Rectangle 2"/>
          <p:cNvSpPr>
            <a:spLocks noGrp="1" noRot="1" noChangeAspect="1" noChangeArrowheads="1" noTextEdit="1"/>
          </p:cNvSpPr>
          <p:nvPr>
            <p:ph type="sldImg"/>
          </p:nvPr>
        </p:nvSpPr>
        <p:spPr>
          <a:xfrm>
            <a:off x="1001713" y="774700"/>
            <a:ext cx="5099050" cy="3824288"/>
          </a:xfrm>
          <a:ln/>
        </p:spPr>
      </p:sp>
      <p:sp>
        <p:nvSpPr>
          <p:cNvPr id="24581" name="Rectangle 3"/>
          <p:cNvSpPr>
            <a:spLocks noGrp="1" noChangeArrowheads="1"/>
          </p:cNvSpPr>
          <p:nvPr>
            <p:ph type="body" idx="1"/>
          </p:nvPr>
        </p:nvSpPr>
        <p:spPr>
          <a:noFill/>
          <a:ln/>
        </p:spPr>
        <p:txBody>
          <a:bodyPr/>
          <a:lstStyle/>
          <a:p>
            <a:r>
              <a:rPr lang="en-US" sz="1000">
                <a:solidFill>
                  <a:srgbClr val="000000"/>
                </a:solidFill>
                <a:latin typeface="Monaco" charset="0"/>
                <a:ea typeface="ＭＳ Ｐゴシック" charset="-128"/>
                <a:cs typeface="ＭＳ Ｐゴシック" charset="-128"/>
              </a:rPr>
              <a:t> 5/10   WK 1   Background and course structure by LC &amp; SAW Susan White: anecdotal tales of an exemplar of interdisciplinary research.   </a:t>
            </a:r>
          </a:p>
          <a:p>
            <a:r>
              <a:rPr lang="en-US" sz="1000">
                <a:solidFill>
                  <a:srgbClr val="000000"/>
                </a:solidFill>
                <a:latin typeface="Monaco" charset="0"/>
                <a:ea typeface="ＭＳ Ｐゴシック" charset="-128"/>
                <a:cs typeface="ＭＳ Ｐゴシック" charset="-128"/>
              </a:rPr>
              <a:t>  12/10   WK 2   Comparison/ Social science methodologies (Gerry Stoker introduced by LC. SAW to listen.) BOTH LECTURES ACTUALLY ON THURSDAY 10-11:30   </a:t>
            </a:r>
          </a:p>
          <a:p>
            <a:r>
              <a:rPr lang="en-US" sz="1000">
                <a:solidFill>
                  <a:srgbClr val="000000"/>
                </a:solidFill>
                <a:latin typeface="Monaco" charset="0"/>
                <a:ea typeface="ＭＳ Ｐゴシック" charset="-128"/>
                <a:cs typeface="ＭＳ Ｐゴシック" charset="-128"/>
              </a:rPr>
              <a:t>  19/10   WK 3   Research design   Su White? </a:t>
            </a:r>
          </a:p>
          <a:p>
            <a:r>
              <a:rPr lang="en-US">
                <a:latin typeface="Arial" charset="0"/>
                <a:ea typeface="ＭＳ Ｐゴシック" charset="-128"/>
                <a:cs typeface="ＭＳ Ｐゴシック"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charset="0"/>
                <a:ea typeface="ＭＳ Ｐゴシック" charset="-128"/>
                <a:cs typeface="ＭＳ Ｐゴシック" charset="-128"/>
              </a:rPr>
              <a:t>BOTH LECTURES ACTUALLY ON THURSDAY 10-11:30 </a:t>
            </a:r>
            <a:r>
              <a:rPr lang="en-US">
                <a:latin typeface="Arial" charset="0"/>
                <a:ea typeface="ＭＳ Ｐゴシック" charset="-128"/>
                <a:cs typeface="ＭＳ Ｐゴシック" charset="-128"/>
              </a:rPr>
              <a:t>Experiments /causality  Prof Gerry Stoker 19/10 Research design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pPr>
              <a:buFont typeface="Wingdings" charset="2"/>
              <a:buNone/>
            </a:pPr>
            <a:r>
              <a:rPr lang="en-US" smtClean="0">
                <a:latin typeface="Arial" charset="0"/>
                <a:ea typeface="ＭＳ Ｐゴシック" charset="-128"/>
                <a:cs typeface="ＭＳ Ｐゴシック" charset="-128"/>
              </a:rPr>
              <a:t>The project team observed that lecturers were especially keen to develop formative assessment but that their understanding of what might be required varied considerably. This paper describes the various ways in which the processes of the project have engaged lecturers in actively identifying and developing their conceptions of teaching, learning and assessment in their subject. </a:t>
            </a:r>
          </a:p>
          <a:p>
            <a:pPr>
              <a:buFont typeface="Wingdings" charset="2"/>
              <a:buNone/>
            </a:pPr>
            <a:r>
              <a:rPr lang="en-US" smtClean="0">
                <a:latin typeface="Arial" charset="0"/>
                <a:ea typeface="ＭＳ Ｐゴシック" charset="-128"/>
                <a:cs typeface="ＭＳ Ｐゴシック" charset="-128"/>
              </a:rPr>
              <a:t>It reports on an interview study that was conducted with a selection of participants. It is concluded that lecturers’ reflections on and understanding of assessment are closely related to the nature of the subject domain and that it is essential when attempting to improve assessment practice to start from the perspective of lecturers in the discipline. </a:t>
            </a:r>
          </a:p>
          <a:p>
            <a:endParaRPr lang="en-US">
              <a:ea typeface="ＭＳ Ｐゴシック" charset="-128"/>
              <a:cs typeface="ＭＳ Ｐゴシック" charset="-128"/>
            </a:endParaRPr>
          </a:p>
        </p:txBody>
      </p:sp>
      <p:sp>
        <p:nvSpPr>
          <p:cNvPr id="27652" name="Date Placeholder 3"/>
          <p:cNvSpPr>
            <a:spLocks noGrp="1"/>
          </p:cNvSpPr>
          <p:nvPr>
            <p:ph type="dt" sz="quarter" idx="1"/>
          </p:nvPr>
        </p:nvSpPr>
        <p:spPr>
          <a:noFill/>
        </p:spPr>
        <p:txBody>
          <a:bodyPr/>
          <a:lstStyle/>
          <a:p>
            <a:fld id="{CBA629E2-2B4E-3542-AF7C-3BFBDB15B59F}" type="datetime1">
              <a:rPr lang="en-GB" smtClean="0"/>
              <a:pPr/>
              <a:t>01/11/2011</a:t>
            </a:fld>
            <a:endParaRPr lang="en-GB" smtClean="0"/>
          </a:p>
        </p:txBody>
      </p:sp>
      <p:sp>
        <p:nvSpPr>
          <p:cNvPr id="27653" name="Slide Number Placeholder 4"/>
          <p:cNvSpPr>
            <a:spLocks noGrp="1"/>
          </p:cNvSpPr>
          <p:nvPr>
            <p:ph type="sldNum" sz="quarter" idx="5"/>
          </p:nvPr>
        </p:nvSpPr>
        <p:spPr>
          <a:noFill/>
        </p:spPr>
        <p:txBody>
          <a:bodyPr/>
          <a:lstStyle/>
          <a:p>
            <a:fld id="{F2EAC02D-1050-AA40-BEC4-0720A9C9F7F5}" type="slidenum">
              <a:rPr lang="en-GB" smtClean="0"/>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GB" smtClean="0">
                <a:ea typeface="ＭＳ Ｐゴシック" charset="-128"/>
                <a:cs typeface="ＭＳ Ｐゴシック" charset="-128"/>
              </a:rPr>
              <a:t>Sullivan et al 2001, </a:t>
            </a:r>
            <a:r>
              <a:rPr lang="en-US" smtClean="0">
                <a:ea typeface="ＭＳ Ｐゴシック" charset="-128"/>
                <a:cs typeface="ＭＳ Ｐゴシック" charset="-128"/>
              </a:rPr>
              <a:t>SULLIVAN, W., SULLIVAN, R. &amp; BUFFTON, B. (2001) Aligning individual and organisational values to support change. Journal of Change Management 2, 3 247-254.</a:t>
            </a:r>
            <a:endParaRPr lang="en-GB" smtClean="0">
              <a:ea typeface="ＭＳ Ｐゴシック" charset="-128"/>
              <a:cs typeface="ＭＳ Ｐゴシック" charset="-128"/>
            </a:endParaRPr>
          </a:p>
          <a:p>
            <a:endParaRPr lang="en-US" smtClean="0">
              <a:ea typeface="ＭＳ Ｐゴシック" charset="-128"/>
              <a:cs typeface="ＭＳ Ｐゴシック" charset="-128"/>
            </a:endParaRPr>
          </a:p>
        </p:txBody>
      </p:sp>
      <p:sp>
        <p:nvSpPr>
          <p:cNvPr id="35844" name="Date Placeholder 3"/>
          <p:cNvSpPr>
            <a:spLocks noGrp="1"/>
          </p:cNvSpPr>
          <p:nvPr>
            <p:ph type="dt" sz="quarter" idx="1"/>
          </p:nvPr>
        </p:nvSpPr>
        <p:spPr>
          <a:noFill/>
        </p:spPr>
        <p:txBody>
          <a:bodyPr/>
          <a:lstStyle/>
          <a:p>
            <a:fld id="{F00244CA-FD65-8342-B9F3-6952DF88613D}" type="datetime1">
              <a:rPr lang="en-GB" smtClean="0"/>
              <a:pPr/>
              <a:t>01/11/2011</a:t>
            </a:fld>
            <a:endParaRPr lang="en-GB" smtClean="0"/>
          </a:p>
        </p:txBody>
      </p:sp>
      <p:sp>
        <p:nvSpPr>
          <p:cNvPr id="35845" name="Slide Number Placeholder 4"/>
          <p:cNvSpPr>
            <a:spLocks noGrp="1"/>
          </p:cNvSpPr>
          <p:nvPr>
            <p:ph type="sldNum" sz="quarter" idx="5"/>
          </p:nvPr>
        </p:nvSpPr>
        <p:spPr>
          <a:noFill/>
        </p:spPr>
        <p:txBody>
          <a:bodyPr/>
          <a:lstStyle/>
          <a:p>
            <a:fld id="{2757B948-8CAC-7746-9940-FB2EBA1D5D1F}" type="slidenum">
              <a:rPr lang="en-GB" smtClean="0"/>
              <a:pPr/>
              <a:t>13</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a:latin typeface="Arial" charset="0"/>
                <a:ea typeface="ＭＳ Ｐゴシック" charset="-128"/>
                <a:cs typeface="ＭＳ Ｐゴシック"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charset="0"/>
                <a:ea typeface="ＭＳ Ｐゴシック" charset="-128"/>
                <a:cs typeface="ＭＳ Ｐゴシック" charset="-128"/>
              </a:rPr>
              <a:t>BOTH LECTURES ACTUALLY ON THURSDAY 10-11:30 </a:t>
            </a:r>
            <a:r>
              <a:rPr lang="en-US">
                <a:latin typeface="Arial" charset="0"/>
                <a:ea typeface="ＭＳ Ｐゴシック" charset="-128"/>
                <a:cs typeface="ＭＳ Ｐゴシック" charset="-128"/>
              </a:rPr>
              <a:t>Experiments /causality  Prof Gerry Stoker 19/10 Research design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endParaRPr lang="en-GB">
              <a:ea typeface="ＭＳ Ｐゴシック" charset="-128"/>
              <a:cs typeface="ＭＳ Ｐゴシック" charset="-128"/>
            </a:endParaRPr>
          </a:p>
        </p:txBody>
      </p:sp>
      <p:sp>
        <p:nvSpPr>
          <p:cNvPr id="43012" name="Date Placeholder 3"/>
          <p:cNvSpPr>
            <a:spLocks noGrp="1"/>
          </p:cNvSpPr>
          <p:nvPr>
            <p:ph type="dt" sz="quarter" idx="1"/>
          </p:nvPr>
        </p:nvSpPr>
        <p:spPr>
          <a:noFill/>
        </p:spPr>
        <p:txBody>
          <a:bodyPr/>
          <a:lstStyle/>
          <a:p>
            <a:fld id="{796C42E9-9E39-5649-864F-2C1806A1EAC9}" type="datetime1">
              <a:rPr lang="en-GB" smtClean="0"/>
              <a:pPr/>
              <a:t>01/11/2011</a:t>
            </a:fld>
            <a:endParaRPr lang="en-GB" smtClean="0"/>
          </a:p>
        </p:txBody>
      </p:sp>
      <p:sp>
        <p:nvSpPr>
          <p:cNvPr id="43013" name="Slide Number Placeholder 4"/>
          <p:cNvSpPr>
            <a:spLocks noGrp="1"/>
          </p:cNvSpPr>
          <p:nvPr>
            <p:ph type="sldNum" sz="quarter" idx="5"/>
          </p:nvPr>
        </p:nvSpPr>
        <p:spPr>
          <a:noFill/>
        </p:spPr>
        <p:txBody>
          <a:bodyPr/>
          <a:lstStyle/>
          <a:p>
            <a:fld id="{8DB4F6E3-51BF-514C-874D-890838633DC6}" type="slidenum">
              <a:rPr lang="en-GB" smtClean="0"/>
              <a:pPr/>
              <a:t>18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5B794823-CB0F-1141-AD71-3363800A032E}" type="datetime1">
              <a:rPr lang="en-GB"/>
              <a:pPr/>
              <a:t>01/11/2011</a:t>
            </a:fld>
            <a:endParaRPr lang="en-GB"/>
          </a:p>
        </p:txBody>
      </p:sp>
      <p:sp>
        <p:nvSpPr>
          <p:cNvPr id="49155" name="Rectangle 5"/>
          <p:cNvSpPr>
            <a:spLocks noGrp="1" noChangeArrowheads="1"/>
          </p:cNvSpPr>
          <p:nvPr>
            <p:ph type="sldNum" sz="quarter" idx="5"/>
          </p:nvPr>
        </p:nvSpPr>
        <p:spPr>
          <a:noFill/>
        </p:spPr>
        <p:txBody>
          <a:bodyPr/>
          <a:lstStyle/>
          <a:p>
            <a:fld id="{72D11D6C-7447-E64B-8396-A61EB1F55609}" type="slidenum">
              <a:rPr lang="en-GB"/>
              <a:pPr/>
              <a:t>24</a:t>
            </a:fld>
            <a:endParaRPr lang="en-GB"/>
          </a:p>
        </p:txBody>
      </p:sp>
      <p:sp>
        <p:nvSpPr>
          <p:cNvPr id="49156" name="Rectangle 2"/>
          <p:cNvSpPr>
            <a:spLocks noGrp="1" noRot="1" noChangeAspect="1" noChangeArrowheads="1" noTextEdit="1"/>
          </p:cNvSpPr>
          <p:nvPr>
            <p:ph type="sldImg"/>
          </p:nvPr>
        </p:nvSpPr>
        <p:spPr>
          <a:xfrm>
            <a:off x="1001713" y="774700"/>
            <a:ext cx="5099050" cy="3824288"/>
          </a:xfrm>
          <a:ln/>
        </p:spPr>
      </p:sp>
      <p:sp>
        <p:nvSpPr>
          <p:cNvPr id="49157"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F4126987-B067-9B42-A04F-F2D455D4C91E}" type="datetime1">
              <a:rPr lang="en-GB"/>
              <a:pPr/>
              <a:t>01/11/2011</a:t>
            </a:fld>
            <a:endParaRPr lang="en-GB"/>
          </a:p>
        </p:txBody>
      </p:sp>
      <p:sp>
        <p:nvSpPr>
          <p:cNvPr id="51203" name="Rectangle 5"/>
          <p:cNvSpPr>
            <a:spLocks noGrp="1" noChangeArrowheads="1"/>
          </p:cNvSpPr>
          <p:nvPr>
            <p:ph type="sldNum" sz="quarter" idx="5"/>
          </p:nvPr>
        </p:nvSpPr>
        <p:spPr>
          <a:noFill/>
        </p:spPr>
        <p:txBody>
          <a:bodyPr/>
          <a:lstStyle/>
          <a:p>
            <a:fld id="{2A090DC2-0873-C24D-9851-2D0FE115E9C7}" type="slidenum">
              <a:rPr lang="en-GB"/>
              <a:pPr/>
              <a:t>26</a:t>
            </a:fld>
            <a:endParaRPr lang="en-GB"/>
          </a:p>
        </p:txBody>
      </p:sp>
      <p:sp>
        <p:nvSpPr>
          <p:cNvPr id="51204" name="Rectangle 2"/>
          <p:cNvSpPr>
            <a:spLocks noGrp="1" noRot="1" noChangeAspect="1" noChangeArrowheads="1" noTextEdit="1"/>
          </p:cNvSpPr>
          <p:nvPr>
            <p:ph type="sldImg"/>
          </p:nvPr>
        </p:nvSpPr>
        <p:spPr>
          <a:xfrm>
            <a:off x="1001713" y="774700"/>
            <a:ext cx="5099050" cy="3824288"/>
          </a:xfrm>
          <a:ln cap="flat"/>
        </p:spPr>
      </p:sp>
      <p:sp>
        <p:nvSpPr>
          <p:cNvPr id="51205"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2D9C140C-21C7-8D4E-93FA-346B625D6CAB}"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825A1AAA-4CDD-B24B-AADA-8975322C659B}"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1997075" cy="60594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55650" y="260350"/>
            <a:ext cx="5843588" cy="60594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1EB8F2E2-A035-CF46-9589-146FF4D94D88}"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7C0A95BB-3A25-774B-BD19-309DDC7615BF}"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939D8962-8B3A-094A-BCEA-FC48E4A77BD7}"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lipArt Placeholder 2"/>
          <p:cNvSpPr>
            <a:spLocks noGrp="1"/>
          </p:cNvSpPr>
          <p:nvPr>
            <p:ph type="clipArt" sz="half" idx="1"/>
          </p:nvPr>
        </p:nvSpPr>
        <p:spPr>
          <a:xfrm>
            <a:off x="755650" y="2205038"/>
            <a:ext cx="3810000" cy="4114800"/>
          </a:xfrm>
        </p:spPr>
        <p:txBody>
          <a:bodyPr/>
          <a:lstStyle/>
          <a:p>
            <a:pPr lvl="0"/>
            <a:endParaRPr lang="en-GB" noProof="0" smtClean="0"/>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44B6448C-4F02-914D-B885-EEE092BFC5C3}"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lipArt Placeholder 3"/>
          <p:cNvSpPr>
            <a:spLocks noGrp="1"/>
          </p:cNvSpPr>
          <p:nvPr>
            <p:ph type="clipArt" sz="half" idx="2"/>
          </p:nvPr>
        </p:nvSpPr>
        <p:spPr>
          <a:xfrm>
            <a:off x="4718050" y="2205038"/>
            <a:ext cx="3810000" cy="4114800"/>
          </a:xfrm>
        </p:spPr>
        <p:txBody>
          <a:bodyPr/>
          <a:lstStyle/>
          <a:p>
            <a:pPr lvl="0"/>
            <a:endParaRPr lang="en-GB"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3E8A36BC-9999-864B-AB72-ACA0B55E4F08}"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C727A98B-7E62-824B-9BAE-008EA668D3BB}"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E393B361-3657-A94C-926D-45470CD074C0}"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213425F5-8753-5949-8ADC-67F242D4394C}"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9" name="Rectangle 4"/>
          <p:cNvSpPr>
            <a:spLocks noGrp="1" noChangeArrowheads="1"/>
          </p:cNvSpPr>
          <p:nvPr>
            <p:ph type="sldNum" sz="quarter" idx="12"/>
          </p:nvPr>
        </p:nvSpPr>
        <p:spPr>
          <a:ln/>
        </p:spPr>
        <p:txBody>
          <a:bodyPr/>
          <a:lstStyle>
            <a:lvl1pPr>
              <a:defRPr/>
            </a:lvl1pPr>
          </a:lstStyle>
          <a:p>
            <a:pPr>
              <a:defRPr/>
            </a:pPr>
            <a:fld id="{F9F7CC76-0A12-DA4D-8833-45F4B85D07E9}"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5" name="Rectangle 4"/>
          <p:cNvSpPr>
            <a:spLocks noGrp="1" noChangeArrowheads="1"/>
          </p:cNvSpPr>
          <p:nvPr>
            <p:ph type="sldNum" sz="quarter" idx="12"/>
          </p:nvPr>
        </p:nvSpPr>
        <p:spPr>
          <a:ln/>
        </p:spPr>
        <p:txBody>
          <a:bodyPr/>
          <a:lstStyle>
            <a:lvl1pPr>
              <a:defRPr/>
            </a:lvl1pPr>
          </a:lstStyle>
          <a:p>
            <a:pPr>
              <a:defRPr/>
            </a:pPr>
            <a:fld id="{77790774-7E45-1445-93CD-0D5EC548EDFC}"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4" name="Rectangle 4"/>
          <p:cNvSpPr>
            <a:spLocks noGrp="1" noChangeArrowheads="1"/>
          </p:cNvSpPr>
          <p:nvPr>
            <p:ph type="sldNum" sz="quarter" idx="12"/>
          </p:nvPr>
        </p:nvSpPr>
        <p:spPr>
          <a:ln/>
        </p:spPr>
        <p:txBody>
          <a:bodyPr/>
          <a:lstStyle>
            <a:lvl1pPr>
              <a:defRPr/>
            </a:lvl1pPr>
          </a:lstStyle>
          <a:p>
            <a:pPr>
              <a:defRPr/>
            </a:pPr>
            <a:fld id="{46B9DDFB-22D9-594C-9A06-4E6379AD1F55}"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08942A26-B2CD-974F-A654-CA1188B3C424}" type="slidenum">
              <a:rPr lang="en-GB"/>
              <a:pPr>
                <a:defRPr/>
              </a:pPr>
              <a:t>‹#›</a:t>
            </a:fld>
            <a:endParaRPr lang="en-GB"/>
          </a:p>
        </p:txBody>
      </p:sp>
    </p:spTree>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B8D4988C-9BC0-AC4A-AFE1-1A6875E01A35}" type="slidenum">
              <a:rPr lang="en-GB"/>
              <a:pPr>
                <a:defRPr/>
              </a:pPr>
              <a:t>‹#›</a:t>
            </a:fld>
            <a:endParaRPr lang="en-GB"/>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a:solidFill>
                  <a:schemeClr val="bg1"/>
                </a:solidFill>
                <a:latin typeface="Times New Roman" charset="0"/>
              </a:defRPr>
            </a:lvl1pPr>
          </a:lstStyle>
          <a:p>
            <a:pPr>
              <a:defRPr/>
            </a:pPr>
            <a:endParaRPr lang="en-US" dirty="0"/>
          </a:p>
        </p:txBody>
      </p:sp>
      <p:sp>
        <p:nvSpPr>
          <p:cNvPr id="1027" name="Rectangle 3"/>
          <p:cNvSpPr>
            <a:spLocks noGrp="1" noChangeArrowheads="1"/>
          </p:cNvSpPr>
          <p:nvPr>
            <p:ph type="ftr" sz="quarter" idx="3"/>
          </p:nvPr>
        </p:nvSpPr>
        <p:spPr bwMode="auto">
          <a:xfrm>
            <a:off x="3132138" y="6423025"/>
            <a:ext cx="2895600" cy="260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ClrTx/>
              <a:buSzTx/>
              <a:buFontTx/>
              <a:buNone/>
              <a:defRPr sz="1000" b="1">
                <a:solidFill>
                  <a:schemeClr val="bg2"/>
                </a:solidFill>
                <a:latin typeface="Arial" charset="0"/>
              </a:defRPr>
            </a:lvl1pPr>
          </a:lstStyle>
          <a:p>
            <a:pPr>
              <a:defRPr/>
            </a:pPr>
            <a:r>
              <a:rPr lang="en-GB" dirty="0" err="1" smtClean="0"/>
              <a:t>saw@ecs.soton.ac.uk</a:t>
            </a:r>
            <a:endParaRPr lang="en-GB" dirty="0"/>
          </a:p>
        </p:txBody>
      </p:sp>
      <p:sp>
        <p:nvSpPr>
          <p:cNvPr id="1028" name="Rectangle 4"/>
          <p:cNvSpPr>
            <a:spLocks noGrp="1" noChangeArrowheads="1"/>
          </p:cNvSpPr>
          <p:nvPr>
            <p:ph type="sldNum" sz="quarter" idx="4"/>
          </p:nvPr>
        </p:nvSpPr>
        <p:spPr bwMode="auto">
          <a:xfrm>
            <a:off x="6553200" y="6381750"/>
            <a:ext cx="1905000" cy="4000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solidFill>
                  <a:schemeClr val="tx1"/>
                </a:solidFill>
                <a:latin typeface="Times New Roman" charset="0"/>
              </a:defRPr>
            </a:lvl1pPr>
          </a:lstStyle>
          <a:p>
            <a:pPr>
              <a:defRPr/>
            </a:pPr>
            <a:fld id="{14B7A0D3-F43C-EF4E-8F4A-9EB55B9AA7F7}" type="slidenum">
              <a:rPr lang="en-GB"/>
              <a:pPr>
                <a:defRPr/>
              </a:pPr>
              <a:t>‹#›</a:t>
            </a:fld>
            <a:endParaRPr lang="en-GB"/>
          </a:p>
        </p:txBody>
      </p:sp>
      <p:sp>
        <p:nvSpPr>
          <p:cNvPr id="1030" name="Rectangle 5"/>
          <p:cNvSpPr>
            <a:spLocks noGrp="1" noChangeArrowheads="1"/>
          </p:cNvSpPr>
          <p:nvPr>
            <p:ph type="title"/>
          </p:nvPr>
        </p:nvSpPr>
        <p:spPr bwMode="auto">
          <a:xfrm>
            <a:off x="228600" y="304800"/>
            <a:ext cx="6324600" cy="819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31" name="Rectangle 6"/>
          <p:cNvSpPr>
            <a:spLocks noGrp="1" noChangeArrowheads="1"/>
          </p:cNvSpPr>
          <p:nvPr>
            <p:ph type="body" idx="1"/>
          </p:nvPr>
        </p:nvSpPr>
        <p:spPr bwMode="auto">
          <a:xfrm>
            <a:off x="755650" y="2205038"/>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Rectangle 7"/>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a:spcBef>
                <a:spcPct val="50000"/>
              </a:spcBef>
              <a:buClrTx/>
              <a:buSzTx/>
              <a:buFontTx/>
              <a:buNone/>
              <a:defRPr/>
            </a:pPr>
            <a:endParaRPr lang="en-US" sz="2400">
              <a:solidFill>
                <a:schemeClr val="tx1"/>
              </a:solidFill>
              <a:latin typeface="Times New Roman" charset="0"/>
            </a:endParaRPr>
          </a:p>
        </p:txBody>
      </p:sp>
      <p:sp>
        <p:nvSpPr>
          <p:cNvPr id="1034" name="Text Box 10"/>
          <p:cNvSpPr txBox="1">
            <a:spLocks noChangeArrowheads="1"/>
          </p:cNvSpPr>
          <p:nvPr userDrawn="1"/>
        </p:nvSpPr>
        <p:spPr bwMode="auto">
          <a:xfrm>
            <a:off x="6553200" y="6477000"/>
            <a:ext cx="2590800" cy="261610"/>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buFont typeface="Wingdings" charset="2"/>
              <a:buNone/>
            </a:pPr>
            <a:r>
              <a:rPr lang="en-GB" sz="1100" b="1" dirty="0">
                <a:solidFill>
                  <a:srgbClr val="0066FF"/>
                </a:solidFill>
                <a:latin typeface="Arial" charset="0"/>
              </a:rPr>
              <a:t>COMP6049 </a:t>
            </a:r>
            <a:r>
              <a:rPr lang="en-GB" sz="1100" b="1" dirty="0" smtClean="0">
                <a:solidFill>
                  <a:srgbClr val="0066FF"/>
                </a:solidFill>
                <a:latin typeface="Arial" charset="0"/>
              </a:rPr>
              <a:t>Interviews</a:t>
            </a:r>
            <a:endParaRPr lang="en-GB" sz="1100" b="1" dirty="0">
              <a:solidFill>
                <a:srgbClr val="0066FF"/>
              </a:solidFill>
              <a:latin typeface="Arial" charset="0"/>
            </a:endParaRPr>
          </a:p>
        </p:txBody>
      </p:sp>
      <p:pic>
        <p:nvPicPr>
          <p:cNvPr id="4" name="Picture 7" descr="electronics_computer_science_cmyk.eps"/>
          <p:cNvPicPr>
            <a:picLocks noChangeAspect="1"/>
          </p:cNvPicPr>
          <p:nvPr userDrawn="1"/>
        </p:nvPicPr>
        <p:blipFill>
          <a:blip r:embed="rId17"/>
          <a:srcRect/>
          <a:stretch>
            <a:fillRect/>
          </a:stretch>
        </p:blipFill>
        <p:spPr bwMode="auto">
          <a:xfrm>
            <a:off x="6624638" y="179388"/>
            <a:ext cx="2312987" cy="976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p:wipe dir="r"/>
  </p:transition>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4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400">
          <a:solidFill>
            <a:schemeClr val="tx2"/>
          </a:solidFill>
          <a:latin typeface="Arial Black" charset="0"/>
          <a:ea typeface="ＭＳ Ｐゴシック" pitchFamily="-65" charset="-128"/>
          <a:cs typeface="ＭＳ Ｐゴシック" pitchFamily="-65" charset="-128"/>
        </a:defRPr>
      </a:lvl2pPr>
      <a:lvl3pPr algn="l" rtl="0" eaLnBrk="0" fontAlgn="base" hangingPunct="0">
        <a:spcBef>
          <a:spcPct val="0"/>
        </a:spcBef>
        <a:spcAft>
          <a:spcPct val="0"/>
        </a:spcAft>
        <a:defRPr sz="2400">
          <a:solidFill>
            <a:schemeClr val="tx2"/>
          </a:solidFill>
          <a:latin typeface="Arial Black" charset="0"/>
          <a:ea typeface="ＭＳ Ｐゴシック" pitchFamily="-65" charset="-128"/>
          <a:cs typeface="ＭＳ Ｐゴシック" pitchFamily="-65" charset="-128"/>
        </a:defRPr>
      </a:lvl3pPr>
      <a:lvl4pPr algn="l" rtl="0" eaLnBrk="0" fontAlgn="base" hangingPunct="0">
        <a:spcBef>
          <a:spcPct val="0"/>
        </a:spcBef>
        <a:spcAft>
          <a:spcPct val="0"/>
        </a:spcAft>
        <a:defRPr sz="2400">
          <a:solidFill>
            <a:schemeClr val="tx2"/>
          </a:solidFill>
          <a:latin typeface="Arial Black" charset="0"/>
          <a:ea typeface="ＭＳ Ｐゴシック" pitchFamily="-65" charset="-128"/>
          <a:cs typeface="ＭＳ Ｐゴシック" pitchFamily="-65" charset="-128"/>
        </a:defRPr>
      </a:lvl4pPr>
      <a:lvl5pPr algn="l" rtl="0" eaLnBrk="0" fontAlgn="base" hangingPunct="0">
        <a:spcBef>
          <a:spcPct val="0"/>
        </a:spcBef>
        <a:spcAft>
          <a:spcPct val="0"/>
        </a:spcAft>
        <a:defRPr sz="2400">
          <a:solidFill>
            <a:schemeClr val="tx2"/>
          </a:solidFill>
          <a:latin typeface="Arial Black"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200">
          <a:solidFill>
            <a:schemeClr val="tx2"/>
          </a:solidFill>
          <a:latin typeface="Arial Black" charset="0"/>
        </a:defRPr>
      </a:lvl6pPr>
      <a:lvl7pPr marL="914400" algn="l" rtl="0" eaLnBrk="0" fontAlgn="base" hangingPunct="0">
        <a:spcBef>
          <a:spcPct val="0"/>
        </a:spcBef>
        <a:spcAft>
          <a:spcPct val="0"/>
        </a:spcAft>
        <a:defRPr sz="3200">
          <a:solidFill>
            <a:schemeClr val="tx2"/>
          </a:solidFill>
          <a:latin typeface="Arial Black" charset="0"/>
        </a:defRPr>
      </a:lvl7pPr>
      <a:lvl8pPr marL="1371600" algn="l" rtl="0" eaLnBrk="0" fontAlgn="base" hangingPunct="0">
        <a:spcBef>
          <a:spcPct val="0"/>
        </a:spcBef>
        <a:spcAft>
          <a:spcPct val="0"/>
        </a:spcAft>
        <a:defRPr sz="3200">
          <a:solidFill>
            <a:schemeClr val="tx2"/>
          </a:solidFill>
          <a:latin typeface="Arial Black" charset="0"/>
        </a:defRPr>
      </a:lvl8pPr>
      <a:lvl9pPr marL="1828800" algn="l" rtl="0" eaLnBrk="0" fontAlgn="base" hangingPunct="0">
        <a:spcBef>
          <a:spcPct val="0"/>
        </a:spcBef>
        <a:spcAft>
          <a:spcPct val="0"/>
        </a:spcAft>
        <a:defRPr sz="32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accent1"/>
        </a:buClr>
        <a:buSzPct val="80000"/>
        <a:buFont typeface="Wingdings" charset="2"/>
        <a:buChar char="n"/>
        <a:defRPr>
          <a:solidFill>
            <a:schemeClr val="tx1"/>
          </a:solidFill>
          <a:latin typeface="Arial"/>
          <a:ea typeface="ＭＳ Ｐゴシック" pitchFamily="-65" charset="-128"/>
          <a:cs typeface="Arial"/>
        </a:defRPr>
      </a:lvl1pPr>
      <a:lvl2pPr marL="742950" indent="-285750" algn="l" rtl="0" eaLnBrk="0" fontAlgn="base" hangingPunct="0">
        <a:spcBef>
          <a:spcPct val="20000"/>
        </a:spcBef>
        <a:spcAft>
          <a:spcPct val="0"/>
        </a:spcAft>
        <a:buClr>
          <a:schemeClr val="accent1"/>
        </a:buClr>
        <a:buSzPct val="80000"/>
        <a:buFont typeface="Wingdings" charset="2"/>
        <a:buChar char="l"/>
        <a:defRPr sz="16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chemeClr val="accent1"/>
        </a:buClr>
        <a:buFont typeface="Wingdings" charset="2"/>
        <a:buChar char="«"/>
        <a:defRPr sz="1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Font typeface="Times New Roman" charset="0"/>
        <a:buChar char="–"/>
        <a:defRPr sz="12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Times New Roman" charset="0"/>
        <a:buChar char="»"/>
        <a:defRPr sz="12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www.socialresearchmethods.net/kb/qualdata.ph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edshare.soton.ac.uk/643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eprints.ecs.soton.ac.uk/12663/"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pPr defTabSz="762000"/>
            <a:r>
              <a:rPr lang="en-GB" smtClean="0"/>
              <a:t>saw@ecs.soton.ac.uk</a:t>
            </a:r>
          </a:p>
        </p:txBody>
      </p:sp>
      <p:sp>
        <p:nvSpPr>
          <p:cNvPr id="19459" name="Rectangle 2"/>
          <p:cNvSpPr>
            <a:spLocks noGrp="1" noChangeArrowheads="1"/>
          </p:cNvSpPr>
          <p:nvPr>
            <p:ph type="ctrTitle"/>
          </p:nvPr>
        </p:nvSpPr>
        <p:spPr>
          <a:xfrm>
            <a:off x="685800" y="1752600"/>
            <a:ext cx="7772400" cy="1676400"/>
          </a:xfrm>
          <a:noFill/>
        </p:spPr>
        <p:txBody>
          <a:bodyPr/>
          <a:lstStyle/>
          <a:p>
            <a:pPr algn="ctr"/>
            <a:r>
              <a:rPr lang="en-GB" dirty="0" smtClean="0">
                <a:ea typeface="ＭＳ Ｐゴシック" charset="-128"/>
                <a:cs typeface="ＭＳ Ｐゴシック" charset="-128"/>
              </a:rPr>
              <a:t>COMP6049 </a:t>
            </a:r>
            <a:br>
              <a:rPr lang="en-GB" dirty="0" smtClean="0">
                <a:ea typeface="ＭＳ Ｐゴシック" charset="-128"/>
                <a:cs typeface="ＭＳ Ｐゴシック" charset="-128"/>
              </a:rPr>
            </a:br>
            <a:r>
              <a:rPr lang="en-GB" dirty="0" smtClean="0">
                <a:ea typeface="ＭＳ Ｐゴシック" charset="-128"/>
                <a:cs typeface="ＭＳ Ｐゴシック" charset="-128"/>
              </a:rPr>
              <a:t>Conducting Interviews</a:t>
            </a:r>
            <a:r>
              <a:rPr lang="en-GB" dirty="0" smtClean="0">
                <a:ea typeface="ＭＳ Ｐゴシック" charset="-128"/>
                <a:cs typeface="ＭＳ Ｐゴシック" charset="-128"/>
              </a:rPr>
              <a:t/>
            </a:r>
            <a:br>
              <a:rPr lang="en-GB" dirty="0" smtClean="0">
                <a:ea typeface="ＭＳ Ｐゴシック" charset="-128"/>
                <a:cs typeface="ＭＳ Ｐゴシック" charset="-128"/>
              </a:rPr>
            </a:br>
            <a:r>
              <a:rPr lang="en-GB" dirty="0" smtClean="0">
                <a:ea typeface="ＭＳ Ｐゴシック" charset="-128"/>
                <a:cs typeface="ＭＳ Ｐゴシック" charset="-128"/>
              </a:rPr>
              <a:t> and Focus Groups </a:t>
            </a:r>
            <a:br>
              <a:rPr lang="en-GB" dirty="0" smtClean="0">
                <a:ea typeface="ＭＳ Ｐゴシック" charset="-128"/>
                <a:cs typeface="ＭＳ Ｐゴシック" charset="-128"/>
              </a:rPr>
            </a:br>
            <a:r>
              <a:rPr lang="en-GB" dirty="0" smtClean="0">
                <a:ea typeface="ＭＳ Ｐゴシック" charset="-128"/>
                <a:cs typeface="ＭＳ Ｐゴシック" charset="-128"/>
              </a:rPr>
              <a:t>November 2011</a:t>
            </a:r>
            <a:endParaRPr lang="en-GB" dirty="0" smtClean="0">
              <a:ea typeface="ＭＳ Ｐゴシック" charset="-128"/>
              <a:cs typeface="ＭＳ Ｐゴシック" charset="-128"/>
            </a:endParaRPr>
          </a:p>
        </p:txBody>
      </p:sp>
      <p:sp>
        <p:nvSpPr>
          <p:cNvPr id="19460" name="Rectangle 3"/>
          <p:cNvSpPr>
            <a:spLocks noGrp="1" noChangeArrowheads="1"/>
          </p:cNvSpPr>
          <p:nvPr>
            <p:ph type="subTitle" idx="1"/>
          </p:nvPr>
        </p:nvSpPr>
        <p:spPr>
          <a:xfrm>
            <a:off x="1371600" y="3733800"/>
            <a:ext cx="6400800" cy="2590800"/>
          </a:xfrm>
          <a:noFill/>
        </p:spPr>
        <p:txBody>
          <a:bodyPr/>
          <a:lstStyle/>
          <a:p>
            <a:pPr marL="342900" indent="-342900">
              <a:lnSpc>
                <a:spcPct val="90000"/>
              </a:lnSpc>
            </a:pPr>
            <a:endParaRPr lang="en-GB" dirty="0">
              <a:latin typeface="Arial" charset="0"/>
              <a:ea typeface="ＭＳ Ｐゴシック" charset="-128"/>
            </a:endParaRPr>
          </a:p>
          <a:p>
            <a:pPr marL="342900" indent="-342900">
              <a:lnSpc>
                <a:spcPct val="90000"/>
              </a:lnSpc>
            </a:pPr>
            <a:r>
              <a:rPr lang="en-GB" dirty="0">
                <a:latin typeface="Arial" charset="0"/>
                <a:ea typeface="ＭＳ Ｐゴシック" charset="-128"/>
              </a:rPr>
              <a:t>Dr Su White </a:t>
            </a:r>
            <a:r>
              <a:rPr lang="en-GB" dirty="0" smtClean="0">
                <a:latin typeface="Arial" charset="0"/>
                <a:ea typeface="ＭＳ Ｐゴシック" charset="-128"/>
              </a:rPr>
              <a:t> </a:t>
            </a:r>
          </a:p>
          <a:p>
            <a:pPr marL="342900" indent="-342900">
              <a:lnSpc>
                <a:spcPct val="90000"/>
              </a:lnSpc>
            </a:pPr>
            <a:r>
              <a:rPr lang="en-US" dirty="0" smtClean="0"/>
              <a:t>http://</a:t>
            </a:r>
            <a:r>
              <a:rPr lang="en-US" dirty="0" err="1" smtClean="0"/>
              <a:t>www.edshare.soton.ac.uk</a:t>
            </a:r>
            <a:r>
              <a:rPr lang="en-US" dirty="0" smtClean="0"/>
              <a:t>/6439/</a:t>
            </a:r>
            <a:endParaRPr lang="en-GB" dirty="0" smtClean="0">
              <a:latin typeface="Arial" charset="0"/>
              <a:ea typeface="ＭＳ Ｐゴシック" charset="-128"/>
            </a:endParaRPr>
          </a:p>
          <a:p>
            <a:pPr marL="342900" indent="-342900">
              <a:lnSpc>
                <a:spcPct val="90000"/>
              </a:lnSpc>
            </a:pPr>
            <a:endParaRPr lang="en-GB" dirty="0">
              <a:latin typeface="Arial" charset="0"/>
              <a:ea typeface="ＭＳ Ｐゴシック" charset="-128"/>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Interviews, Focus groups and others</a:t>
            </a:r>
            <a:endParaRPr lang="en-GB" dirty="0"/>
          </a:p>
        </p:txBody>
      </p:sp>
      <p:sp>
        <p:nvSpPr>
          <p:cNvPr id="5" name="Text Placeholder 4"/>
          <p:cNvSpPr>
            <a:spLocks noGrp="1"/>
          </p:cNvSpPr>
          <p:nvPr>
            <p:ph type="body" idx="1"/>
          </p:nvPr>
        </p:nvSpPr>
        <p:spPr/>
        <p:txBody>
          <a:bodyPr/>
          <a:lstStyle/>
          <a:p>
            <a:r>
              <a:rPr lang="en-GB" dirty="0"/>
              <a:t>I</a:t>
            </a:r>
            <a:r>
              <a:rPr lang="en-GB" dirty="0" smtClean="0"/>
              <a:t>nterviews</a:t>
            </a:r>
            <a:endParaRPr lang="en-GB" dirty="0"/>
          </a:p>
        </p:txBody>
      </p:sp>
      <p:sp>
        <p:nvSpPr>
          <p:cNvPr id="3" name="Content Placeholder 2"/>
          <p:cNvSpPr>
            <a:spLocks noGrp="1"/>
          </p:cNvSpPr>
          <p:nvPr>
            <p:ph sz="half" idx="2"/>
          </p:nvPr>
        </p:nvSpPr>
        <p:spPr/>
        <p:txBody>
          <a:bodyPr/>
          <a:lstStyle/>
          <a:p>
            <a:pPr marL="0" indent="0">
              <a:buNone/>
            </a:pPr>
            <a:r>
              <a:rPr lang="en-GB" sz="2000" dirty="0" smtClean="0"/>
              <a:t>One to one</a:t>
            </a:r>
          </a:p>
          <a:p>
            <a:pPr marL="0" indent="0">
              <a:buNone/>
            </a:pPr>
            <a:r>
              <a:rPr lang="en-GB" sz="2000" dirty="0" smtClean="0"/>
              <a:t>Occasionally one to few</a:t>
            </a:r>
          </a:p>
          <a:p>
            <a:r>
              <a:rPr lang="en-GB" sz="2000" dirty="0" smtClean="0"/>
              <a:t>issues</a:t>
            </a:r>
          </a:p>
          <a:p>
            <a:pPr lvl="1"/>
            <a:r>
              <a:rPr lang="en-GB" sz="1800" dirty="0" smtClean="0"/>
              <a:t>Time and scheduling</a:t>
            </a:r>
          </a:p>
          <a:p>
            <a:pPr lvl="1"/>
            <a:r>
              <a:rPr lang="en-GB" sz="1800" dirty="0" smtClean="0"/>
              <a:t>Transcription and data analysis</a:t>
            </a:r>
          </a:p>
          <a:p>
            <a:endParaRPr lang="en-GB" dirty="0"/>
          </a:p>
        </p:txBody>
      </p:sp>
      <p:sp>
        <p:nvSpPr>
          <p:cNvPr id="6" name="Text Placeholder 5"/>
          <p:cNvSpPr>
            <a:spLocks noGrp="1"/>
          </p:cNvSpPr>
          <p:nvPr>
            <p:ph type="body" sz="quarter" idx="3"/>
          </p:nvPr>
        </p:nvSpPr>
        <p:spPr/>
        <p:txBody>
          <a:bodyPr/>
          <a:lstStyle/>
          <a:p>
            <a:r>
              <a:rPr lang="en-GB" dirty="0"/>
              <a:t>Focus </a:t>
            </a:r>
            <a:r>
              <a:rPr lang="en-GB" dirty="0" smtClean="0"/>
              <a:t>groups</a:t>
            </a:r>
            <a:endParaRPr lang="en-GB" dirty="0"/>
          </a:p>
        </p:txBody>
      </p:sp>
      <p:sp>
        <p:nvSpPr>
          <p:cNvPr id="7" name="Content Placeholder 6"/>
          <p:cNvSpPr>
            <a:spLocks noGrp="1"/>
          </p:cNvSpPr>
          <p:nvPr>
            <p:ph sz="quarter" idx="4"/>
          </p:nvPr>
        </p:nvSpPr>
        <p:spPr/>
        <p:txBody>
          <a:bodyPr/>
          <a:lstStyle/>
          <a:p>
            <a:pPr marL="0" indent="0">
              <a:buNone/>
            </a:pPr>
            <a:r>
              <a:rPr lang="en-GB" sz="2000" dirty="0" smtClean="0"/>
              <a:t>Additional method</a:t>
            </a:r>
          </a:p>
          <a:p>
            <a:pPr marL="0" indent="0">
              <a:buNone/>
            </a:pPr>
            <a:r>
              <a:rPr lang="en-GB" sz="2000" dirty="0" smtClean="0"/>
              <a:t>One to many</a:t>
            </a:r>
            <a:endParaRPr lang="en-GB" sz="2000" dirty="0"/>
          </a:p>
          <a:p>
            <a:r>
              <a:rPr lang="en-GB" sz="2000" dirty="0"/>
              <a:t>Perhaps</a:t>
            </a:r>
          </a:p>
          <a:p>
            <a:pPr lvl="1"/>
            <a:r>
              <a:rPr lang="en-GB" sz="1800" dirty="0"/>
              <a:t>Saves time </a:t>
            </a:r>
          </a:p>
          <a:p>
            <a:pPr lvl="1"/>
            <a:r>
              <a:rPr lang="en-GB" sz="1800" dirty="0"/>
              <a:t>But …</a:t>
            </a:r>
          </a:p>
          <a:p>
            <a:pPr lvl="2"/>
            <a:r>
              <a:rPr lang="en-GB" sz="1600" dirty="0"/>
              <a:t>scheduling may be complex</a:t>
            </a:r>
          </a:p>
          <a:p>
            <a:pPr lvl="2"/>
            <a:r>
              <a:rPr lang="en-GB" sz="1600" dirty="0"/>
              <a:t>Dangers of ‘group think</a:t>
            </a:r>
            <a:r>
              <a:rPr lang="en-GB" sz="1600" dirty="0" smtClean="0"/>
              <a:t>’</a:t>
            </a:r>
          </a:p>
          <a:p>
            <a:r>
              <a:rPr lang="en-GB" sz="2000" dirty="0" smtClean="0"/>
              <a:t>Alternatives?</a:t>
            </a:r>
          </a:p>
          <a:p>
            <a:r>
              <a:rPr lang="en-GB" sz="2000" dirty="0" smtClean="0"/>
              <a:t>Nominal group technique</a:t>
            </a:r>
          </a:p>
          <a:p>
            <a:r>
              <a:rPr lang="en-GB" sz="2000" dirty="0" smtClean="0"/>
              <a:t>Delphi/ Modified Delphi</a:t>
            </a:r>
            <a:endParaRPr lang="en-GB" sz="2000" dirty="0"/>
          </a:p>
          <a:p>
            <a:pPr marL="0" indent="0">
              <a:buNone/>
            </a:pPr>
            <a:endParaRPr lang="en-GB" sz="2000" dirty="0" smtClean="0"/>
          </a:p>
          <a:p>
            <a:pPr marL="0" indent="0" algn="r">
              <a:buNone/>
            </a:pPr>
            <a:r>
              <a:rPr lang="en-GB" sz="2000" dirty="0" smtClean="0"/>
              <a:t>Consider as we progress…</a:t>
            </a:r>
            <a:endParaRPr lang="en-GB" sz="2000"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extLst>
      <p:ext uri="{BB962C8B-B14F-4D97-AF65-F5344CB8AC3E}">
        <p14:creationId xmlns:p14="http://schemas.microsoft.com/office/powerpoint/2010/main" val="326616165"/>
      </p:ext>
    </p:extLst>
  </p:cSld>
  <p:clrMapOvr>
    <a:masterClrMapping/>
  </p:clrMapOvr>
  <p:transition xmlns:p14="http://schemas.microsoft.com/office/powerpoint/2010/mai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ea typeface="ＭＳ Ｐゴシック" charset="-128"/>
                <a:cs typeface="ＭＳ Ｐゴシック" charset="-128"/>
              </a:rPr>
              <a:t>Approaching an interview</a:t>
            </a:r>
          </a:p>
        </p:txBody>
      </p:sp>
      <p:sp>
        <p:nvSpPr>
          <p:cNvPr id="32771" name="Footer Placeholder 2"/>
          <p:cNvSpPr>
            <a:spLocks noGrp="1"/>
          </p:cNvSpPr>
          <p:nvPr>
            <p:ph type="ftr" sz="quarter" idx="11"/>
          </p:nvPr>
        </p:nvSpPr>
        <p:spPr>
          <a:noFill/>
        </p:spPr>
        <p:txBody>
          <a:bodyPr/>
          <a:lstStyle/>
          <a:p>
            <a:r>
              <a:rPr lang="en-GB" smtClean="0"/>
              <a:t>saw@ecs.soton.ac.uk</a:t>
            </a: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charset="-128"/>
                <a:cs typeface="ＭＳ Ｐゴシック" charset="-128"/>
              </a:rPr>
              <a:t>Purpose</a:t>
            </a:r>
          </a:p>
        </p:txBody>
      </p:sp>
      <p:sp>
        <p:nvSpPr>
          <p:cNvPr id="33795" name="Content Placeholder 2"/>
          <p:cNvSpPr>
            <a:spLocks noGrp="1"/>
          </p:cNvSpPr>
          <p:nvPr>
            <p:ph sz="half" idx="1"/>
          </p:nvPr>
        </p:nvSpPr>
        <p:spPr/>
        <p:txBody>
          <a:bodyPr/>
          <a:lstStyle/>
          <a:p>
            <a:pPr>
              <a:spcAft>
                <a:spcPts val="600"/>
              </a:spcAft>
            </a:pPr>
            <a:r>
              <a:rPr lang="en-US" sz="2400" smtClean="0">
                <a:latin typeface="Arial" charset="0"/>
                <a:ea typeface="ＭＳ Ｐゴシック" charset="-128"/>
              </a:rPr>
              <a:t>Why do we conduct research?</a:t>
            </a:r>
          </a:p>
          <a:p>
            <a:pPr lvl="1">
              <a:spcAft>
                <a:spcPts val="600"/>
              </a:spcAft>
            </a:pPr>
            <a:r>
              <a:rPr lang="en-US" sz="2000" smtClean="0">
                <a:latin typeface="Arial" charset="0"/>
              </a:rPr>
              <a:t>Validate</a:t>
            </a:r>
          </a:p>
          <a:p>
            <a:pPr lvl="1">
              <a:spcAft>
                <a:spcPts val="600"/>
              </a:spcAft>
            </a:pPr>
            <a:r>
              <a:rPr lang="en-US" sz="2000" smtClean="0">
                <a:latin typeface="Arial" charset="0"/>
              </a:rPr>
              <a:t>Confound</a:t>
            </a:r>
          </a:p>
          <a:p>
            <a:pPr lvl="1">
              <a:spcAft>
                <a:spcPts val="600"/>
              </a:spcAft>
            </a:pPr>
            <a:r>
              <a:rPr lang="en-US" sz="2000" smtClean="0">
                <a:latin typeface="Arial" charset="0"/>
              </a:rPr>
              <a:t>Generate new evidence</a:t>
            </a:r>
          </a:p>
        </p:txBody>
      </p:sp>
      <p:sp>
        <p:nvSpPr>
          <p:cNvPr id="33796" name="Content Placeholder 4"/>
          <p:cNvSpPr>
            <a:spLocks noGrp="1"/>
          </p:cNvSpPr>
          <p:nvPr>
            <p:ph sz="half" idx="2"/>
          </p:nvPr>
        </p:nvSpPr>
        <p:spPr/>
        <p:txBody>
          <a:bodyPr/>
          <a:lstStyle/>
          <a:p>
            <a:pPr>
              <a:spcAft>
                <a:spcPts val="600"/>
              </a:spcAft>
            </a:pPr>
            <a:r>
              <a:rPr lang="en-US" sz="2400" smtClean="0">
                <a:latin typeface="Arial" charset="0"/>
                <a:ea typeface="ＭＳ Ｐゴシック" charset="-128"/>
              </a:rPr>
              <a:t>What sort of evidence</a:t>
            </a:r>
          </a:p>
          <a:p>
            <a:pPr lvl="1">
              <a:spcAft>
                <a:spcPts val="600"/>
              </a:spcAft>
            </a:pPr>
            <a:r>
              <a:rPr lang="en-US" sz="2000" smtClean="0">
                <a:latin typeface="Arial" charset="0"/>
              </a:rPr>
              <a:t>Convincing</a:t>
            </a:r>
          </a:p>
          <a:p>
            <a:pPr lvl="1">
              <a:spcAft>
                <a:spcPts val="600"/>
              </a:spcAft>
            </a:pPr>
            <a:r>
              <a:rPr lang="en-US" sz="2000" smtClean="0">
                <a:latin typeface="Arial" charset="0"/>
              </a:rPr>
              <a:t>Objective</a:t>
            </a:r>
          </a:p>
          <a:p>
            <a:pPr lvl="1">
              <a:spcAft>
                <a:spcPts val="600"/>
              </a:spcAft>
            </a:pPr>
            <a:r>
              <a:rPr lang="en-US" sz="2000" smtClean="0">
                <a:latin typeface="Arial" charset="0"/>
              </a:rPr>
              <a:t>Valid</a:t>
            </a:r>
          </a:p>
          <a:p>
            <a:pPr lvl="2">
              <a:spcAft>
                <a:spcPts val="600"/>
              </a:spcAft>
            </a:pPr>
            <a:r>
              <a:rPr lang="en-US" sz="1800" smtClean="0">
                <a:latin typeface="Arial" charset="0"/>
              </a:rPr>
              <a:t>Does this raise issues?</a:t>
            </a:r>
          </a:p>
          <a:p>
            <a:pPr>
              <a:spcAft>
                <a:spcPts val="600"/>
              </a:spcAft>
            </a:pPr>
            <a:r>
              <a:rPr lang="en-US" sz="2400" smtClean="0">
                <a:latin typeface="Arial" charset="0"/>
                <a:ea typeface="ＭＳ Ｐゴシック" charset="-128"/>
              </a:rPr>
              <a:t>Enable analysis</a:t>
            </a:r>
          </a:p>
          <a:p>
            <a:pPr>
              <a:spcAft>
                <a:spcPts val="600"/>
              </a:spcAft>
            </a:pPr>
            <a:r>
              <a:rPr lang="en-US" sz="2400" smtClean="0">
                <a:latin typeface="Arial" charset="0"/>
                <a:ea typeface="ＭＳ Ｐゴシック" charset="-128"/>
              </a:rPr>
              <a:t>Generate Conclusions</a:t>
            </a:r>
          </a:p>
          <a:p>
            <a:pPr>
              <a:spcAft>
                <a:spcPts val="600"/>
              </a:spcAft>
            </a:pPr>
            <a:r>
              <a:rPr lang="en-US" sz="2400" smtClean="0">
                <a:latin typeface="Arial" charset="0"/>
                <a:ea typeface="ＭＳ Ｐゴシック" charset="-128"/>
              </a:rPr>
              <a:t>Publication</a:t>
            </a:r>
          </a:p>
        </p:txBody>
      </p:sp>
      <p:sp>
        <p:nvSpPr>
          <p:cNvPr id="33797" name="Footer Placeholder 3"/>
          <p:cNvSpPr>
            <a:spLocks noGrp="1"/>
          </p:cNvSpPr>
          <p:nvPr>
            <p:ph type="ftr" sz="quarter" idx="11"/>
          </p:nvPr>
        </p:nvSpPr>
        <p:spPr>
          <a:noFill/>
        </p:spPr>
        <p:txBody>
          <a:bodyPr/>
          <a:lstStyle/>
          <a:p>
            <a:r>
              <a:rPr lang="en-GB" smtClean="0"/>
              <a:t>saw@ecs.soton.ac.uk</a:t>
            </a:r>
          </a:p>
        </p:txBody>
      </p:sp>
      <p:sp>
        <p:nvSpPr>
          <p:cNvPr id="33798" name="Isosceles Triangle 5"/>
          <p:cNvSpPr>
            <a:spLocks noChangeArrowheads="1"/>
          </p:cNvSpPr>
          <p:nvPr/>
        </p:nvSpPr>
        <p:spPr bwMode="auto">
          <a:xfrm>
            <a:off x="1219200" y="4419600"/>
            <a:ext cx="2819400" cy="1828800"/>
          </a:xfrm>
          <a:prstGeom prst="triangle">
            <a:avLst>
              <a:gd name="adj" fmla="val 50000"/>
            </a:avLst>
          </a:prstGeom>
          <a:solidFill>
            <a:schemeClr val="accent1"/>
          </a:solidFill>
          <a:ln w="12700">
            <a:solidFill>
              <a:schemeClr val="tx1"/>
            </a:solidFill>
            <a:round/>
            <a:headEnd type="none" w="sm" len="sm"/>
            <a:tailEnd type="none" w="sm" len="sm"/>
          </a:ln>
        </p:spPr>
        <p:txBody>
          <a:bodyPr>
            <a:prstTxWarp prst="textNoShape">
              <a:avLst/>
            </a:prstTxWarp>
          </a:bodyPr>
          <a:lstStyle/>
          <a:p>
            <a:r>
              <a:rPr lang="en-GB" sz="1400">
                <a:solidFill>
                  <a:schemeClr val="bg1"/>
                </a:solidFill>
              </a:rPr>
              <a:t>triangulation</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charset="-128"/>
                <a:cs typeface="ＭＳ Ｐゴシック" charset="-128"/>
              </a:rPr>
              <a:t> Purpose: Ways of looking at change</a:t>
            </a:r>
          </a:p>
        </p:txBody>
      </p:sp>
      <p:sp>
        <p:nvSpPr>
          <p:cNvPr id="34819" name="Footer Placeholder 2"/>
          <p:cNvSpPr>
            <a:spLocks noGrp="1"/>
          </p:cNvSpPr>
          <p:nvPr>
            <p:ph type="ftr" sz="quarter" idx="11"/>
          </p:nvPr>
        </p:nvSpPr>
        <p:spPr>
          <a:noFill/>
        </p:spPr>
        <p:txBody>
          <a:bodyPr/>
          <a:lstStyle/>
          <a:p>
            <a:r>
              <a:rPr lang="en-GB" smtClean="0"/>
              <a:t>saw@ecs.soton.ac.uk</a:t>
            </a:r>
          </a:p>
        </p:txBody>
      </p:sp>
      <p:graphicFrame>
        <p:nvGraphicFramePr>
          <p:cNvPr id="4" name="Diagram 3"/>
          <p:cNvGraphicFramePr/>
          <p:nvPr/>
        </p:nvGraphicFramePr>
        <p:xfrm>
          <a:off x="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1" name="TextBox 4"/>
          <p:cNvSpPr txBox="1">
            <a:spLocks noChangeArrowheads="1"/>
          </p:cNvSpPr>
          <p:nvPr/>
        </p:nvSpPr>
        <p:spPr bwMode="auto">
          <a:xfrm>
            <a:off x="2743200" y="5715000"/>
            <a:ext cx="6019800" cy="584200"/>
          </a:xfrm>
          <a:prstGeom prst="rect">
            <a:avLst/>
          </a:prstGeom>
          <a:noFill/>
          <a:ln w="9525">
            <a:noFill/>
            <a:miter lim="800000"/>
            <a:headEnd/>
            <a:tailEnd/>
          </a:ln>
        </p:spPr>
        <p:txBody>
          <a:bodyPr>
            <a:prstTxWarp prst="textNoShape">
              <a:avLst/>
            </a:prstTxWarp>
            <a:spAutoFit/>
          </a:bodyPr>
          <a:lstStyle/>
          <a:p>
            <a:pPr algn="r">
              <a:buFont typeface="Wingdings" charset="2"/>
              <a:buNone/>
            </a:pPr>
            <a:r>
              <a:rPr lang="en-US" sz="1600"/>
              <a:t>Sullivan et al 2001</a:t>
            </a:r>
            <a:br>
              <a:rPr lang="en-US" sz="1600"/>
            </a:br>
            <a:r>
              <a:rPr lang="en-US" sz="1600"/>
              <a:t>Aligning individual and organisational values to support change</a:t>
            </a:r>
          </a:p>
        </p:txBody>
      </p:sp>
      <p:sp>
        <p:nvSpPr>
          <p:cNvPr id="34822" name="Cloud Callout 5"/>
          <p:cNvSpPr>
            <a:spLocks noChangeArrowheads="1"/>
          </p:cNvSpPr>
          <p:nvPr/>
        </p:nvSpPr>
        <p:spPr bwMode="auto">
          <a:xfrm rot="1091987">
            <a:off x="6172200" y="2133600"/>
            <a:ext cx="2362200" cy="1698625"/>
          </a:xfrm>
          <a:prstGeom prst="cloudCallout">
            <a:avLst>
              <a:gd name="adj1" fmla="val -47366"/>
              <a:gd name="adj2" fmla="val 97477"/>
            </a:avLst>
          </a:prstGeom>
          <a:solidFill>
            <a:schemeClr val="accent1"/>
          </a:solidFill>
          <a:ln w="12700">
            <a:solidFill>
              <a:schemeClr val="tx1"/>
            </a:solidFill>
            <a:round/>
            <a:headEnd type="none" w="sm" len="sm"/>
            <a:tailEnd type="none" w="sm" len="sm"/>
          </a:ln>
        </p:spPr>
        <p:txBody>
          <a:bodyPr>
            <a:prstTxWarp prst="textNoShape">
              <a:avLst/>
            </a:prstTxWarp>
          </a:bodyPr>
          <a:lstStyle/>
          <a:p>
            <a:pPr algn="ctr">
              <a:buFont typeface="Wingdings" charset="2"/>
              <a:buNone/>
            </a:pPr>
            <a:r>
              <a:rPr lang="en-US" sz="2000">
                <a:solidFill>
                  <a:schemeClr val="bg1"/>
                </a:solidFill>
              </a:rPr>
              <a:t>What evidence can I use here?</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ea typeface="ＭＳ Ｐゴシック" charset="-128"/>
                <a:cs typeface="ＭＳ Ｐゴシック" charset="-128"/>
              </a:rPr>
              <a:t>Purpose: What’s going on inside?</a:t>
            </a:r>
          </a:p>
        </p:txBody>
      </p:sp>
      <p:pic>
        <p:nvPicPr>
          <p:cNvPr id="7" name="Content Placeholder 6" descr="jake inside-head.jpg"/>
          <p:cNvPicPr>
            <a:picLocks noGrp="1" noChangeAspect="1"/>
          </p:cNvPicPr>
          <p:nvPr>
            <p:ph sz="half" idx="2"/>
          </p:nvPr>
        </p:nvPicPr>
        <p:blipFill>
          <a:blip r:embed="rId2"/>
          <a:srcRect l="-735" r="-735"/>
          <a:stretch>
            <a:fillRect/>
          </a:stretch>
        </p:blipFill>
        <p:spPr>
          <a:xfrm>
            <a:off x="2209800" y="4267200"/>
            <a:ext cx="1911350" cy="2063750"/>
          </a:xfrm>
        </p:spPr>
      </p:pic>
      <p:sp>
        <p:nvSpPr>
          <p:cNvPr id="36868" name="Footer Placeholder 4"/>
          <p:cNvSpPr>
            <a:spLocks noGrp="1"/>
          </p:cNvSpPr>
          <p:nvPr>
            <p:ph type="ftr" sz="quarter" idx="11"/>
          </p:nvPr>
        </p:nvSpPr>
        <p:spPr>
          <a:noFill/>
        </p:spPr>
        <p:txBody>
          <a:bodyPr/>
          <a:lstStyle/>
          <a:p>
            <a:r>
              <a:rPr lang="en-GB" smtClean="0"/>
              <a:t>saw@ecs.soton.ac.uk</a:t>
            </a:r>
          </a:p>
        </p:txBody>
      </p:sp>
      <p:pic>
        <p:nvPicPr>
          <p:cNvPr id="36869" name="Content Placeholder 8" descr="Picture 31.png"/>
          <p:cNvPicPr>
            <a:picLocks noGrp="1" noChangeAspect="1"/>
          </p:cNvPicPr>
          <p:nvPr>
            <p:ph sz="half" idx="1"/>
          </p:nvPr>
        </p:nvPicPr>
        <p:blipFill>
          <a:blip r:embed="rId3"/>
          <a:srcRect l="-12144" r="-12144"/>
          <a:stretch>
            <a:fillRect/>
          </a:stretch>
        </p:blipFill>
        <p:spPr>
          <a:xfrm>
            <a:off x="685800" y="2286000"/>
            <a:ext cx="1758950" cy="1900238"/>
          </a:xfrm>
        </p:spPr>
      </p:pic>
      <p:sp>
        <p:nvSpPr>
          <p:cNvPr id="19" name="Content Placeholder 6"/>
          <p:cNvSpPr txBox="1">
            <a:spLocks/>
          </p:cNvSpPr>
          <p:nvPr/>
        </p:nvSpPr>
        <p:spPr bwMode="auto">
          <a:xfrm>
            <a:off x="4718050" y="2205038"/>
            <a:ext cx="3810000" cy="4114800"/>
          </a:xfrm>
          <a:prstGeom prst="rect">
            <a:avLst/>
          </a:prstGeom>
          <a:noFill/>
          <a:ln w="9525">
            <a:noFill/>
            <a:miter lim="800000"/>
            <a:headEnd/>
            <a:tailEnd/>
          </a:ln>
        </p:spPr>
        <p:txBody>
          <a:bodyPr lIns="0" tIns="0" rIns="0" bIns="0">
            <a:prstTxWarp prst="textNoShape">
              <a:avLst/>
            </a:prstTxWarp>
          </a:bodyPr>
          <a:lstStyle/>
          <a:p>
            <a:pPr marL="342900" indent="-342900">
              <a:defRPr/>
            </a:pPr>
            <a:r>
              <a:rPr lang="en-US" sz="2800" kern="0" dirty="0">
                <a:solidFill>
                  <a:schemeClr val="tx1"/>
                </a:solidFill>
                <a:latin typeface="Arial"/>
                <a:ea typeface="ＭＳ Ｐゴシック" pitchFamily="-65" charset="-128"/>
                <a:cs typeface="Arial"/>
              </a:rPr>
              <a:t>Survey</a:t>
            </a:r>
          </a:p>
          <a:p>
            <a:pPr marL="742950" lvl="1" indent="-285750">
              <a:buFont typeface="Wingdings" charset="2"/>
              <a:buChar char="l"/>
              <a:defRPr/>
            </a:pPr>
            <a:r>
              <a:rPr lang="en-US" sz="2400" kern="0" dirty="0">
                <a:solidFill>
                  <a:schemeClr val="tx1"/>
                </a:solidFill>
                <a:latin typeface="Arial"/>
                <a:ea typeface="ＭＳ Ｐゴシック" charset="-128"/>
                <a:cs typeface="Arial"/>
              </a:rPr>
              <a:t>Qualitative questions</a:t>
            </a:r>
          </a:p>
          <a:p>
            <a:pPr marL="342900" indent="-342900">
              <a:defRPr/>
            </a:pPr>
            <a:r>
              <a:rPr lang="en-US" sz="2800" kern="0" dirty="0">
                <a:solidFill>
                  <a:schemeClr val="tx1"/>
                </a:solidFill>
                <a:latin typeface="Arial"/>
                <a:ea typeface="ＭＳ Ｐゴシック" pitchFamily="-65" charset="-128"/>
                <a:cs typeface="Arial"/>
              </a:rPr>
              <a:t>Interviews</a:t>
            </a:r>
          </a:p>
          <a:p>
            <a:pPr marL="742950" lvl="1" indent="-285750">
              <a:buFont typeface="Wingdings" charset="2"/>
              <a:buChar char="l"/>
              <a:defRPr/>
            </a:pPr>
            <a:r>
              <a:rPr lang="en-US" sz="2400" kern="0" dirty="0">
                <a:solidFill>
                  <a:schemeClr val="tx1"/>
                </a:solidFill>
                <a:latin typeface="Arial"/>
                <a:ea typeface="ＭＳ Ｐゴシック" charset="-128"/>
                <a:cs typeface="Arial"/>
              </a:rPr>
              <a:t>One to one</a:t>
            </a:r>
          </a:p>
          <a:p>
            <a:pPr marL="1143000" lvl="2" indent="-228600">
              <a:buSzTx/>
              <a:buFont typeface="Wingdings" charset="2"/>
              <a:buChar char="«"/>
              <a:defRPr/>
            </a:pPr>
            <a:r>
              <a:rPr lang="en-US" sz="2000" kern="0" dirty="0">
                <a:solidFill>
                  <a:schemeClr val="tx1"/>
                </a:solidFill>
                <a:latin typeface="Arial"/>
                <a:ea typeface="ＭＳ Ｐゴシック" charset="-128"/>
                <a:cs typeface="Arial"/>
              </a:rPr>
              <a:t>Structured</a:t>
            </a:r>
          </a:p>
          <a:p>
            <a:pPr marL="1143000" lvl="2" indent="-228600">
              <a:buSzTx/>
              <a:buFont typeface="Wingdings" charset="2"/>
              <a:buChar char="«"/>
              <a:defRPr/>
            </a:pPr>
            <a:r>
              <a:rPr lang="en-US" sz="2000" kern="0" dirty="0">
                <a:solidFill>
                  <a:schemeClr val="tx1"/>
                </a:solidFill>
                <a:latin typeface="Arial"/>
                <a:ea typeface="ＭＳ Ｐゴシック" charset="-128"/>
                <a:cs typeface="Arial"/>
              </a:rPr>
              <a:t>Semi structured</a:t>
            </a:r>
          </a:p>
          <a:p>
            <a:pPr marL="742950" lvl="1" indent="-285750">
              <a:buFont typeface="Wingdings" charset="2"/>
              <a:buChar char="l"/>
              <a:defRPr/>
            </a:pPr>
            <a:r>
              <a:rPr lang="en-US" sz="2400" kern="0" dirty="0">
                <a:solidFill>
                  <a:schemeClr val="tx1"/>
                </a:solidFill>
                <a:latin typeface="Arial"/>
                <a:ea typeface="ＭＳ Ｐゴシック" charset="-128"/>
                <a:cs typeface="Arial"/>
              </a:rPr>
              <a:t>One to many</a:t>
            </a:r>
          </a:p>
          <a:p>
            <a:pPr marL="1143000" lvl="2" indent="-228600">
              <a:buSzTx/>
              <a:buFont typeface="Wingdings" charset="2"/>
              <a:buChar char="«"/>
              <a:defRPr/>
            </a:pPr>
            <a:r>
              <a:rPr lang="en-US" sz="2000" kern="0" dirty="0">
                <a:solidFill>
                  <a:schemeClr val="tx1"/>
                </a:solidFill>
                <a:latin typeface="Arial"/>
                <a:ea typeface="ＭＳ Ｐゴシック" charset="-128"/>
                <a:cs typeface="Arial"/>
              </a:rPr>
              <a:t>Focus group</a:t>
            </a:r>
          </a:p>
          <a:p>
            <a:pPr marL="1143000" lvl="2" indent="-228600">
              <a:buSzTx/>
              <a:buFont typeface="Wingdings" charset="2"/>
              <a:buChar char="«"/>
              <a:defRPr/>
            </a:pPr>
            <a:r>
              <a:rPr lang="en-US" sz="2000" kern="0" dirty="0">
                <a:solidFill>
                  <a:schemeClr val="tx1"/>
                </a:solidFill>
                <a:latin typeface="Arial"/>
                <a:ea typeface="ＭＳ Ｐゴシック" charset="-128"/>
                <a:cs typeface="Arial"/>
              </a:rPr>
              <a:t>Other ‘devised’ methods</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900" decel="100000" fill="hold"/>
                                        <p:tgtEl>
                                          <p:spTgt spid="1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charset="-128"/>
                <a:cs typeface="ＭＳ Ｐゴシック" charset="-128"/>
              </a:rPr>
              <a:t>Purpose: to publish…</a:t>
            </a:r>
          </a:p>
        </p:txBody>
      </p:sp>
      <p:sp>
        <p:nvSpPr>
          <p:cNvPr id="37891" name="Content Placeholder 2"/>
          <p:cNvSpPr>
            <a:spLocks noGrp="1"/>
          </p:cNvSpPr>
          <p:nvPr>
            <p:ph idx="1"/>
          </p:nvPr>
        </p:nvSpPr>
        <p:spPr/>
        <p:txBody>
          <a:bodyPr/>
          <a:lstStyle/>
          <a:p>
            <a:pPr>
              <a:spcAft>
                <a:spcPts val="1800"/>
              </a:spcAft>
            </a:pPr>
            <a:r>
              <a:rPr lang="en-US" smtClean="0">
                <a:latin typeface="Arial" charset="0"/>
                <a:ea typeface="ＭＳ Ｐゴシック" charset="-128"/>
              </a:rPr>
              <a:t>This is the way the world is </a:t>
            </a:r>
            <a:br>
              <a:rPr lang="en-US" smtClean="0">
                <a:latin typeface="Arial" charset="0"/>
                <a:ea typeface="ＭＳ Ｐゴシック" charset="-128"/>
              </a:rPr>
            </a:br>
            <a:r>
              <a:rPr lang="en-US" smtClean="0">
                <a:latin typeface="Arial" charset="0"/>
                <a:ea typeface="ＭＳ Ｐゴシック" charset="-128"/>
              </a:rPr>
              <a:t>(literature +survey?)</a:t>
            </a:r>
          </a:p>
          <a:p>
            <a:pPr>
              <a:spcAft>
                <a:spcPts val="1800"/>
              </a:spcAft>
            </a:pPr>
            <a:r>
              <a:rPr lang="en-US" smtClean="0">
                <a:latin typeface="Arial" charset="0"/>
                <a:ea typeface="ＭＳ Ｐゴシック" charset="-128"/>
              </a:rPr>
              <a:t>This is what is wrong with the world </a:t>
            </a:r>
            <a:br>
              <a:rPr lang="en-US" smtClean="0">
                <a:latin typeface="Arial" charset="0"/>
                <a:ea typeface="ＭＳ Ｐゴシック" charset="-128"/>
              </a:rPr>
            </a:br>
            <a:r>
              <a:rPr lang="en-US" smtClean="0">
                <a:latin typeface="Arial" charset="0"/>
                <a:ea typeface="ＭＳ Ｐゴシック" charset="-128"/>
              </a:rPr>
              <a:t>(evidence?)</a:t>
            </a:r>
          </a:p>
          <a:p>
            <a:pPr>
              <a:spcAft>
                <a:spcPts val="1800"/>
              </a:spcAft>
            </a:pPr>
            <a:r>
              <a:rPr lang="en-US" smtClean="0">
                <a:latin typeface="Arial" charset="0"/>
                <a:ea typeface="ＭＳ Ｐゴシック" charset="-128"/>
              </a:rPr>
              <a:t>This is my startling idea </a:t>
            </a:r>
            <a:br>
              <a:rPr lang="en-US" smtClean="0">
                <a:latin typeface="Arial" charset="0"/>
                <a:ea typeface="ＭＳ Ｐゴシック" charset="-128"/>
              </a:rPr>
            </a:br>
            <a:r>
              <a:rPr lang="en-US" smtClean="0">
                <a:latin typeface="Arial" charset="0"/>
                <a:ea typeface="ＭＳ Ｐゴシック" charset="-128"/>
              </a:rPr>
              <a:t>(paradigm/epistemology?)</a:t>
            </a:r>
          </a:p>
          <a:p>
            <a:pPr>
              <a:spcAft>
                <a:spcPts val="1800"/>
              </a:spcAft>
            </a:pPr>
            <a:r>
              <a:rPr lang="en-US" smtClean="0">
                <a:latin typeface="Arial" charset="0"/>
                <a:ea typeface="ＭＳ Ｐゴシック" charset="-128"/>
              </a:rPr>
              <a:t>This is what I found </a:t>
            </a:r>
            <a:br>
              <a:rPr lang="en-US" smtClean="0">
                <a:latin typeface="Arial" charset="0"/>
                <a:ea typeface="ＭＳ Ｐゴシック" charset="-128"/>
              </a:rPr>
            </a:br>
            <a:r>
              <a:rPr lang="en-US" smtClean="0">
                <a:latin typeface="Arial" charset="0"/>
                <a:ea typeface="ＭＳ Ｐゴシック" charset="-128"/>
              </a:rPr>
              <a:t>(valid method, evidence and conclusions)</a:t>
            </a:r>
          </a:p>
        </p:txBody>
      </p:sp>
      <p:sp>
        <p:nvSpPr>
          <p:cNvPr id="37892" name="Footer Placeholder 3"/>
          <p:cNvSpPr>
            <a:spLocks noGrp="1"/>
          </p:cNvSpPr>
          <p:nvPr>
            <p:ph type="ftr" sz="quarter" idx="11"/>
          </p:nvPr>
        </p:nvSpPr>
        <p:spPr>
          <a:noFill/>
        </p:spPr>
        <p:txBody>
          <a:bodyPr/>
          <a:lstStyle/>
          <a:p>
            <a:r>
              <a:rPr lang="en-GB" smtClean="0"/>
              <a:t>saw@ecs.soton.ac.uk</a:t>
            </a:r>
          </a:p>
        </p:txBody>
      </p:sp>
      <p:sp>
        <p:nvSpPr>
          <p:cNvPr id="37893" name="Cloud Callout 4"/>
          <p:cNvSpPr>
            <a:spLocks noChangeArrowheads="1"/>
          </p:cNvSpPr>
          <p:nvPr/>
        </p:nvSpPr>
        <p:spPr bwMode="auto">
          <a:xfrm>
            <a:off x="6056313" y="2438400"/>
            <a:ext cx="2554287" cy="1522413"/>
          </a:xfrm>
          <a:prstGeom prst="cloudCallout">
            <a:avLst>
              <a:gd name="adj1" fmla="val -53644"/>
              <a:gd name="adj2" fmla="val 77125"/>
            </a:avLst>
          </a:prstGeom>
          <a:solidFill>
            <a:schemeClr val="accent1"/>
          </a:solidFill>
          <a:ln w="12700">
            <a:solidFill>
              <a:schemeClr val="tx1"/>
            </a:solidFill>
            <a:round/>
            <a:headEnd type="none" w="sm" len="sm"/>
            <a:tailEnd type="none" w="sm" len="sm"/>
          </a:ln>
        </p:spPr>
        <p:txBody>
          <a:bodyPr>
            <a:prstTxWarp prst="textNoShape">
              <a:avLst/>
            </a:prstTxWarp>
          </a:bodyPr>
          <a:lstStyle/>
          <a:p>
            <a:pPr algn="ctr"/>
            <a:r>
              <a:rPr lang="en-US" sz="1600">
                <a:solidFill>
                  <a:schemeClr val="bg1"/>
                </a:solidFill>
              </a:rPr>
              <a:t>Its all research</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charset="-128"/>
                <a:cs typeface="ＭＳ Ｐゴシック" charset="-128"/>
              </a:rPr>
              <a:t>Reminder – (w2) Paradigm</a:t>
            </a:r>
          </a:p>
        </p:txBody>
      </p:sp>
      <p:sp>
        <p:nvSpPr>
          <p:cNvPr id="38915" name="Content Placeholder 2"/>
          <p:cNvSpPr>
            <a:spLocks noGrp="1"/>
          </p:cNvSpPr>
          <p:nvPr>
            <p:ph sz="half" idx="1"/>
          </p:nvPr>
        </p:nvSpPr>
        <p:spPr/>
        <p:txBody>
          <a:bodyPr/>
          <a:lstStyle/>
          <a:p>
            <a:pPr>
              <a:spcAft>
                <a:spcPts val="600"/>
              </a:spcAft>
            </a:pPr>
            <a:r>
              <a:rPr lang="en-US" sz="2400" smtClean="0">
                <a:latin typeface="Arial" charset="0"/>
                <a:ea typeface="ＭＳ Ｐゴシック" charset="-128"/>
              </a:rPr>
              <a:t>Epistemology</a:t>
            </a:r>
          </a:p>
          <a:p>
            <a:pPr lvl="1">
              <a:spcAft>
                <a:spcPts val="600"/>
              </a:spcAft>
            </a:pPr>
            <a:r>
              <a:rPr lang="en-US" sz="2000" smtClean="0">
                <a:latin typeface="Arial" charset="0"/>
              </a:rPr>
              <a:t>Will determine where we start</a:t>
            </a:r>
          </a:p>
          <a:p>
            <a:pPr lvl="1">
              <a:spcAft>
                <a:spcPts val="600"/>
              </a:spcAft>
            </a:pPr>
            <a:r>
              <a:rPr lang="en-US" sz="2000" smtClean="0">
                <a:latin typeface="Arial" charset="0"/>
              </a:rPr>
              <a:t>Where we want to engage in discourse</a:t>
            </a:r>
          </a:p>
          <a:p>
            <a:pPr lvl="1">
              <a:spcAft>
                <a:spcPts val="600"/>
              </a:spcAft>
            </a:pPr>
            <a:r>
              <a:rPr lang="en-US" sz="2000" smtClean="0">
                <a:latin typeface="Arial" charset="0"/>
              </a:rPr>
              <a:t>May constrain our beliefs</a:t>
            </a:r>
          </a:p>
          <a:p>
            <a:pPr lvl="1">
              <a:spcAft>
                <a:spcPts val="600"/>
              </a:spcAft>
            </a:pPr>
            <a:r>
              <a:rPr lang="en-US" sz="2000" smtClean="0">
                <a:latin typeface="Arial" charset="0"/>
              </a:rPr>
              <a:t>May determine the contents of our survey</a:t>
            </a:r>
          </a:p>
        </p:txBody>
      </p:sp>
      <p:sp>
        <p:nvSpPr>
          <p:cNvPr id="38916" name="Content Placeholder 4"/>
          <p:cNvSpPr>
            <a:spLocks noGrp="1"/>
          </p:cNvSpPr>
          <p:nvPr>
            <p:ph sz="half" idx="2"/>
          </p:nvPr>
        </p:nvSpPr>
        <p:spPr/>
        <p:txBody>
          <a:bodyPr/>
          <a:lstStyle/>
          <a:p>
            <a:pPr>
              <a:spcAft>
                <a:spcPts val="600"/>
              </a:spcAft>
            </a:pPr>
            <a:r>
              <a:rPr lang="en-US" sz="2400" smtClean="0">
                <a:latin typeface="Arial" charset="0"/>
                <a:ea typeface="ＭＳ Ｐゴシック" charset="-128"/>
              </a:rPr>
              <a:t>Methodology</a:t>
            </a:r>
          </a:p>
          <a:p>
            <a:pPr lvl="1">
              <a:spcAft>
                <a:spcPts val="600"/>
              </a:spcAft>
            </a:pPr>
            <a:r>
              <a:rPr lang="en-US" sz="2000" smtClean="0">
                <a:latin typeface="Arial" charset="0"/>
              </a:rPr>
              <a:t>How to administer interviews?</a:t>
            </a:r>
          </a:p>
          <a:p>
            <a:pPr lvl="1">
              <a:spcAft>
                <a:spcPts val="600"/>
              </a:spcAft>
            </a:pPr>
            <a:r>
              <a:rPr lang="en-US" sz="2000" smtClean="0">
                <a:latin typeface="Arial" charset="0"/>
              </a:rPr>
              <a:t>How to retain consistency</a:t>
            </a:r>
          </a:p>
          <a:p>
            <a:pPr lvl="1">
              <a:spcAft>
                <a:spcPts val="600"/>
              </a:spcAft>
            </a:pPr>
            <a:r>
              <a:rPr lang="en-US" sz="2000" smtClean="0">
                <a:latin typeface="Arial" charset="0"/>
              </a:rPr>
              <a:t>How to gather quality data?</a:t>
            </a:r>
          </a:p>
          <a:p>
            <a:pPr lvl="1">
              <a:spcAft>
                <a:spcPts val="600"/>
              </a:spcAft>
            </a:pPr>
            <a:r>
              <a:rPr lang="en-US" sz="2000" smtClean="0">
                <a:latin typeface="Arial" charset="0"/>
              </a:rPr>
              <a:t>Analysis methods/load</a:t>
            </a:r>
          </a:p>
          <a:p>
            <a:pPr lvl="1">
              <a:spcAft>
                <a:spcPts val="600"/>
              </a:spcAft>
            </a:pPr>
            <a:r>
              <a:rPr lang="en-US" sz="2000" smtClean="0">
                <a:latin typeface="Arial" charset="0"/>
              </a:rPr>
              <a:t>Anticipates analysis</a:t>
            </a:r>
          </a:p>
        </p:txBody>
      </p:sp>
      <p:sp>
        <p:nvSpPr>
          <p:cNvPr id="38917" name="Footer Placeholder 3"/>
          <p:cNvSpPr>
            <a:spLocks noGrp="1"/>
          </p:cNvSpPr>
          <p:nvPr>
            <p:ph type="ftr" sz="quarter" idx="11"/>
          </p:nvPr>
        </p:nvSpPr>
        <p:spPr>
          <a:noFill/>
        </p:spPr>
        <p:txBody>
          <a:bodyPr/>
          <a:lstStyle/>
          <a:p>
            <a:r>
              <a:rPr lang="en-GB" smtClean="0"/>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ea typeface="ＭＳ Ｐゴシック" charset="-128"/>
                <a:cs typeface="ＭＳ Ｐゴシック" charset="-128"/>
              </a:rPr>
              <a:t>Paradigm: What tools do we have?</a:t>
            </a:r>
          </a:p>
        </p:txBody>
      </p:sp>
      <p:sp>
        <p:nvSpPr>
          <p:cNvPr id="39939" name="Rectangle 3"/>
          <p:cNvSpPr>
            <a:spLocks noGrp="1" noChangeArrowheads="1"/>
          </p:cNvSpPr>
          <p:nvPr>
            <p:ph type="body" idx="1"/>
          </p:nvPr>
        </p:nvSpPr>
        <p:spPr>
          <a:xfrm>
            <a:off x="381000" y="1981200"/>
            <a:ext cx="5410200" cy="3200400"/>
          </a:xfrm>
        </p:spPr>
        <p:txBody>
          <a:bodyPr/>
          <a:lstStyle/>
          <a:p>
            <a:r>
              <a:rPr lang="en-US" smtClean="0">
                <a:latin typeface="Arial" charset="0"/>
                <a:ea typeface="ＭＳ Ｐゴシック" charset="-128"/>
              </a:rPr>
              <a:t>Methodology – a way of thinking about or studying (social reality)</a:t>
            </a:r>
            <a:br>
              <a:rPr lang="en-US" smtClean="0">
                <a:latin typeface="Arial" charset="0"/>
                <a:ea typeface="ＭＳ Ｐゴシック" charset="-128"/>
              </a:rPr>
            </a:br>
            <a:endParaRPr lang="en-US" smtClean="0">
              <a:latin typeface="Arial" charset="0"/>
              <a:ea typeface="ＭＳ Ｐゴシック" charset="-128"/>
            </a:endParaRPr>
          </a:p>
          <a:p>
            <a:r>
              <a:rPr lang="en-US" smtClean="0">
                <a:latin typeface="Arial" charset="0"/>
                <a:ea typeface="ＭＳ Ｐゴシック" charset="-128"/>
              </a:rPr>
              <a:t>Method – a set of procedures and techniques for gathering and analysing data</a:t>
            </a:r>
            <a:br>
              <a:rPr lang="en-US" smtClean="0">
                <a:latin typeface="Arial" charset="0"/>
                <a:ea typeface="ＭＳ Ｐゴシック" charset="-128"/>
              </a:rPr>
            </a:br>
            <a:endParaRPr lang="en-US" smtClean="0">
              <a:latin typeface="Arial" charset="0"/>
              <a:ea typeface="ＭＳ Ｐゴシック" charset="-128"/>
            </a:endParaRPr>
          </a:p>
          <a:p>
            <a:r>
              <a:rPr lang="en-US" smtClean="0">
                <a:latin typeface="Arial" charset="0"/>
                <a:ea typeface="ＭＳ Ｐゴシック" charset="-128"/>
              </a:rPr>
              <a:t>Analytical Processes – the application of set techniques appropriate to quantitative or qualitative methodologies</a:t>
            </a:r>
          </a:p>
          <a:p>
            <a:pPr>
              <a:buFont typeface="Wingdings" charset="2"/>
              <a:buNone/>
            </a:pPr>
            <a:endParaRPr lang="en-US" smtClean="0">
              <a:latin typeface="Arial" charset="0"/>
              <a:ea typeface="ＭＳ Ｐゴシック" charset="-128"/>
            </a:endParaRPr>
          </a:p>
        </p:txBody>
      </p:sp>
      <p:pic>
        <p:nvPicPr>
          <p:cNvPr id="39940" name="Picture 3"/>
          <p:cNvPicPr>
            <a:picLocks noChangeAspect="1"/>
          </p:cNvPicPr>
          <p:nvPr/>
        </p:nvPicPr>
        <p:blipFill>
          <a:blip r:embed="rId3"/>
          <a:srcRect/>
          <a:stretch>
            <a:fillRect/>
          </a:stretch>
        </p:blipFill>
        <p:spPr bwMode="auto">
          <a:xfrm>
            <a:off x="7162800" y="3200400"/>
            <a:ext cx="1573213" cy="1524000"/>
          </a:xfrm>
          <a:prstGeom prst="rect">
            <a:avLst/>
          </a:prstGeom>
          <a:noFill/>
          <a:ln w="9525">
            <a:noFill/>
            <a:miter lim="800000"/>
            <a:headEnd/>
            <a:tailEnd/>
          </a:ln>
        </p:spPr>
      </p:pic>
      <p:sp>
        <p:nvSpPr>
          <p:cNvPr id="39941" name="Rectangle 4"/>
          <p:cNvSpPr>
            <a:spLocks noChangeArrowheads="1"/>
          </p:cNvSpPr>
          <p:nvPr/>
        </p:nvSpPr>
        <p:spPr bwMode="auto">
          <a:xfrm>
            <a:off x="3124200" y="5715000"/>
            <a:ext cx="5638800" cy="400050"/>
          </a:xfrm>
          <a:prstGeom prst="rect">
            <a:avLst/>
          </a:prstGeom>
          <a:noFill/>
          <a:ln w="9525">
            <a:noFill/>
            <a:miter lim="800000"/>
            <a:headEnd/>
            <a:tailEnd/>
          </a:ln>
        </p:spPr>
        <p:txBody>
          <a:bodyPr>
            <a:prstTxWarp prst="textNoShape">
              <a:avLst/>
            </a:prstTxWarp>
            <a:spAutoFit/>
          </a:bodyPr>
          <a:lstStyle/>
          <a:p>
            <a:pPr algn="r">
              <a:buFont typeface="Wingdings" charset="2"/>
              <a:buNone/>
            </a:pPr>
            <a:r>
              <a:rPr lang="en-US" sz="2000"/>
              <a:t>Thanks (in part) to Strauss and Corbin</a:t>
            </a:r>
          </a:p>
        </p:txBody>
      </p:sp>
      <p:sp>
        <p:nvSpPr>
          <p:cNvPr id="39942" name="Cloud Callout 6"/>
          <p:cNvSpPr>
            <a:spLocks noChangeArrowheads="1"/>
          </p:cNvSpPr>
          <p:nvPr/>
        </p:nvSpPr>
        <p:spPr bwMode="auto">
          <a:xfrm>
            <a:off x="6324600" y="1219200"/>
            <a:ext cx="2554288" cy="1522413"/>
          </a:xfrm>
          <a:prstGeom prst="cloudCallout">
            <a:avLst>
              <a:gd name="adj1" fmla="val -53644"/>
              <a:gd name="adj2" fmla="val 77125"/>
            </a:avLst>
          </a:prstGeom>
          <a:solidFill>
            <a:schemeClr val="accent1"/>
          </a:solidFill>
          <a:ln w="12700">
            <a:solidFill>
              <a:schemeClr val="tx1"/>
            </a:solidFill>
            <a:round/>
            <a:headEnd type="none" w="sm" len="sm"/>
            <a:tailEnd type="none" w="sm" len="sm"/>
          </a:ln>
        </p:spPr>
        <p:txBody>
          <a:bodyPr>
            <a:prstTxWarp prst="textNoShape">
              <a:avLst/>
            </a:prstTxWarp>
          </a:bodyPr>
          <a:lstStyle/>
          <a:p>
            <a:pPr algn="ctr"/>
            <a:r>
              <a:rPr lang="en-US" sz="1600">
                <a:solidFill>
                  <a:schemeClr val="bg1"/>
                </a:solidFill>
              </a:rPr>
              <a:t>Its all research</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mtClean="0">
                <a:ea typeface="ＭＳ Ｐゴシック" charset="-128"/>
                <a:cs typeface="ＭＳ Ｐゴシック" charset="-128"/>
              </a:rPr>
              <a:t>Plan and Prepare</a:t>
            </a:r>
          </a:p>
        </p:txBody>
      </p:sp>
      <p:sp>
        <p:nvSpPr>
          <p:cNvPr id="41987" name="Content Placeholder 2"/>
          <p:cNvSpPr>
            <a:spLocks noGrp="1"/>
          </p:cNvSpPr>
          <p:nvPr>
            <p:ph idx="1"/>
          </p:nvPr>
        </p:nvSpPr>
        <p:spPr/>
        <p:txBody>
          <a:bodyPr/>
          <a:lstStyle/>
          <a:p>
            <a:r>
              <a:rPr lang="en-GB" smtClean="0">
                <a:latin typeface="Arial" charset="0"/>
                <a:ea typeface="ＭＳ Ｐゴシック" charset="-128"/>
              </a:rPr>
              <a:t>Refer to existing practice – in your field </a:t>
            </a:r>
          </a:p>
          <a:p>
            <a:r>
              <a:rPr lang="en-GB" smtClean="0">
                <a:latin typeface="Arial" charset="0"/>
                <a:ea typeface="ＭＳ Ｐゴシック" charset="-128"/>
              </a:rPr>
              <a:t>Refer to established practice – from a research methods overview</a:t>
            </a:r>
          </a:p>
          <a:p>
            <a:endParaRPr lang="en-GB" smtClean="0">
              <a:latin typeface="Arial" charset="0"/>
              <a:ea typeface="ＭＳ Ｐゴシック" charset="-128"/>
            </a:endParaRPr>
          </a:p>
          <a:p>
            <a:r>
              <a:rPr lang="en-GB" smtClean="0">
                <a:latin typeface="Arial" charset="0"/>
                <a:ea typeface="ＭＳ Ｐゴシック" charset="-128"/>
              </a:rPr>
              <a:t>In the literature </a:t>
            </a:r>
          </a:p>
          <a:p>
            <a:pPr lvl="1"/>
            <a:r>
              <a:rPr lang="en-GB" smtClean="0">
                <a:latin typeface="Arial" charset="0"/>
              </a:rPr>
              <a:t>Books will provide theoretical overviews</a:t>
            </a:r>
          </a:p>
          <a:p>
            <a:pPr lvl="1"/>
            <a:r>
              <a:rPr lang="en-GB" smtClean="0">
                <a:latin typeface="Arial" charset="0"/>
              </a:rPr>
              <a:t>Your community may have investigated and discussed methods</a:t>
            </a:r>
          </a:p>
          <a:p>
            <a:endParaRPr lang="en-GB" smtClean="0">
              <a:latin typeface="Arial" charset="0"/>
              <a:ea typeface="ＭＳ Ｐゴシック" charset="-128"/>
            </a:endParaRPr>
          </a:p>
          <a:p>
            <a:endParaRPr lang="en-GB" smtClean="0">
              <a:latin typeface="Arial" charset="0"/>
              <a:ea typeface="ＭＳ Ｐゴシック" charset="-128"/>
            </a:endParaRPr>
          </a:p>
          <a:p>
            <a:endParaRPr lang="en-GB" smtClean="0">
              <a:latin typeface="Arial" charset="0"/>
              <a:ea typeface="ＭＳ Ｐゴシック" charset="-128"/>
            </a:endParaRPr>
          </a:p>
          <a:p>
            <a:endParaRPr lang="en-GB" smtClean="0">
              <a:latin typeface="Arial" charset="0"/>
              <a:ea typeface="ＭＳ Ｐゴシック" charset="-128"/>
            </a:endParaRPr>
          </a:p>
        </p:txBody>
      </p:sp>
      <p:sp>
        <p:nvSpPr>
          <p:cNvPr id="41988" name="Footer Placeholder 3"/>
          <p:cNvSpPr>
            <a:spLocks noGrp="1"/>
          </p:cNvSpPr>
          <p:nvPr>
            <p:ph type="ftr" sz="quarter" idx="11"/>
          </p:nvPr>
        </p:nvSpPr>
        <p:spPr>
          <a:noFill/>
        </p:spPr>
        <p:txBody>
          <a:bodyPr/>
          <a:lstStyle/>
          <a:p>
            <a:r>
              <a:rPr lang="en-GB" smtClean="0"/>
              <a:t>saw@ecs.soton.ac.uk</a:t>
            </a:r>
          </a:p>
        </p:txBody>
      </p:sp>
      <p:sp>
        <p:nvSpPr>
          <p:cNvPr id="5" name="Rectangle 4"/>
          <p:cNvSpPr/>
          <p:nvPr/>
        </p:nvSpPr>
        <p:spPr>
          <a:xfrm>
            <a:off x="304800" y="5715000"/>
            <a:ext cx="8534400" cy="461963"/>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buFont typeface="Wingdings" charset="2"/>
              <a:buNone/>
              <a:defRPr/>
            </a:pPr>
            <a:r>
              <a:rPr lang="en-US" sz="1200" dirty="0" err="1"/>
              <a:t>Orlikowski</a:t>
            </a:r>
            <a:r>
              <a:rPr lang="en-US" sz="1200" dirty="0"/>
              <a:t>, W.J. Using Technology and Constituting Structures: A Practice Lens for Studying Technology in Organizations, Organization Science, 11, 4, 2000: 404-428.</a:t>
            </a:r>
            <a:endParaRPr lang="en-GB" sz="1200"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p:txBody>
          <a:bodyPr/>
          <a:lstStyle/>
          <a:p>
            <a:r>
              <a:rPr lang="en-US" smtClean="0">
                <a:ea typeface="ＭＳ Ｐゴシック" charset="-128"/>
                <a:cs typeface="ＭＳ Ｐゴシック" charset="-128"/>
              </a:rPr>
              <a:t>Protocols</a:t>
            </a:r>
          </a:p>
        </p:txBody>
      </p:sp>
      <p:sp>
        <p:nvSpPr>
          <p:cNvPr id="44035" name="Content Placeholder 6"/>
          <p:cNvSpPr>
            <a:spLocks noGrp="1"/>
          </p:cNvSpPr>
          <p:nvPr>
            <p:ph sz="half" idx="1"/>
          </p:nvPr>
        </p:nvSpPr>
        <p:spPr/>
        <p:txBody>
          <a:bodyPr/>
          <a:lstStyle/>
          <a:p>
            <a:r>
              <a:rPr lang="en-US" smtClean="0">
                <a:latin typeface="Arial" charset="0"/>
                <a:ea typeface="ＭＳ Ｐゴシック" charset="-128"/>
              </a:rPr>
              <a:t>Ethics, Privacy and Data Protection</a:t>
            </a:r>
          </a:p>
          <a:p>
            <a:endParaRPr lang="en-US" smtClean="0">
              <a:latin typeface="Arial" charset="0"/>
              <a:ea typeface="ＭＳ Ｐゴシック" charset="-128"/>
            </a:endParaRPr>
          </a:p>
          <a:p>
            <a:pPr algn="ctr">
              <a:buFont typeface="Wingdings" charset="2"/>
              <a:buNone/>
            </a:pPr>
            <a:r>
              <a:rPr lang="en-US" smtClean="0">
                <a:latin typeface="Arial" charset="0"/>
                <a:ea typeface="ＭＳ Ｐゴシック" charset="-128"/>
              </a:rPr>
              <a:t>Same old, same old…</a:t>
            </a:r>
          </a:p>
        </p:txBody>
      </p:sp>
      <p:sp>
        <p:nvSpPr>
          <p:cNvPr id="44036" name="Content Placeholder 7"/>
          <p:cNvSpPr>
            <a:spLocks noGrp="1"/>
          </p:cNvSpPr>
          <p:nvPr>
            <p:ph sz="half" idx="2"/>
          </p:nvPr>
        </p:nvSpPr>
        <p:spPr/>
        <p:txBody>
          <a:bodyPr/>
          <a:lstStyle/>
          <a:p>
            <a:r>
              <a:rPr lang="en-US" sz="2400" smtClean="0">
                <a:latin typeface="Arial" charset="0"/>
                <a:ea typeface="ＭＳ Ｐゴシック" charset="-128"/>
              </a:rPr>
              <a:t>Just think about the personal…</a:t>
            </a:r>
          </a:p>
          <a:p>
            <a:pPr lvl="1"/>
            <a:r>
              <a:rPr lang="en-US" sz="2000" smtClean="0">
                <a:latin typeface="Arial" charset="0"/>
              </a:rPr>
              <a:t>You are asking for information</a:t>
            </a:r>
          </a:p>
          <a:p>
            <a:pPr lvl="1"/>
            <a:r>
              <a:rPr lang="en-US" sz="2000" smtClean="0">
                <a:latin typeface="Arial" charset="0"/>
              </a:rPr>
              <a:t>Respect your contributors</a:t>
            </a:r>
            <a:br>
              <a:rPr lang="en-US" sz="2000" smtClean="0">
                <a:latin typeface="Arial" charset="0"/>
              </a:rPr>
            </a:br>
            <a:r>
              <a:rPr lang="en-US" sz="2000" smtClean="0">
                <a:latin typeface="Arial" charset="0"/>
              </a:rPr>
              <a:t/>
            </a:r>
            <a:br>
              <a:rPr lang="en-US" sz="2000" smtClean="0">
                <a:latin typeface="Arial" charset="0"/>
              </a:rPr>
            </a:br>
            <a:endParaRPr lang="en-US" sz="2000" smtClean="0">
              <a:latin typeface="Arial" charset="0"/>
            </a:endParaRPr>
          </a:p>
          <a:p>
            <a:pPr lvl="1">
              <a:buFont typeface="Wingdings" charset="2"/>
              <a:buNone/>
            </a:pPr>
            <a:r>
              <a:rPr lang="en-US" sz="2000" smtClean="0">
                <a:latin typeface="Arial" charset="0"/>
              </a:rPr>
              <a:t>the </a:t>
            </a:r>
            <a:r>
              <a:rPr lang="en-US" sz="2000" b="1" smtClean="0">
                <a:latin typeface="Arial" charset="0"/>
              </a:rPr>
              <a:t>challenge</a:t>
            </a:r>
            <a:r>
              <a:rPr lang="en-US" sz="2000" smtClean="0">
                <a:latin typeface="Arial" charset="0"/>
              </a:rPr>
              <a:t> of retaining objectivity</a:t>
            </a:r>
          </a:p>
          <a:p>
            <a:pPr lvl="2"/>
            <a:r>
              <a:rPr lang="en-US" sz="1800" smtClean="0">
                <a:latin typeface="Arial" charset="0"/>
              </a:rPr>
              <a:t>You may become a confidante!! </a:t>
            </a:r>
          </a:p>
          <a:p>
            <a:endParaRPr lang="en-US" smtClean="0">
              <a:latin typeface="Arial" charset="0"/>
              <a:ea typeface="ＭＳ Ｐゴシック" charset="-128"/>
            </a:endParaRPr>
          </a:p>
        </p:txBody>
      </p:sp>
      <p:sp>
        <p:nvSpPr>
          <p:cNvPr id="44037" name="Footer Placeholder 4"/>
          <p:cNvSpPr>
            <a:spLocks noGrp="1"/>
          </p:cNvSpPr>
          <p:nvPr>
            <p:ph type="ftr" sz="quarter" idx="11"/>
          </p:nvPr>
        </p:nvSpPr>
        <p:spPr>
          <a:noFill/>
        </p:spPr>
        <p:txBody>
          <a:bodyPr/>
          <a:lstStyle/>
          <a:p>
            <a:r>
              <a:rPr lang="en-GB" smtClean="0"/>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pPr defTabSz="762000"/>
            <a:r>
              <a:rPr lang="en-GB" smtClean="0"/>
              <a:t>saw@ecs.soton.ac.uk</a:t>
            </a:r>
          </a:p>
        </p:txBody>
      </p:sp>
      <p:sp>
        <p:nvSpPr>
          <p:cNvPr id="21507" name="Rectangle 4"/>
          <p:cNvSpPr>
            <a:spLocks noGrp="1" noChangeArrowheads="1"/>
          </p:cNvSpPr>
          <p:nvPr>
            <p:ph type="ctrTitle"/>
          </p:nvPr>
        </p:nvSpPr>
        <p:spPr/>
        <p:txBody>
          <a:bodyPr/>
          <a:lstStyle/>
          <a:p>
            <a:pPr algn="ctr"/>
            <a:r>
              <a:rPr lang="en-GB">
                <a:ea typeface="ＭＳ Ｐゴシック" charset="-128"/>
                <a:cs typeface="ＭＳ Ｐゴシック" charset="-128"/>
              </a:rPr>
              <a:t>Introduction and Objectives</a:t>
            </a:r>
          </a:p>
        </p:txBody>
      </p:sp>
      <p:sp>
        <p:nvSpPr>
          <p:cNvPr id="21508" name="Rectangle 5"/>
          <p:cNvSpPr>
            <a:spLocks noGrp="1" noChangeArrowheads="1"/>
          </p:cNvSpPr>
          <p:nvPr>
            <p:ph type="subTitle" idx="1"/>
          </p:nvPr>
        </p:nvSpPr>
        <p:spPr/>
        <p:txBody>
          <a:bodyPr/>
          <a:lstStyle/>
          <a:p>
            <a:r>
              <a:rPr lang="en-GB" smtClean="0">
                <a:latin typeface="Arial" charset="0"/>
                <a:ea typeface="ＭＳ Ｐゴシック" charset="-128"/>
              </a:rPr>
              <a:t>Should be a reminder by now </a:t>
            </a:r>
            <a:r>
              <a:rPr lang="en-US" smtClean="0">
                <a:latin typeface="Arial" charset="0"/>
                <a:ea typeface="ＭＳ Ｐゴシック" charset="-128"/>
                <a:sym typeface="Wingdings" charset="2"/>
              </a:rPr>
              <a:t></a:t>
            </a:r>
            <a:endParaRPr lang="en-GB" smtClean="0">
              <a:latin typeface="Arial" charset="0"/>
              <a:ea typeface="ＭＳ Ｐゴシック" charset="-128"/>
            </a:endParaRPr>
          </a:p>
          <a:p>
            <a:r>
              <a:rPr lang="en-GB" smtClean="0">
                <a:latin typeface="Arial" charset="0"/>
                <a:ea typeface="ＭＳ Ｐゴシック" charset="-128"/>
              </a:rPr>
              <a:t>How I will run this class </a:t>
            </a:r>
            <a:r>
              <a:rPr lang="en-US" smtClean="0">
                <a:latin typeface="Arial" charset="0"/>
                <a:ea typeface="ＭＳ Ｐゴシック" charset="-128"/>
              </a:rPr>
              <a:t>–</a:t>
            </a:r>
            <a:r>
              <a:rPr lang="en-GB" smtClean="0">
                <a:latin typeface="Arial" charset="0"/>
                <a:ea typeface="ＭＳ Ｐゴシック" charset="-128"/>
              </a:rPr>
              <a:t> with you!</a:t>
            </a:r>
            <a:br>
              <a:rPr lang="en-GB" smtClean="0">
                <a:latin typeface="Arial" charset="0"/>
                <a:ea typeface="ＭＳ Ｐゴシック" charset="-128"/>
              </a:rPr>
            </a:br>
            <a:r>
              <a:rPr lang="en-GB" smtClean="0">
                <a:latin typeface="Arial" charset="0"/>
                <a:ea typeface="ＭＳ Ｐゴシック" charset="-128"/>
              </a:rPr>
              <a:t/>
            </a:r>
            <a:br>
              <a:rPr lang="en-GB" smtClean="0">
                <a:latin typeface="Arial" charset="0"/>
                <a:ea typeface="ＭＳ Ｐゴシック" charset="-128"/>
              </a:rPr>
            </a:br>
            <a:r>
              <a:rPr lang="en-GB" smtClean="0">
                <a:latin typeface="Arial" charset="0"/>
                <a:ea typeface="ＭＳ Ｐゴシック" charset="-128"/>
              </a:rPr>
              <a:t>What I want </a:t>
            </a:r>
            <a:r>
              <a:rPr lang="en-US" smtClean="0">
                <a:latin typeface="Arial" charset="0"/>
                <a:ea typeface="ＭＳ Ｐゴシック" charset="-128"/>
              </a:rPr>
              <a:t>–</a:t>
            </a:r>
            <a:r>
              <a:rPr lang="en-GB" smtClean="0">
                <a:latin typeface="Arial" charset="0"/>
                <a:ea typeface="ＭＳ Ｐゴシック" charset="-128"/>
              </a:rPr>
              <a:t> us all to think!</a:t>
            </a:r>
            <a:br>
              <a:rPr lang="en-GB" smtClean="0">
                <a:latin typeface="Arial" charset="0"/>
                <a:ea typeface="ＭＳ Ｐゴシック" charset="-128"/>
              </a:rPr>
            </a:br>
            <a:r>
              <a:rPr lang="en-GB" smtClean="0">
                <a:latin typeface="Arial" charset="0"/>
                <a:ea typeface="ＭＳ Ｐゴシック" charset="-128"/>
              </a:rPr>
              <a:t/>
            </a:r>
            <a:br>
              <a:rPr lang="en-GB" smtClean="0">
                <a:latin typeface="Arial" charset="0"/>
                <a:ea typeface="ＭＳ Ｐゴシック" charset="-128"/>
              </a:rPr>
            </a:br>
            <a:r>
              <a:rPr lang="en-GB" smtClean="0">
                <a:latin typeface="Arial" charset="0"/>
                <a:ea typeface="ＭＳ Ｐゴシック" charset="-128"/>
              </a:rPr>
              <a:t>Keep trying to link this to other classes in this module</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ea typeface="ＭＳ Ｐゴシック" charset="-128"/>
                <a:cs typeface="ＭＳ Ｐゴシック" charset="-128"/>
              </a:rPr>
              <a:t>Protocols</a:t>
            </a:r>
          </a:p>
        </p:txBody>
      </p:sp>
      <p:sp>
        <p:nvSpPr>
          <p:cNvPr id="45059" name="Content Placeholder 2"/>
          <p:cNvSpPr>
            <a:spLocks noGrp="1"/>
          </p:cNvSpPr>
          <p:nvPr>
            <p:ph sz="half" idx="1"/>
          </p:nvPr>
        </p:nvSpPr>
        <p:spPr/>
        <p:txBody>
          <a:bodyPr/>
          <a:lstStyle/>
          <a:p>
            <a:r>
              <a:rPr lang="en-US" sz="2400" smtClean="0">
                <a:latin typeface="Arial" charset="0"/>
                <a:ea typeface="ＭＳ Ｐゴシック" charset="-128"/>
              </a:rPr>
              <a:t>Establishing ground rules</a:t>
            </a:r>
          </a:p>
          <a:p>
            <a:pPr lvl="1"/>
            <a:r>
              <a:rPr lang="en-US" sz="2000" smtClean="0">
                <a:latin typeface="Arial" charset="0"/>
              </a:rPr>
              <a:t>Build rapport</a:t>
            </a:r>
          </a:p>
        </p:txBody>
      </p:sp>
      <p:sp>
        <p:nvSpPr>
          <p:cNvPr id="45060" name="Content Placeholder 4"/>
          <p:cNvSpPr>
            <a:spLocks noGrp="1"/>
          </p:cNvSpPr>
          <p:nvPr>
            <p:ph sz="half" idx="2"/>
          </p:nvPr>
        </p:nvSpPr>
        <p:spPr>
          <a:xfrm>
            <a:off x="4718050" y="3505200"/>
            <a:ext cx="3810000" cy="2814638"/>
          </a:xfrm>
        </p:spPr>
        <p:txBody>
          <a:bodyPr/>
          <a:lstStyle/>
          <a:p>
            <a:r>
              <a:rPr lang="en-US" sz="2400" smtClean="0">
                <a:latin typeface="Arial" charset="0"/>
                <a:ea typeface="ＭＳ Ｐゴシック" charset="-128"/>
              </a:rPr>
              <a:t>Running the show</a:t>
            </a:r>
          </a:p>
          <a:p>
            <a:pPr lvl="1"/>
            <a:r>
              <a:rPr lang="en-US" sz="2000" smtClean="0">
                <a:latin typeface="Arial" charset="0"/>
              </a:rPr>
              <a:t>Plan your questions</a:t>
            </a:r>
          </a:p>
          <a:p>
            <a:pPr lvl="2"/>
            <a:r>
              <a:rPr lang="en-US" sz="1800" smtClean="0">
                <a:latin typeface="Arial" charset="0"/>
              </a:rPr>
              <a:t>Dry run</a:t>
            </a:r>
          </a:p>
          <a:p>
            <a:pPr lvl="2">
              <a:buFont typeface="Wingdings" charset="2"/>
              <a:buNone/>
            </a:pPr>
            <a:endParaRPr lang="en-US" sz="1800" smtClean="0">
              <a:latin typeface="Arial" charset="0"/>
            </a:endParaRPr>
          </a:p>
          <a:p>
            <a:pPr lvl="2">
              <a:buFont typeface="Wingdings" charset="2"/>
              <a:buNone/>
            </a:pPr>
            <a:endParaRPr lang="en-US" sz="1800" smtClean="0">
              <a:latin typeface="Arial" charset="0"/>
            </a:endParaRPr>
          </a:p>
          <a:p>
            <a:pPr lvl="1"/>
            <a:r>
              <a:rPr lang="en-US" sz="2000" smtClean="0">
                <a:latin typeface="Arial" charset="0"/>
              </a:rPr>
              <a:t>Collect and record data</a:t>
            </a:r>
          </a:p>
          <a:p>
            <a:pPr lvl="2"/>
            <a:r>
              <a:rPr lang="en-US" sz="1800" smtClean="0">
                <a:latin typeface="Arial" charset="0"/>
              </a:rPr>
              <a:t>Be professional</a:t>
            </a:r>
          </a:p>
          <a:p>
            <a:pPr lvl="2"/>
            <a:r>
              <a:rPr lang="en-US" sz="1800" smtClean="0">
                <a:latin typeface="Arial" charset="0"/>
              </a:rPr>
              <a:t>Focus on interactions</a:t>
            </a:r>
          </a:p>
          <a:p>
            <a:endParaRPr lang="en-US" sz="2400" smtClean="0">
              <a:latin typeface="Arial" charset="0"/>
              <a:ea typeface="ＭＳ Ｐゴシック" charset="-128"/>
            </a:endParaRPr>
          </a:p>
        </p:txBody>
      </p:sp>
      <p:sp>
        <p:nvSpPr>
          <p:cNvPr id="45061" name="Footer Placeholder 3"/>
          <p:cNvSpPr>
            <a:spLocks noGrp="1"/>
          </p:cNvSpPr>
          <p:nvPr>
            <p:ph type="ftr" sz="quarter" idx="11"/>
          </p:nvPr>
        </p:nvSpPr>
        <p:spPr>
          <a:noFill/>
        </p:spPr>
        <p:txBody>
          <a:bodyPr/>
          <a:lstStyle/>
          <a:p>
            <a:r>
              <a:rPr lang="en-GB" smtClean="0"/>
              <a:t>saw@ecs.soton.ac.uk</a:t>
            </a:r>
          </a:p>
        </p:txBody>
      </p:sp>
      <p:pic>
        <p:nvPicPr>
          <p:cNvPr id="45062" name="Picture 5" descr="Ringmaster.gif"/>
          <p:cNvPicPr>
            <a:picLocks noChangeAspect="1"/>
          </p:cNvPicPr>
          <p:nvPr/>
        </p:nvPicPr>
        <p:blipFill>
          <a:blip r:embed="rId2"/>
          <a:srcRect/>
          <a:stretch>
            <a:fillRect/>
          </a:stretch>
        </p:blipFill>
        <p:spPr bwMode="auto">
          <a:xfrm>
            <a:off x="7226300" y="1524000"/>
            <a:ext cx="1917700" cy="1993900"/>
          </a:xfrm>
          <a:prstGeom prst="rect">
            <a:avLst/>
          </a:prstGeom>
          <a:noFill/>
          <a:ln w="9525">
            <a:noFill/>
            <a:miter lim="800000"/>
            <a:headEnd/>
            <a:tailEnd/>
          </a:ln>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ea typeface="ＭＳ Ｐゴシック" charset="-128"/>
                <a:cs typeface="ＭＳ Ｐゴシック" charset="-128"/>
              </a:rPr>
              <a:t>Pragmatics</a:t>
            </a:r>
          </a:p>
        </p:txBody>
      </p:sp>
      <p:sp>
        <p:nvSpPr>
          <p:cNvPr id="46083" name="Content Placeholder 4"/>
          <p:cNvSpPr>
            <a:spLocks noGrp="1"/>
          </p:cNvSpPr>
          <p:nvPr>
            <p:ph sz="half" idx="1"/>
          </p:nvPr>
        </p:nvSpPr>
        <p:spPr/>
        <p:txBody>
          <a:bodyPr/>
          <a:lstStyle/>
          <a:p>
            <a:pPr>
              <a:spcAft>
                <a:spcPts val="1800"/>
              </a:spcAft>
            </a:pPr>
            <a:r>
              <a:rPr lang="en-US" sz="2400" smtClean="0">
                <a:latin typeface="Arial" charset="0"/>
                <a:ea typeface="ＭＳ Ｐゴシック" charset="-128"/>
              </a:rPr>
              <a:t>Constraints</a:t>
            </a:r>
          </a:p>
          <a:p>
            <a:pPr lvl="1">
              <a:spcAft>
                <a:spcPts val="1800"/>
              </a:spcAft>
            </a:pPr>
            <a:r>
              <a:rPr lang="en-US" sz="2000" smtClean="0">
                <a:latin typeface="Arial" charset="0"/>
              </a:rPr>
              <a:t>Timing and access</a:t>
            </a:r>
          </a:p>
          <a:p>
            <a:pPr>
              <a:spcAft>
                <a:spcPts val="1800"/>
              </a:spcAft>
            </a:pPr>
            <a:r>
              <a:rPr lang="en-US" sz="2400" smtClean="0">
                <a:latin typeface="Arial" charset="0"/>
                <a:ea typeface="ＭＳ Ｐゴシック" charset="-128"/>
              </a:rPr>
              <a:t>Selection method/sampling rationale</a:t>
            </a:r>
          </a:p>
          <a:p>
            <a:pPr>
              <a:spcAft>
                <a:spcPts val="1800"/>
              </a:spcAft>
            </a:pPr>
            <a:r>
              <a:rPr lang="en-US" sz="2400" smtClean="0">
                <a:latin typeface="Arial" charset="0"/>
                <a:ea typeface="ＭＳ Ｐゴシック" charset="-128"/>
              </a:rPr>
              <a:t>Consequences</a:t>
            </a:r>
          </a:p>
          <a:p>
            <a:pPr lvl="1">
              <a:spcAft>
                <a:spcPts val="1800"/>
              </a:spcAft>
            </a:pPr>
            <a:r>
              <a:rPr lang="en-US" sz="2000" smtClean="0">
                <a:latin typeface="Arial" charset="0"/>
              </a:rPr>
              <a:t>Data Volume </a:t>
            </a:r>
            <a:br>
              <a:rPr lang="en-US" sz="2000" smtClean="0">
                <a:latin typeface="Arial" charset="0"/>
              </a:rPr>
            </a:br>
            <a:r>
              <a:rPr lang="en-US" sz="2000" smtClean="0">
                <a:latin typeface="Arial" charset="0"/>
              </a:rPr>
              <a:t>(analysis tools)</a:t>
            </a:r>
          </a:p>
          <a:p>
            <a:pPr lvl="1"/>
            <a:endParaRPr lang="en-US" smtClean="0">
              <a:latin typeface="Arial" charset="0"/>
            </a:endParaRPr>
          </a:p>
        </p:txBody>
      </p:sp>
      <p:sp>
        <p:nvSpPr>
          <p:cNvPr id="46084" name="Content Placeholder 5"/>
          <p:cNvSpPr>
            <a:spLocks noGrp="1"/>
          </p:cNvSpPr>
          <p:nvPr>
            <p:ph sz="half" idx="2"/>
          </p:nvPr>
        </p:nvSpPr>
        <p:spPr/>
        <p:txBody>
          <a:bodyPr/>
          <a:lstStyle/>
          <a:p>
            <a:pPr>
              <a:spcAft>
                <a:spcPts val="600"/>
              </a:spcAft>
            </a:pPr>
            <a:r>
              <a:rPr lang="en-US" sz="2400" smtClean="0">
                <a:latin typeface="Arial" charset="0"/>
                <a:ea typeface="ＭＳ Ｐゴシック" charset="-128"/>
              </a:rPr>
              <a:t>Design</a:t>
            </a:r>
          </a:p>
          <a:p>
            <a:pPr lvl="1">
              <a:spcAft>
                <a:spcPts val="600"/>
              </a:spcAft>
            </a:pPr>
            <a:r>
              <a:rPr lang="en-US" sz="2000" smtClean="0">
                <a:latin typeface="Arial" charset="0"/>
              </a:rPr>
              <a:t>Expertise</a:t>
            </a:r>
          </a:p>
          <a:p>
            <a:pPr lvl="1">
              <a:spcAft>
                <a:spcPts val="600"/>
              </a:spcAft>
            </a:pPr>
            <a:r>
              <a:rPr lang="en-US" sz="2000" smtClean="0">
                <a:latin typeface="Arial" charset="0"/>
              </a:rPr>
              <a:t>Draft and Review</a:t>
            </a:r>
            <a:endParaRPr lang="en-US" smtClean="0">
              <a:latin typeface="Arial" charset="0"/>
            </a:endParaRPr>
          </a:p>
          <a:p>
            <a:pPr>
              <a:buFont typeface="Wingdings" charset="2"/>
              <a:buNone/>
            </a:pPr>
            <a:endParaRPr lang="en-US" sz="2400" smtClean="0">
              <a:latin typeface="Arial" charset="0"/>
              <a:ea typeface="ＭＳ Ｐゴシック" charset="-128"/>
            </a:endParaRPr>
          </a:p>
          <a:p>
            <a:pPr>
              <a:spcAft>
                <a:spcPts val="1200"/>
              </a:spcAft>
            </a:pPr>
            <a:r>
              <a:rPr lang="en-US" sz="2400" smtClean="0">
                <a:latin typeface="Arial" charset="0"/>
                <a:ea typeface="ＭＳ Ｐゴシック" charset="-128"/>
              </a:rPr>
              <a:t>Process</a:t>
            </a:r>
          </a:p>
          <a:p>
            <a:pPr lvl="1">
              <a:spcAft>
                <a:spcPts val="1200"/>
              </a:spcAft>
            </a:pPr>
            <a:r>
              <a:rPr lang="en-US" sz="2000" smtClean="0">
                <a:latin typeface="Arial" charset="0"/>
              </a:rPr>
              <a:t>Pre-test/Trial/Pilot </a:t>
            </a:r>
            <a:br>
              <a:rPr lang="en-US" sz="2000" smtClean="0">
                <a:latin typeface="Arial" charset="0"/>
              </a:rPr>
            </a:br>
            <a:r>
              <a:rPr lang="en-US" sz="2000" smtClean="0">
                <a:latin typeface="Arial" charset="0"/>
              </a:rPr>
              <a:t>…then survey</a:t>
            </a:r>
          </a:p>
          <a:p>
            <a:pPr lvl="1">
              <a:spcAft>
                <a:spcPts val="1200"/>
              </a:spcAft>
            </a:pPr>
            <a:r>
              <a:rPr lang="en-US" sz="2000" smtClean="0">
                <a:latin typeface="Arial" charset="0"/>
              </a:rPr>
              <a:t>Follow up survey</a:t>
            </a:r>
          </a:p>
          <a:p>
            <a:pPr lvl="1">
              <a:buFont typeface="Wingdings" charset="2"/>
              <a:buNone/>
            </a:pPr>
            <a:endParaRPr lang="en-US" sz="2000" smtClean="0">
              <a:latin typeface="Arial" charset="0"/>
            </a:endParaRPr>
          </a:p>
        </p:txBody>
      </p:sp>
      <p:sp>
        <p:nvSpPr>
          <p:cNvPr id="46085" name="Footer Placeholder 3"/>
          <p:cNvSpPr>
            <a:spLocks noGrp="1"/>
          </p:cNvSpPr>
          <p:nvPr>
            <p:ph type="ftr" sz="quarter" idx="11"/>
          </p:nvPr>
        </p:nvSpPr>
        <p:spPr>
          <a:noFill/>
        </p:spPr>
        <p:txBody>
          <a:bodyPr/>
          <a:lstStyle/>
          <a:p>
            <a:r>
              <a:rPr lang="en-GB" smtClean="0"/>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r>
              <a:rPr lang="en-US" smtClean="0">
                <a:ea typeface="ＭＳ Ｐゴシック" charset="-128"/>
                <a:cs typeface="ＭＳ Ｐゴシック" charset="-128"/>
              </a:rPr>
              <a:t>Pragmatics – bringing it together</a:t>
            </a:r>
          </a:p>
        </p:txBody>
      </p:sp>
      <p:sp>
        <p:nvSpPr>
          <p:cNvPr id="47107" name="Content Placeholder 6"/>
          <p:cNvSpPr>
            <a:spLocks noGrp="1"/>
          </p:cNvSpPr>
          <p:nvPr>
            <p:ph sz="half" idx="1"/>
          </p:nvPr>
        </p:nvSpPr>
        <p:spPr/>
        <p:txBody>
          <a:bodyPr/>
          <a:lstStyle/>
          <a:p>
            <a:pPr>
              <a:spcAft>
                <a:spcPts val="1800"/>
              </a:spcAft>
            </a:pPr>
            <a:r>
              <a:rPr lang="en-US" sz="2400" smtClean="0">
                <a:latin typeface="Arial" charset="0"/>
                <a:ea typeface="ＭＳ Ｐゴシック" charset="-128"/>
              </a:rPr>
              <a:t>Planning</a:t>
            </a:r>
          </a:p>
          <a:p>
            <a:pPr lvl="1">
              <a:spcAft>
                <a:spcPts val="1800"/>
              </a:spcAft>
            </a:pPr>
            <a:r>
              <a:rPr lang="en-US" sz="2000" smtClean="0">
                <a:latin typeface="Arial" charset="0"/>
              </a:rPr>
              <a:t>What you want to explore/find out/prove/discover</a:t>
            </a:r>
          </a:p>
          <a:p>
            <a:pPr lvl="1">
              <a:spcAft>
                <a:spcPts val="1800"/>
              </a:spcAft>
            </a:pPr>
            <a:r>
              <a:rPr lang="en-US" sz="2000" smtClean="0">
                <a:latin typeface="Arial" charset="0"/>
              </a:rPr>
              <a:t>Who will you interview, how will you select them</a:t>
            </a:r>
          </a:p>
          <a:p>
            <a:pPr lvl="1">
              <a:spcAft>
                <a:spcPts val="1800"/>
              </a:spcAft>
            </a:pPr>
            <a:r>
              <a:rPr lang="en-US" sz="2000" smtClean="0">
                <a:latin typeface="Arial" charset="0"/>
              </a:rPr>
              <a:t>What you will ask</a:t>
            </a:r>
          </a:p>
          <a:p>
            <a:pPr lvl="1">
              <a:spcAft>
                <a:spcPts val="1800"/>
              </a:spcAft>
            </a:pPr>
            <a:r>
              <a:rPr lang="en-US" sz="2000" smtClean="0">
                <a:latin typeface="Arial" charset="0"/>
              </a:rPr>
              <a:t>Dry run</a:t>
            </a:r>
          </a:p>
          <a:p>
            <a:endParaRPr lang="en-US" smtClean="0">
              <a:latin typeface="Arial" charset="0"/>
              <a:ea typeface="ＭＳ Ｐゴシック" charset="-128"/>
            </a:endParaRPr>
          </a:p>
        </p:txBody>
      </p:sp>
      <p:sp>
        <p:nvSpPr>
          <p:cNvPr id="47108" name="Content Placeholder 4"/>
          <p:cNvSpPr>
            <a:spLocks noGrp="1"/>
          </p:cNvSpPr>
          <p:nvPr>
            <p:ph sz="half" idx="2"/>
          </p:nvPr>
        </p:nvSpPr>
        <p:spPr/>
        <p:txBody>
          <a:bodyPr/>
          <a:lstStyle/>
          <a:p>
            <a:pPr>
              <a:spcAft>
                <a:spcPts val="1800"/>
              </a:spcAft>
            </a:pPr>
            <a:r>
              <a:rPr lang="en-US" sz="2400" smtClean="0">
                <a:latin typeface="Arial" charset="0"/>
                <a:ea typeface="ＭＳ Ｐゴシック" charset="-128"/>
              </a:rPr>
              <a:t>Process</a:t>
            </a:r>
          </a:p>
          <a:p>
            <a:pPr lvl="1">
              <a:spcAft>
                <a:spcPts val="1800"/>
              </a:spcAft>
            </a:pPr>
            <a:r>
              <a:rPr lang="en-US" sz="2000" smtClean="0">
                <a:latin typeface="Arial" charset="0"/>
              </a:rPr>
              <a:t>Conduct interviews ( review each session )</a:t>
            </a:r>
          </a:p>
          <a:p>
            <a:pPr lvl="1">
              <a:spcAft>
                <a:spcPts val="1800"/>
              </a:spcAft>
            </a:pPr>
            <a:r>
              <a:rPr lang="en-US" sz="2000" smtClean="0">
                <a:latin typeface="Arial" charset="0"/>
              </a:rPr>
              <a:t>Transcribe and Analyse data</a:t>
            </a:r>
          </a:p>
          <a:p>
            <a:pPr lvl="1">
              <a:spcAft>
                <a:spcPts val="1800"/>
              </a:spcAft>
            </a:pPr>
            <a:r>
              <a:rPr lang="en-US" sz="2000" smtClean="0">
                <a:latin typeface="Arial" charset="0"/>
              </a:rPr>
              <a:t>Interim conclusions/discussion/</a:t>
            </a:r>
          </a:p>
          <a:p>
            <a:pPr lvl="1">
              <a:spcAft>
                <a:spcPts val="1800"/>
              </a:spcAft>
            </a:pPr>
            <a:r>
              <a:rPr lang="en-US" sz="2000" smtClean="0">
                <a:latin typeface="Arial" charset="0"/>
              </a:rPr>
              <a:t>Draft, review, publish</a:t>
            </a:r>
          </a:p>
          <a:p>
            <a:endParaRPr lang="en-US" smtClean="0">
              <a:latin typeface="Arial" charset="0"/>
              <a:ea typeface="ＭＳ Ｐゴシック" charset="-128"/>
            </a:endParaRPr>
          </a:p>
        </p:txBody>
      </p:sp>
      <p:sp>
        <p:nvSpPr>
          <p:cNvPr id="47109" name="Footer Placeholder 4"/>
          <p:cNvSpPr>
            <a:spLocks noGrp="1"/>
          </p:cNvSpPr>
          <p:nvPr>
            <p:ph type="ftr" sz="quarter" idx="11"/>
          </p:nvPr>
        </p:nvSpPr>
        <p:spPr>
          <a:noFill/>
        </p:spPr>
        <p:txBody>
          <a:bodyPr/>
          <a:lstStyle/>
          <a:p>
            <a:r>
              <a:rPr lang="en-GB" smtClean="0"/>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you will learn this…</a:t>
            </a:r>
            <a:endParaRPr lang="en-GB" dirty="0"/>
          </a:p>
        </p:txBody>
      </p:sp>
      <p:sp>
        <p:nvSpPr>
          <p:cNvPr id="3" name="Content Placeholder 2"/>
          <p:cNvSpPr>
            <a:spLocks noGrp="1"/>
          </p:cNvSpPr>
          <p:nvPr>
            <p:ph sz="half" idx="1"/>
          </p:nvPr>
        </p:nvSpPr>
        <p:spPr/>
        <p:txBody>
          <a:bodyPr/>
          <a:lstStyle/>
          <a:p>
            <a:pPr>
              <a:buNone/>
            </a:pPr>
            <a:r>
              <a:rPr lang="en-GB" dirty="0" smtClean="0"/>
              <a:t>Next Class</a:t>
            </a:r>
          </a:p>
          <a:p>
            <a:r>
              <a:rPr lang="en-GB" sz="2000" dirty="0" smtClean="0"/>
              <a:t>Role play</a:t>
            </a:r>
          </a:p>
          <a:p>
            <a:r>
              <a:rPr lang="en-GB" sz="2000" dirty="0" smtClean="0"/>
              <a:t>Small group activities</a:t>
            </a:r>
          </a:p>
          <a:p>
            <a:pPr>
              <a:buNone/>
            </a:pPr>
            <a:endParaRPr lang="en-GB" dirty="0" smtClean="0"/>
          </a:p>
          <a:p>
            <a:pPr>
              <a:buNone/>
            </a:pPr>
            <a:endParaRPr lang="en-GB" dirty="0" smtClean="0"/>
          </a:p>
          <a:p>
            <a:pPr>
              <a:buNone/>
            </a:pPr>
            <a:r>
              <a:rPr lang="en-GB" dirty="0" smtClean="0"/>
              <a:t>Prepare</a:t>
            </a:r>
          </a:p>
          <a:p>
            <a:r>
              <a:rPr lang="en-GB" sz="2000" dirty="0" smtClean="0"/>
              <a:t>Take a look at the references</a:t>
            </a:r>
          </a:p>
          <a:p>
            <a:r>
              <a:rPr lang="en-GB" sz="2000" dirty="0" smtClean="0"/>
              <a:t>Look at the brief for next class</a:t>
            </a:r>
          </a:p>
          <a:p>
            <a:r>
              <a:rPr lang="en-GB" sz="2000" dirty="0" smtClean="0"/>
              <a:t>Prepare yourself </a:t>
            </a:r>
            <a:r>
              <a:rPr lang="en-US" sz="2000" dirty="0" err="1" smtClean="0">
                <a:sym typeface="Wingdings"/>
              </a:rPr>
              <a:t></a:t>
            </a:r>
            <a:endParaRPr lang="en-GB" dirty="0"/>
          </a:p>
        </p:txBody>
      </p:sp>
      <p:pic>
        <p:nvPicPr>
          <p:cNvPr id="6" name="Content Placeholder 5" descr="Picture 26.png"/>
          <p:cNvPicPr>
            <a:picLocks noGrp="1" noChangeAspect="1"/>
          </p:cNvPicPr>
          <p:nvPr>
            <p:ph sz="half" idx="2"/>
          </p:nvPr>
        </p:nvPicPr>
        <p:blipFill>
          <a:blip r:embed="rId2"/>
          <a:srcRect l="-12532" r="-12532"/>
          <a:stretch>
            <a:fillRect/>
          </a:stretch>
        </p:blipFill>
        <p:spPr/>
      </p:pic>
      <p:sp>
        <p:nvSpPr>
          <p:cNvPr id="5" name="Footer Placeholder 4"/>
          <p:cNvSpPr>
            <a:spLocks noGrp="1"/>
          </p:cNvSpPr>
          <p:nvPr>
            <p:ph type="ftr" sz="quarter" idx="11"/>
          </p:nvPr>
        </p:nvSpPr>
        <p:spPr/>
        <p:txBody>
          <a:bodyPr/>
          <a:lstStyle/>
          <a:p>
            <a:pPr>
              <a:defRPr/>
            </a:pPr>
            <a:r>
              <a:rPr lang="en-GB" smtClean="0"/>
              <a:t>saw@ecs.soton.ac.uk</a:t>
            </a:r>
            <a:endParaRPr lang="en-GB"/>
          </a:p>
        </p:txBody>
      </p:sp>
    </p:spTree>
  </p:cSld>
  <p:clrMapOvr>
    <a:masterClrMapping/>
  </p:clrMapOvr>
  <p:transition xmlns:p14="http://schemas.microsoft.com/office/powerpoint/2010/mai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pPr defTabSz="762000"/>
            <a:r>
              <a:rPr lang="en-GB" smtClean="0"/>
              <a:t>saw@ecs.soton.ac.uk</a:t>
            </a:r>
          </a:p>
        </p:txBody>
      </p:sp>
      <p:sp>
        <p:nvSpPr>
          <p:cNvPr id="48131" name="Rectangle 2"/>
          <p:cNvSpPr>
            <a:spLocks noGrp="1" noChangeArrowheads="1"/>
          </p:cNvSpPr>
          <p:nvPr>
            <p:ph type="title"/>
          </p:nvPr>
        </p:nvSpPr>
        <p:spPr>
          <a:noFill/>
        </p:spPr>
        <p:txBody>
          <a:bodyPr/>
          <a:lstStyle/>
          <a:p>
            <a:r>
              <a:rPr lang="en-GB">
                <a:ea typeface="ＭＳ Ｐゴシック" charset="-128"/>
                <a:cs typeface="ＭＳ Ｐゴシック" charset="-128"/>
              </a:rPr>
              <a:t>References</a:t>
            </a:r>
          </a:p>
        </p:txBody>
      </p:sp>
      <p:sp>
        <p:nvSpPr>
          <p:cNvPr id="48132" name="Rectangle 3"/>
          <p:cNvSpPr>
            <a:spLocks noGrp="1" noChangeArrowheads="1"/>
          </p:cNvSpPr>
          <p:nvPr>
            <p:ph type="body" idx="1"/>
          </p:nvPr>
        </p:nvSpPr>
        <p:spPr>
          <a:noFill/>
        </p:spPr>
        <p:txBody>
          <a:bodyPr/>
          <a:lstStyle/>
          <a:p>
            <a:pPr>
              <a:buFont typeface="Wingdings" charset="2"/>
              <a:buNone/>
            </a:pPr>
            <a:r>
              <a:rPr lang="en-GB" dirty="0">
                <a:latin typeface="Arial" charset="0"/>
                <a:ea typeface="ＭＳ Ｐゴシック" charset="-128"/>
              </a:rPr>
              <a:t>for background and related material and references please see the course web page</a:t>
            </a:r>
            <a:br>
              <a:rPr lang="en-GB" dirty="0">
                <a:latin typeface="Arial" charset="0"/>
                <a:ea typeface="ＭＳ Ｐゴシック" charset="-128"/>
              </a:rPr>
            </a:br>
            <a:endParaRPr lang="en-GB" sz="2800" dirty="0">
              <a:latin typeface="Arial" charset="0"/>
              <a:ea typeface="ＭＳ Ｐゴシック" charset="-128"/>
            </a:endParaRPr>
          </a:p>
          <a:p>
            <a:pPr lvl="1">
              <a:buFont typeface="Wingdings" charset="2"/>
              <a:buNone/>
            </a:pPr>
            <a:r>
              <a:rPr lang="en-US" sz="1400" dirty="0">
                <a:latin typeface="Arial" charset="0"/>
              </a:rPr>
              <a:t>CRESWELL, J. W. (1998) Qualitative inquiry and research design choosing among five traditions, Thousand Oaks, Sage.</a:t>
            </a:r>
          </a:p>
          <a:p>
            <a:pPr lvl="1">
              <a:buFont typeface="Wingdings" charset="2"/>
              <a:buNone/>
            </a:pPr>
            <a:r>
              <a:rPr lang="en-US" sz="1400" dirty="0">
                <a:latin typeface="Arial" charset="0"/>
              </a:rPr>
              <a:t>CRESWELL, J. W. (2003) Research design qualitative, quantitative, and mixed methods  approaches, Thousand Oaks, Calif. London, Sage Publications.</a:t>
            </a:r>
          </a:p>
          <a:p>
            <a:pPr lvl="1">
              <a:buFont typeface="Wingdings" charset="2"/>
              <a:buNone/>
            </a:pPr>
            <a:r>
              <a:rPr lang="en-US" sz="1400" dirty="0">
                <a:latin typeface="Arial" charset="0"/>
              </a:rPr>
              <a:t>GLASER &amp; STRAUSS (1999) The discovery of grounded theory strategies for qualitative research, New York, Aldine de </a:t>
            </a:r>
            <a:r>
              <a:rPr lang="en-US" sz="1400" dirty="0" err="1">
                <a:latin typeface="Arial" charset="0"/>
              </a:rPr>
              <a:t>Gruyter</a:t>
            </a:r>
            <a:r>
              <a:rPr lang="en-US" sz="1400" dirty="0">
                <a:latin typeface="Arial" charset="0"/>
              </a:rPr>
              <a:t>.</a:t>
            </a:r>
          </a:p>
          <a:p>
            <a:pPr lvl="1">
              <a:buFont typeface="Wingdings" charset="2"/>
              <a:buNone/>
            </a:pPr>
            <a:r>
              <a:rPr lang="en-US" sz="1400" dirty="0">
                <a:latin typeface="Arial" charset="0"/>
              </a:rPr>
              <a:t>HUBERMAN, A. M. &amp; MILES, M. B. (2002) The qualitative researcher's companion, Thousand Oaks, CA, Sage Publications.</a:t>
            </a:r>
          </a:p>
          <a:p>
            <a:pPr lvl="1">
              <a:buFont typeface="Wingdings" charset="2"/>
              <a:buNone/>
            </a:pPr>
            <a:r>
              <a:rPr lang="en-US" sz="1400" dirty="0">
                <a:latin typeface="Arial" charset="0"/>
              </a:rPr>
              <a:t>KVALE (1996) Interviews an introduction to qualitative research interviewing, Thousand Oaks, Calif., Sage.</a:t>
            </a:r>
          </a:p>
          <a:p>
            <a:pPr lvl="1">
              <a:buFont typeface="Wingdings" charset="2"/>
              <a:buNone/>
            </a:pPr>
            <a:r>
              <a:rPr lang="en-US" sz="1400" dirty="0">
                <a:latin typeface="Arial" charset="0"/>
              </a:rPr>
              <a:t>MYERS, M. D. &amp; AVISON, D. E. (2002) Qualitative research in information systems : a reader, London, Sage.</a:t>
            </a:r>
            <a:endParaRPr lang="en-GB" sz="3200" dirty="0">
              <a:latin typeface="Arial" charset="0"/>
            </a:endParaRPr>
          </a:p>
          <a:p>
            <a:endParaRPr lang="en-GB" sz="2800" dirty="0">
              <a:latin typeface="Arial" charset="0"/>
              <a:ea typeface="ＭＳ Ｐゴシック" charset="-128"/>
            </a:endParaRPr>
          </a:p>
          <a:p>
            <a:pPr>
              <a:buFont typeface="Wingdings" charset="2"/>
              <a:buNone/>
            </a:pPr>
            <a:endParaRPr lang="en-GB" dirty="0">
              <a:latin typeface="Arial" charset="0"/>
              <a:ea typeface="ＭＳ Ｐゴシック" charset="-128"/>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pic>
        <p:nvPicPr>
          <p:cNvPr id="5" name="Content Placeholder 4" descr="Screen Shot 2011-11-01 at 16.19.54.png"/>
          <p:cNvPicPr>
            <a:picLocks noGrp="1" noChangeAspect="1"/>
          </p:cNvPicPr>
          <p:nvPr>
            <p:ph idx="1"/>
          </p:nvPr>
        </p:nvPicPr>
        <p:blipFill>
          <a:blip r:embed="rId2">
            <a:extLst>
              <a:ext uri="{28A0092B-C50C-407E-A947-70E740481C1C}">
                <a14:useLocalDpi xmlns:a14="http://schemas.microsoft.com/office/drawing/2010/main" val="0"/>
              </a:ext>
            </a:extLst>
          </a:blip>
          <a:srcRect l="-44444" r="-44444"/>
          <a:stretch>
            <a:fillRect/>
          </a:stretch>
        </p:blipFill>
        <p:spPr>
          <a:xfrm>
            <a:off x="755649" y="1556792"/>
            <a:ext cx="8996865" cy="4763046"/>
          </a:xfrm>
        </p:spPr>
      </p:pic>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6" name="Rectangle 5"/>
          <p:cNvSpPr/>
          <p:nvPr/>
        </p:nvSpPr>
        <p:spPr>
          <a:xfrm>
            <a:off x="0" y="6334780"/>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None/>
            </a:pPr>
            <a:r>
              <a:rPr lang="en-GB" sz="2000" dirty="0">
                <a:solidFill>
                  <a:schemeClr val="accent1"/>
                </a:solidFill>
                <a:hlinkClick r:id="rId3"/>
              </a:rPr>
              <a:t>http://</a:t>
            </a:r>
            <a:r>
              <a:rPr lang="en-GB" sz="2000" dirty="0" err="1">
                <a:solidFill>
                  <a:schemeClr val="accent1"/>
                </a:solidFill>
                <a:hlinkClick r:id="rId3"/>
              </a:rPr>
              <a:t>www.socialresearchmethods.net</a:t>
            </a:r>
            <a:r>
              <a:rPr lang="en-GB" sz="2000" dirty="0">
                <a:solidFill>
                  <a:schemeClr val="accent1"/>
                </a:solidFill>
                <a:hlinkClick r:id="rId3"/>
              </a:rPr>
              <a:t>/kb/</a:t>
            </a:r>
            <a:r>
              <a:rPr lang="en-GB" sz="2000" dirty="0" err="1">
                <a:solidFill>
                  <a:schemeClr val="accent1"/>
                </a:solidFill>
                <a:hlinkClick r:id="rId3"/>
              </a:rPr>
              <a:t>qualdata.php</a:t>
            </a:r>
            <a:endParaRPr lang="en-GB" sz="2000" dirty="0">
              <a:solidFill>
                <a:schemeClr val="accent1"/>
              </a:solidFill>
            </a:endParaRPr>
          </a:p>
        </p:txBody>
      </p:sp>
    </p:spTree>
    <p:extLst>
      <p:ext uri="{BB962C8B-B14F-4D97-AF65-F5344CB8AC3E}">
        <p14:creationId xmlns:p14="http://schemas.microsoft.com/office/powerpoint/2010/main" val="2689491658"/>
      </p:ext>
    </p:extLst>
  </p:cSld>
  <p:clrMapOvr>
    <a:masterClrMapping/>
  </p:clrMapOvr>
  <p:transition xmlns:p14="http://schemas.microsoft.com/office/powerpoint/2010/mai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pPr defTabSz="762000"/>
            <a:r>
              <a:rPr lang="en-GB" smtClean="0"/>
              <a:t>saw@ecs.soton.ac.uk</a:t>
            </a:r>
          </a:p>
        </p:txBody>
      </p:sp>
      <p:sp>
        <p:nvSpPr>
          <p:cNvPr id="50179" name="Rectangle 2"/>
          <p:cNvSpPr>
            <a:spLocks noGrp="1" noChangeArrowheads="1"/>
          </p:cNvSpPr>
          <p:nvPr>
            <p:ph type="title"/>
          </p:nvPr>
        </p:nvSpPr>
        <p:spPr>
          <a:noFill/>
        </p:spPr>
        <p:txBody>
          <a:bodyPr/>
          <a:lstStyle/>
          <a:p>
            <a:r>
              <a:rPr lang="en-GB" dirty="0" smtClean="0">
                <a:ea typeface="ＭＳ Ｐゴシック" charset="-128"/>
                <a:cs typeface="ＭＳ Ｐゴシック" charset="-128"/>
              </a:rPr>
              <a:t>Further details</a:t>
            </a:r>
            <a:endParaRPr lang="en-GB" dirty="0">
              <a:ea typeface="ＭＳ Ｐゴシック" charset="-128"/>
              <a:cs typeface="ＭＳ Ｐゴシック" charset="-128"/>
            </a:endParaRPr>
          </a:p>
        </p:txBody>
      </p:sp>
      <p:sp>
        <p:nvSpPr>
          <p:cNvPr id="50180" name="Rectangle 3"/>
          <p:cNvSpPr>
            <a:spLocks noGrp="1" noChangeArrowheads="1"/>
          </p:cNvSpPr>
          <p:nvPr>
            <p:ph type="body" idx="1"/>
          </p:nvPr>
        </p:nvSpPr>
        <p:spPr>
          <a:xfrm>
            <a:off x="685800" y="1981200"/>
            <a:ext cx="8456613" cy="4114800"/>
          </a:xfrm>
          <a:noFill/>
        </p:spPr>
        <p:txBody>
          <a:bodyPr/>
          <a:lstStyle/>
          <a:p>
            <a:pPr>
              <a:buFont typeface="Wingdings" charset="2"/>
              <a:buNone/>
            </a:pPr>
            <a:r>
              <a:rPr lang="en-GB" dirty="0" smtClean="0">
                <a:latin typeface="Arial" charset="0"/>
                <a:ea typeface="ＭＳ Ｐゴシック" charset="-128"/>
              </a:rPr>
              <a:t>Me</a:t>
            </a:r>
          </a:p>
          <a:p>
            <a:pPr>
              <a:buFont typeface="Wingdings" charset="2"/>
              <a:buNone/>
            </a:pPr>
            <a:r>
              <a:rPr lang="en-GB" dirty="0" smtClean="0">
                <a:latin typeface="Arial" charset="0"/>
                <a:ea typeface="ＭＳ Ｐゴシック" charset="-128"/>
              </a:rPr>
              <a:t>Dr </a:t>
            </a:r>
            <a:r>
              <a:rPr lang="en-GB" dirty="0">
                <a:latin typeface="Arial" charset="0"/>
                <a:ea typeface="ＭＳ Ｐゴシック" charset="-128"/>
              </a:rPr>
              <a:t>Su White</a:t>
            </a:r>
          </a:p>
          <a:p>
            <a:r>
              <a:rPr lang="en-GB" dirty="0" err="1">
                <a:latin typeface="Arial" charset="0"/>
                <a:ea typeface="ＭＳ Ｐゴシック" charset="-128"/>
              </a:rPr>
              <a:t>saw@ecs.soton.ac.uk</a:t>
            </a:r>
            <a:r>
              <a:rPr lang="en-GB" dirty="0">
                <a:latin typeface="Arial" charset="0"/>
                <a:ea typeface="ＭＳ Ｐゴシック" charset="-128"/>
              </a:rPr>
              <a:t> </a:t>
            </a:r>
          </a:p>
          <a:p>
            <a:r>
              <a:rPr lang="en-GB" dirty="0">
                <a:latin typeface="Arial" charset="0"/>
                <a:ea typeface="ＭＳ Ｐゴシック" charset="-128"/>
              </a:rPr>
              <a:t>+44 (0)23 8059 4471</a:t>
            </a:r>
          </a:p>
          <a:p>
            <a:r>
              <a:rPr lang="en-GB" dirty="0">
                <a:latin typeface="Arial" charset="0"/>
                <a:ea typeface="ＭＳ Ｐゴシック" charset="-128"/>
              </a:rPr>
              <a:t>http://</a:t>
            </a:r>
            <a:r>
              <a:rPr lang="en-GB" dirty="0" err="1">
                <a:latin typeface="Arial" charset="0"/>
                <a:ea typeface="ＭＳ Ｐゴシック" charset="-128"/>
              </a:rPr>
              <a:t>www.ecs.soton.ac.uk</a:t>
            </a:r>
            <a:r>
              <a:rPr lang="en-GB" dirty="0">
                <a:latin typeface="Arial" charset="0"/>
                <a:ea typeface="ＭＳ Ｐゴシック" charset="-128"/>
              </a:rPr>
              <a:t>/~</a:t>
            </a:r>
            <a:r>
              <a:rPr lang="en-GB" dirty="0" smtClean="0">
                <a:latin typeface="Arial" charset="0"/>
                <a:ea typeface="ＭＳ Ｐゴシック" charset="-128"/>
              </a:rPr>
              <a:t>saw</a:t>
            </a:r>
          </a:p>
          <a:p>
            <a:endParaRPr lang="en-GB" dirty="0">
              <a:latin typeface="Arial" charset="0"/>
              <a:ea typeface="ＭＳ Ｐゴシック" charset="-128"/>
            </a:endParaRPr>
          </a:p>
          <a:p>
            <a:endParaRPr lang="en-GB" dirty="0" smtClean="0">
              <a:latin typeface="Arial" charset="0"/>
              <a:ea typeface="ＭＳ Ｐゴシック" charset="-128"/>
            </a:endParaRPr>
          </a:p>
          <a:p>
            <a:pPr marL="0" indent="0" algn="ctr">
              <a:lnSpc>
                <a:spcPct val="90000"/>
              </a:lnSpc>
              <a:buNone/>
            </a:pPr>
            <a:r>
              <a:rPr lang="en-GB" dirty="0" smtClean="0">
                <a:latin typeface="Arial" charset="0"/>
                <a:ea typeface="ＭＳ Ｐゴシック" charset="-128"/>
              </a:rPr>
              <a:t>Slides, </a:t>
            </a:r>
            <a:r>
              <a:rPr lang="en-GB" dirty="0" err="1" smtClean="0">
                <a:latin typeface="Arial" charset="0"/>
                <a:ea typeface="ＭＳ Ｐゴシック" charset="-128"/>
              </a:rPr>
              <a:t>handout</a:t>
            </a:r>
            <a:r>
              <a:rPr lang="en-GB" dirty="0" smtClean="0">
                <a:latin typeface="Arial" charset="0"/>
                <a:ea typeface="ＭＳ Ｐゴシック" charset="-128"/>
              </a:rPr>
              <a:t> and class guide all available at </a:t>
            </a:r>
            <a:br>
              <a:rPr lang="en-GB" dirty="0" smtClean="0">
                <a:latin typeface="Arial" charset="0"/>
                <a:ea typeface="ＭＳ Ｐゴシック" charset="-128"/>
              </a:rPr>
            </a:br>
            <a:endParaRPr lang="en-GB" dirty="0" smtClean="0">
              <a:latin typeface="Arial" charset="0"/>
              <a:ea typeface="ＭＳ Ｐゴシック" charset="-128"/>
            </a:endParaRPr>
          </a:p>
          <a:p>
            <a:pPr marL="0" indent="0" algn="ctr">
              <a:lnSpc>
                <a:spcPct val="90000"/>
              </a:lnSpc>
              <a:buNone/>
            </a:pPr>
            <a:r>
              <a:rPr lang="en-US" dirty="0" smtClean="0">
                <a:hlinkClick r:id="rId3"/>
              </a:rPr>
              <a:t>http</a:t>
            </a:r>
            <a:r>
              <a:rPr lang="en-US" dirty="0">
                <a:hlinkClick r:id="rId3"/>
              </a:rPr>
              <a:t>://</a:t>
            </a:r>
            <a:r>
              <a:rPr lang="en-US" dirty="0" err="1">
                <a:hlinkClick r:id="rId3"/>
              </a:rPr>
              <a:t>www.edshare.soton.ac.uk</a:t>
            </a:r>
            <a:r>
              <a:rPr lang="en-US" dirty="0">
                <a:hlinkClick r:id="rId3"/>
              </a:rPr>
              <a:t>/6439/</a:t>
            </a:r>
            <a:endParaRPr lang="en-GB" dirty="0">
              <a:latin typeface="Arial" charset="0"/>
              <a:ea typeface="ＭＳ Ｐゴシック" charset="-128"/>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p:cNvSpPr>
            <a:spLocks noGrp="1"/>
          </p:cNvSpPr>
          <p:nvPr>
            <p:ph type="ftr" sz="quarter" idx="11"/>
          </p:nvPr>
        </p:nvSpPr>
        <p:spPr>
          <a:noFill/>
        </p:spPr>
        <p:txBody>
          <a:bodyPr/>
          <a:lstStyle/>
          <a:p>
            <a:pPr defTabSz="762000"/>
            <a:r>
              <a:rPr lang="en-GB" smtClean="0"/>
              <a:t>saw@ecs.soton.ac.uk</a:t>
            </a:r>
          </a:p>
        </p:txBody>
      </p:sp>
      <p:sp>
        <p:nvSpPr>
          <p:cNvPr id="23555" name="Rectangle 2"/>
          <p:cNvSpPr>
            <a:spLocks noGrp="1" noChangeArrowheads="1"/>
          </p:cNvSpPr>
          <p:nvPr>
            <p:ph type="title"/>
          </p:nvPr>
        </p:nvSpPr>
        <p:spPr>
          <a:noFill/>
        </p:spPr>
        <p:txBody>
          <a:bodyPr/>
          <a:lstStyle/>
          <a:p>
            <a:r>
              <a:rPr lang="en-GB">
                <a:ea typeface="ＭＳ Ｐゴシック" charset="-128"/>
                <a:cs typeface="ＭＳ Ｐゴシック" charset="-128"/>
              </a:rPr>
              <a:t>The plan</a:t>
            </a:r>
          </a:p>
        </p:txBody>
      </p:sp>
      <p:sp>
        <p:nvSpPr>
          <p:cNvPr id="23556" name="Rectangle 3"/>
          <p:cNvSpPr>
            <a:spLocks noGrp="1" noChangeArrowheads="1"/>
          </p:cNvSpPr>
          <p:nvPr>
            <p:ph type="body" sz="half" idx="1"/>
          </p:nvPr>
        </p:nvSpPr>
        <p:spPr>
          <a:noFill/>
        </p:spPr>
        <p:txBody>
          <a:bodyPr/>
          <a:lstStyle/>
          <a:p>
            <a:r>
              <a:rPr lang="en-GB" smtClean="0">
                <a:latin typeface="Arial" charset="0"/>
                <a:ea typeface="ＭＳ Ｐゴシック" charset="-128"/>
              </a:rPr>
              <a:t>Interviews</a:t>
            </a:r>
          </a:p>
          <a:p>
            <a:pPr lvl="1"/>
            <a:r>
              <a:rPr lang="en-GB" smtClean="0">
                <a:latin typeface="Arial" charset="0"/>
              </a:rPr>
              <a:t>Why conduct them?</a:t>
            </a:r>
          </a:p>
          <a:p>
            <a:pPr lvl="1"/>
            <a:r>
              <a:rPr lang="en-GB" smtClean="0">
                <a:latin typeface="Arial" charset="0"/>
              </a:rPr>
              <a:t>what are they?</a:t>
            </a:r>
          </a:p>
          <a:p>
            <a:pPr>
              <a:buFont typeface="Wingdings" charset="2"/>
              <a:buNone/>
            </a:pPr>
            <a:r>
              <a:rPr lang="en-GB" b="1" smtClean="0">
                <a:latin typeface="Apple Chancery" charset="0"/>
                <a:ea typeface="ＭＳ Ｐゴシック" charset="-128"/>
              </a:rPr>
              <a:t>	</a:t>
            </a:r>
          </a:p>
          <a:p>
            <a:pPr>
              <a:buFont typeface="Wingdings" charset="2"/>
              <a:buNone/>
            </a:pPr>
            <a:endParaRPr lang="en-GB" b="1" smtClean="0">
              <a:latin typeface="Apple Chancery" charset="0"/>
              <a:ea typeface="ＭＳ Ｐゴシック" charset="-128"/>
            </a:endParaRPr>
          </a:p>
          <a:p>
            <a:pPr>
              <a:buFont typeface="Wingdings" charset="2"/>
              <a:buNone/>
            </a:pPr>
            <a:endParaRPr lang="en-GB" b="1" smtClean="0">
              <a:latin typeface="Apple Chancery" charset="0"/>
              <a:ea typeface="ＭＳ Ｐゴシック" charset="-128"/>
            </a:endParaRPr>
          </a:p>
          <a:p>
            <a:pPr>
              <a:buFont typeface="Wingdings" charset="2"/>
              <a:buNone/>
            </a:pPr>
            <a:endParaRPr lang="en-GB" b="1" smtClean="0">
              <a:latin typeface="Apple Chancery" charset="0"/>
              <a:ea typeface="ＭＳ Ｐゴシック" charset="-128"/>
            </a:endParaRPr>
          </a:p>
          <a:p>
            <a:pPr>
              <a:buFont typeface="Wingdings" charset="2"/>
              <a:buNone/>
            </a:pPr>
            <a:endParaRPr lang="en-GB" b="1" smtClean="0">
              <a:latin typeface="Apple Chancery" charset="0"/>
              <a:ea typeface="ＭＳ Ｐゴシック" charset="-128"/>
            </a:endParaRPr>
          </a:p>
          <a:p>
            <a:r>
              <a:rPr lang="en-GB" smtClean="0">
                <a:latin typeface="Arial" charset="0"/>
                <a:ea typeface="ＭＳ Ｐゴシック" charset="-128"/>
              </a:rPr>
              <a:t>Linking design with methods</a:t>
            </a:r>
          </a:p>
          <a:p>
            <a:r>
              <a:rPr lang="en-GB" smtClean="0">
                <a:latin typeface="Arial" charset="0"/>
                <a:ea typeface="ＭＳ Ｐゴシック" charset="-128"/>
              </a:rPr>
              <a:t>Conclusion/reflection</a:t>
            </a:r>
            <a:br>
              <a:rPr lang="en-GB" smtClean="0">
                <a:latin typeface="Arial" charset="0"/>
                <a:ea typeface="ＭＳ Ｐゴシック" charset="-128"/>
              </a:rPr>
            </a:br>
            <a:r>
              <a:rPr lang="en-GB" smtClean="0">
                <a:latin typeface="Arial" charset="0"/>
                <a:ea typeface="ＭＳ Ｐゴシック" charset="-128"/>
              </a:rPr>
              <a:t/>
            </a:r>
            <a:br>
              <a:rPr lang="en-GB" smtClean="0">
                <a:latin typeface="Arial" charset="0"/>
                <a:ea typeface="ＭＳ Ｐゴシック" charset="-128"/>
              </a:rPr>
            </a:br>
            <a:endParaRPr lang="en-GB" b="1" u="sng" smtClean="0">
              <a:latin typeface="Arial" charset="0"/>
              <a:ea typeface="ＭＳ Ｐゴシック" charset="-128"/>
            </a:endParaRPr>
          </a:p>
        </p:txBody>
      </p:sp>
      <p:pic>
        <p:nvPicPr>
          <p:cNvPr id="23557" name="Picture 5" descr="MCj00787320000[1]"/>
          <p:cNvPicPr>
            <a:picLocks noGrp="1" noChangeAspect="1" noChangeArrowheads="1"/>
          </p:cNvPicPr>
          <p:nvPr>
            <p:ph sz="half" idx="2"/>
          </p:nvPr>
        </p:nvPicPr>
        <p:blipFill>
          <a:blip r:embed="rId3"/>
          <a:srcRect/>
          <a:stretch>
            <a:fillRect/>
          </a:stretch>
        </p:blipFill>
        <p:spPr>
          <a:xfrm>
            <a:off x="4643438" y="2636838"/>
            <a:ext cx="2751137" cy="3933825"/>
          </a:xfrm>
        </p:spPr>
      </p:pic>
      <p:sp>
        <p:nvSpPr>
          <p:cNvPr id="23558" name="AutoShape 7"/>
          <p:cNvSpPr>
            <a:spLocks noChangeArrowheads="1"/>
          </p:cNvSpPr>
          <p:nvPr/>
        </p:nvSpPr>
        <p:spPr bwMode="auto">
          <a:xfrm rot="452676">
            <a:off x="5759450" y="-171450"/>
            <a:ext cx="3384550"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charset="2"/>
              <a:buNone/>
            </a:pPr>
            <a:r>
              <a:rPr lang="en-GB" sz="2000" b="1">
                <a:latin typeface="Bradley Hand ITC" pitchFamily="66" charset="0"/>
              </a:rPr>
              <a:t>I may </a:t>
            </a:r>
            <a:br>
              <a:rPr lang="en-GB" sz="2000" b="1">
                <a:latin typeface="Bradley Hand ITC" pitchFamily="66" charset="0"/>
              </a:rPr>
            </a:br>
            <a:r>
              <a:rPr lang="en-GB" sz="2000" b="1">
                <a:latin typeface="Bradley Hand ITC" pitchFamily="66" charset="0"/>
              </a:rPr>
              <a:t>skip over</a:t>
            </a:r>
            <a:br>
              <a:rPr lang="en-GB" sz="2000" b="1">
                <a:latin typeface="Bradley Hand ITC" pitchFamily="66" charset="0"/>
              </a:rPr>
            </a:br>
            <a:r>
              <a:rPr lang="en-GB" sz="2000" b="1">
                <a:latin typeface="Bradley Hand ITC" pitchFamily="66" charset="0"/>
              </a:rPr>
              <a:t> some slides, </a:t>
            </a:r>
            <a:br>
              <a:rPr lang="en-GB" sz="2000" b="1">
                <a:latin typeface="Bradley Hand ITC" pitchFamily="66" charset="0"/>
              </a:rPr>
            </a:br>
            <a:r>
              <a:rPr lang="en-GB" sz="2000" b="1">
                <a:latin typeface="Bradley Hand ITC" pitchFamily="66" charset="0"/>
              </a:rPr>
              <a:t>but use them </a:t>
            </a:r>
            <a:br>
              <a:rPr lang="en-GB" sz="2000" b="1">
                <a:latin typeface="Bradley Hand ITC" pitchFamily="66" charset="0"/>
              </a:rPr>
            </a:br>
            <a:r>
              <a:rPr lang="en-GB" sz="2000" b="1">
                <a:latin typeface="Bradley Hand ITC" pitchFamily="66" charset="0"/>
              </a:rPr>
              <a:t>as notes</a:t>
            </a:r>
          </a:p>
        </p:txBody>
      </p:sp>
      <p:sp>
        <p:nvSpPr>
          <p:cNvPr id="23559" name="Rectangle 6"/>
          <p:cNvSpPr>
            <a:spLocks noChangeArrowheads="1"/>
          </p:cNvSpPr>
          <p:nvPr/>
        </p:nvSpPr>
        <p:spPr bwMode="auto">
          <a:xfrm>
            <a:off x="2133600" y="3429000"/>
            <a:ext cx="2209800" cy="1077913"/>
          </a:xfrm>
          <a:prstGeom prst="rect">
            <a:avLst/>
          </a:prstGeom>
          <a:noFill/>
          <a:ln w="9525">
            <a:noFill/>
            <a:miter lim="800000"/>
            <a:headEnd/>
            <a:tailEnd/>
          </a:ln>
        </p:spPr>
        <p:txBody>
          <a:bodyPr>
            <a:prstTxWarp prst="textNoShape">
              <a:avLst/>
            </a:prstTxWarp>
            <a:spAutoFit/>
          </a:bodyPr>
          <a:lstStyle/>
          <a:p>
            <a:pPr algn="ctr">
              <a:buFont typeface="Wingdings" charset="2"/>
              <a:buNone/>
            </a:pPr>
            <a:r>
              <a:rPr lang="en-GB" sz="1600" b="1">
                <a:latin typeface="Apple Chancery" charset="0"/>
                <a:ea typeface="ＭＳ Ｐゴシック" charset="-128"/>
                <a:cs typeface="ＭＳ Ｐゴシック" charset="-128"/>
              </a:rPr>
              <a:t>NB</a:t>
            </a:r>
            <a:r>
              <a:rPr lang="en-GB" sz="1600" b="1">
                <a:latin typeface="Arial" charset="0"/>
                <a:ea typeface="ＭＳ Ｐゴシック" charset="-128"/>
                <a:cs typeface="ＭＳ Ｐゴシック" charset="-128"/>
              </a:rPr>
              <a:t> </a:t>
            </a:r>
            <a:r>
              <a:rPr lang="en-US" sz="1600" b="1">
                <a:latin typeface="Apple Chancery" charset="0"/>
                <a:ea typeface="ＭＳ Ｐゴシック" charset="-128"/>
                <a:cs typeface="ＭＳ Ｐゴシック" charset="-128"/>
              </a:rPr>
              <a:t>A</a:t>
            </a:r>
            <a:r>
              <a:rPr lang="en-GB" sz="1600" b="1">
                <a:latin typeface="Apple Chancery" charset="0"/>
                <a:ea typeface="ＭＳ Ｐゴシック" charset="-128"/>
                <a:cs typeface="ＭＳ Ｐゴシック" charset="-128"/>
              </a:rPr>
              <a:t>ll the time</a:t>
            </a:r>
            <a:r>
              <a:rPr lang="en-US" sz="1600" b="1">
                <a:latin typeface="Apple Chancery" charset="0"/>
                <a:ea typeface="ＭＳ Ｐゴシック" charset="-128"/>
                <a:cs typeface="ＭＳ Ｐゴシック" charset="-128"/>
              </a:rPr>
              <a:t>… </a:t>
            </a:r>
            <a:r>
              <a:rPr lang="en-GB" sz="1600" b="1">
                <a:latin typeface="Apple Chancery" charset="0"/>
                <a:ea typeface="ＭＳ Ｐゴシック" charset="-128"/>
                <a:cs typeface="ＭＳ Ｐゴシック" charset="-128"/>
              </a:rPr>
              <a:t>considering what we know already about research methods</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260350"/>
            <a:ext cx="8139113" cy="819150"/>
          </a:xfrm>
        </p:spPr>
        <p:txBody>
          <a:bodyPr/>
          <a:lstStyle/>
          <a:p>
            <a:r>
              <a:rPr lang="en-GB" smtClean="0">
                <a:ea typeface="ＭＳ Ｐゴシック" charset="-128"/>
                <a:cs typeface="ＭＳ Ｐゴシック" charset="-128"/>
              </a:rPr>
              <a:t>Interviews – why?</a:t>
            </a:r>
          </a:p>
        </p:txBody>
      </p:sp>
      <p:sp>
        <p:nvSpPr>
          <p:cNvPr id="25603" name="Text Placeholder 2"/>
          <p:cNvSpPr>
            <a:spLocks noGrp="1"/>
          </p:cNvSpPr>
          <p:nvPr>
            <p:ph type="body" sz="half" idx="1"/>
          </p:nvPr>
        </p:nvSpPr>
        <p:spPr/>
        <p:txBody>
          <a:bodyPr/>
          <a:lstStyle/>
          <a:p>
            <a:pPr>
              <a:spcAft>
                <a:spcPts val="1200"/>
              </a:spcAft>
            </a:pPr>
            <a:r>
              <a:rPr lang="en-GB" smtClean="0">
                <a:latin typeface="Arial" charset="0"/>
                <a:ea typeface="ＭＳ Ｐゴシック" charset="-128"/>
              </a:rPr>
              <a:t>Why do we conduct interviews?</a:t>
            </a:r>
          </a:p>
          <a:p>
            <a:pPr>
              <a:spcAft>
                <a:spcPts val="1200"/>
              </a:spcAft>
            </a:pPr>
            <a:r>
              <a:rPr lang="en-GB" smtClean="0">
                <a:latin typeface="Arial" charset="0"/>
                <a:ea typeface="ＭＳ Ｐゴシック" charset="-128"/>
              </a:rPr>
              <a:t>What format can interviews take?</a:t>
            </a:r>
          </a:p>
          <a:p>
            <a:pPr>
              <a:spcAft>
                <a:spcPts val="1200"/>
              </a:spcAft>
            </a:pPr>
            <a:r>
              <a:rPr lang="en-GB" smtClean="0">
                <a:latin typeface="Arial" charset="0"/>
                <a:ea typeface="ＭＳ Ｐゴシック" charset="-128"/>
              </a:rPr>
              <a:t>Remember the definition of research?</a:t>
            </a:r>
          </a:p>
          <a:p>
            <a:pPr lvl="1">
              <a:spcAft>
                <a:spcPts val="1200"/>
              </a:spcAft>
            </a:pPr>
            <a:r>
              <a:rPr lang="en-GB" smtClean="0">
                <a:latin typeface="Arial" charset="0"/>
              </a:rPr>
              <a:t>What contribution can interviews make to research?</a:t>
            </a:r>
          </a:p>
          <a:p>
            <a:endParaRPr lang="en-GB" smtClean="0">
              <a:latin typeface="Arial" charset="0"/>
              <a:ea typeface="ＭＳ Ｐゴシック" charset="-128"/>
            </a:endParaRPr>
          </a:p>
        </p:txBody>
      </p:sp>
      <p:sp>
        <p:nvSpPr>
          <p:cNvPr id="25604" name="Content Placeholder 3"/>
          <p:cNvSpPr>
            <a:spLocks noGrp="1"/>
          </p:cNvSpPr>
          <p:nvPr>
            <p:ph sz="half" idx="2"/>
          </p:nvPr>
        </p:nvSpPr>
        <p:spPr/>
        <p:txBody>
          <a:bodyPr/>
          <a:lstStyle/>
          <a:p>
            <a:pPr>
              <a:buFont typeface="Wingdings" charset="2"/>
              <a:buNone/>
            </a:pPr>
            <a:r>
              <a:rPr lang="en-GB" smtClean="0">
                <a:latin typeface="Arial" charset="0"/>
                <a:ea typeface="ＭＳ Ｐゴシック" charset="-128"/>
              </a:rPr>
              <a:t>Think about a classic abstract</a:t>
            </a:r>
          </a:p>
          <a:p>
            <a:pPr>
              <a:buFont typeface="Wingdings" charset="2"/>
              <a:buNone/>
            </a:pPr>
            <a:endParaRPr lang="en-GB" smtClean="0">
              <a:latin typeface="Arial" charset="0"/>
              <a:ea typeface="ＭＳ Ｐゴシック" charset="-128"/>
            </a:endParaRPr>
          </a:p>
        </p:txBody>
      </p:sp>
      <p:sp>
        <p:nvSpPr>
          <p:cNvPr id="25605" name="Footer Placeholder 4"/>
          <p:cNvSpPr>
            <a:spLocks noGrp="1"/>
          </p:cNvSpPr>
          <p:nvPr>
            <p:ph type="ftr" sz="quarter" idx="11"/>
          </p:nvPr>
        </p:nvSpPr>
        <p:spPr>
          <a:noFill/>
        </p:spPr>
        <p:txBody>
          <a:bodyPr/>
          <a:lstStyle/>
          <a:p>
            <a:r>
              <a:rPr lang="en-GB" smtClean="0"/>
              <a:t>saw@ecs.soton.ac.uk</a:t>
            </a:r>
          </a:p>
        </p:txBody>
      </p:sp>
      <p:sp>
        <p:nvSpPr>
          <p:cNvPr id="6" name="Rectangle 5"/>
          <p:cNvSpPr/>
          <p:nvPr/>
        </p:nvSpPr>
        <p:spPr>
          <a:xfrm>
            <a:off x="4800600" y="2971800"/>
            <a:ext cx="4038600" cy="2363788"/>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buFont typeface="Wingdings" charset="2"/>
              <a:buNone/>
              <a:defRPr/>
            </a:pPr>
            <a:r>
              <a:rPr lang="en-GB" sz="1800" dirty="0"/>
              <a:t>This is the way the world is</a:t>
            </a:r>
          </a:p>
          <a:p>
            <a:pPr>
              <a:buFont typeface="Wingdings" charset="2"/>
              <a:buNone/>
              <a:defRPr/>
            </a:pPr>
            <a:endParaRPr lang="en-GB" sz="1800" dirty="0"/>
          </a:p>
          <a:p>
            <a:pPr>
              <a:buFont typeface="Wingdings" charset="2"/>
              <a:buNone/>
              <a:defRPr/>
            </a:pPr>
            <a:r>
              <a:rPr lang="en-GB" sz="1800" dirty="0"/>
              <a:t>This is what is wrong with the world</a:t>
            </a:r>
          </a:p>
          <a:p>
            <a:pPr>
              <a:buFont typeface="Wingdings" charset="2"/>
              <a:buNone/>
              <a:defRPr/>
            </a:pPr>
            <a:endParaRPr lang="en-GB" sz="1800" dirty="0"/>
          </a:p>
          <a:p>
            <a:pPr>
              <a:buFont typeface="Wingdings" charset="2"/>
              <a:buNone/>
              <a:defRPr/>
            </a:pPr>
            <a:r>
              <a:rPr lang="en-GB" sz="1800" dirty="0"/>
              <a:t>Here is my interesting idea/proposal</a:t>
            </a:r>
          </a:p>
          <a:p>
            <a:pPr>
              <a:buFont typeface="Wingdings" charset="2"/>
              <a:buNone/>
              <a:defRPr/>
            </a:pPr>
            <a:endParaRPr lang="en-GB" sz="1800" dirty="0"/>
          </a:p>
          <a:p>
            <a:pPr>
              <a:buFont typeface="Wingdings" charset="2"/>
              <a:buNone/>
              <a:defRPr/>
            </a:pPr>
            <a:r>
              <a:rPr lang="en-GB" sz="1800" dirty="0"/>
              <a:t>Here is what I have found</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charset="-128"/>
                <a:cs typeface="ＭＳ Ｐゴシック" charset="-128"/>
              </a:rPr>
              <a:t>Interview Study</a:t>
            </a:r>
          </a:p>
        </p:txBody>
      </p:sp>
      <p:pic>
        <p:nvPicPr>
          <p:cNvPr id="26627" name="Content Placeholder 4" descr="Picture 39.png"/>
          <p:cNvPicPr>
            <a:picLocks noGrp="1" noChangeAspect="1"/>
          </p:cNvPicPr>
          <p:nvPr>
            <p:ph idx="1"/>
          </p:nvPr>
        </p:nvPicPr>
        <p:blipFill>
          <a:blip r:embed="rId3"/>
          <a:srcRect l="-25110" r="-25110"/>
          <a:stretch>
            <a:fillRect/>
          </a:stretch>
        </p:blipFill>
        <p:spPr>
          <a:xfrm>
            <a:off x="755576" y="1628800"/>
            <a:ext cx="7772400" cy="4114800"/>
          </a:xfrm>
        </p:spPr>
      </p:pic>
      <p:sp>
        <p:nvSpPr>
          <p:cNvPr id="26628" name="Footer Placeholder 3"/>
          <p:cNvSpPr>
            <a:spLocks noGrp="1"/>
          </p:cNvSpPr>
          <p:nvPr>
            <p:ph type="ftr" sz="quarter" idx="11"/>
          </p:nvPr>
        </p:nvSpPr>
        <p:spPr>
          <a:noFill/>
        </p:spPr>
        <p:txBody>
          <a:bodyPr/>
          <a:lstStyle/>
          <a:p>
            <a:r>
              <a:rPr lang="en-GB" smtClean="0"/>
              <a:t>saw@ecs.soton.ac.uk</a:t>
            </a:r>
          </a:p>
        </p:txBody>
      </p:sp>
      <p:sp>
        <p:nvSpPr>
          <p:cNvPr id="2" name="Rectangle 1"/>
          <p:cNvSpPr/>
          <p:nvPr/>
        </p:nvSpPr>
        <p:spPr>
          <a:xfrm>
            <a:off x="-14537" y="5949280"/>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None/>
            </a:pPr>
            <a:r>
              <a:rPr lang="en-GB" sz="2000" dirty="0">
                <a:hlinkClick r:id="rId4"/>
              </a:rPr>
              <a:t>http://</a:t>
            </a:r>
            <a:r>
              <a:rPr lang="en-GB" sz="2000" dirty="0" err="1">
                <a:hlinkClick r:id="rId4"/>
              </a:rPr>
              <a:t>eprints.ecs.soton.ac.uk</a:t>
            </a:r>
            <a:r>
              <a:rPr lang="en-GB" sz="2000" dirty="0">
                <a:hlinkClick r:id="rId4"/>
              </a:rPr>
              <a:t>/12663/</a:t>
            </a:r>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charset="-128"/>
                <a:cs typeface="ＭＳ Ｐゴシック" charset="-128"/>
              </a:rPr>
              <a:t>Explaining the method</a:t>
            </a:r>
          </a:p>
        </p:txBody>
      </p:sp>
      <p:pic>
        <p:nvPicPr>
          <p:cNvPr id="28675" name="Content Placeholder 4" descr="Picture 37.png"/>
          <p:cNvPicPr>
            <a:picLocks noGrp="1" noChangeAspect="1"/>
          </p:cNvPicPr>
          <p:nvPr>
            <p:ph idx="1"/>
          </p:nvPr>
        </p:nvPicPr>
        <p:blipFill>
          <a:blip r:embed="rId2"/>
          <a:srcRect l="-17355" r="-17355"/>
          <a:stretch>
            <a:fillRect/>
          </a:stretch>
        </p:blipFill>
        <p:spPr/>
      </p:pic>
      <p:sp>
        <p:nvSpPr>
          <p:cNvPr id="28676" name="Footer Placeholder 3"/>
          <p:cNvSpPr>
            <a:spLocks noGrp="1"/>
          </p:cNvSpPr>
          <p:nvPr>
            <p:ph type="ftr" sz="quarter" idx="11"/>
          </p:nvPr>
        </p:nvSpPr>
        <p:spPr>
          <a:noFill/>
        </p:spPr>
        <p:txBody>
          <a:bodyPr/>
          <a:lstStyle/>
          <a:p>
            <a:r>
              <a:rPr lang="en-GB" smtClean="0"/>
              <a:t>saw@ecs.soton.ac.uk</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US" smtClean="0">
                <a:ea typeface="ＭＳ Ｐゴシック" charset="-128"/>
                <a:cs typeface="ＭＳ Ｐゴシック" charset="-128"/>
              </a:rPr>
              <a:t>Case Study – mixed methods</a:t>
            </a:r>
          </a:p>
        </p:txBody>
      </p:sp>
      <p:sp>
        <p:nvSpPr>
          <p:cNvPr id="29699" name="Footer Placeholder 2"/>
          <p:cNvSpPr>
            <a:spLocks noGrp="1"/>
          </p:cNvSpPr>
          <p:nvPr>
            <p:ph type="ftr" sz="quarter" idx="11"/>
          </p:nvPr>
        </p:nvSpPr>
        <p:spPr>
          <a:noFill/>
        </p:spPr>
        <p:txBody>
          <a:bodyPr/>
          <a:lstStyle/>
          <a:p>
            <a:r>
              <a:rPr lang="en-GB" smtClean="0"/>
              <a:t>saw@ecs.soton.ac.uk</a:t>
            </a:r>
          </a:p>
        </p:txBody>
      </p:sp>
      <p:pic>
        <p:nvPicPr>
          <p:cNvPr id="29700" name="Content Placeholder 7" descr="Picture 40.png"/>
          <p:cNvPicPr>
            <a:picLocks noGrp="1" noChangeAspect="1"/>
          </p:cNvPicPr>
          <p:nvPr>
            <p:ph idx="1"/>
          </p:nvPr>
        </p:nvPicPr>
        <p:blipFill>
          <a:blip r:embed="rId2"/>
          <a:srcRect l="-7901" r="-7901"/>
          <a:stretch>
            <a:fillRect/>
          </a:stretch>
        </p:blipFill>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charset="-128"/>
                <a:cs typeface="ＭＳ Ｐゴシック" charset="-128"/>
              </a:rPr>
              <a:t>A mixed method approach</a:t>
            </a:r>
          </a:p>
        </p:txBody>
      </p:sp>
      <p:pic>
        <p:nvPicPr>
          <p:cNvPr id="30723" name="Content Placeholder 4" descr="Picture 32.png"/>
          <p:cNvPicPr>
            <a:picLocks noGrp="1" noChangeAspect="1"/>
          </p:cNvPicPr>
          <p:nvPr>
            <p:ph idx="1"/>
          </p:nvPr>
        </p:nvPicPr>
        <p:blipFill>
          <a:blip r:embed="rId2"/>
          <a:srcRect t="-46117" b="-46117"/>
          <a:stretch>
            <a:fillRect/>
          </a:stretch>
        </p:blipFill>
        <p:spPr/>
      </p:pic>
      <p:sp>
        <p:nvSpPr>
          <p:cNvPr id="30724" name="Footer Placeholder 3"/>
          <p:cNvSpPr>
            <a:spLocks noGrp="1"/>
          </p:cNvSpPr>
          <p:nvPr>
            <p:ph type="ftr" sz="quarter" idx="11"/>
          </p:nvPr>
        </p:nvSpPr>
        <p:spPr>
          <a:noFill/>
        </p:spPr>
        <p:txBody>
          <a:bodyPr/>
          <a:lstStyle/>
          <a:p>
            <a:r>
              <a:rPr lang="en-GB" smtClean="0"/>
              <a:t>saw@ecs.soton.ac.uk</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charset="-128"/>
                <a:cs typeface="ＭＳ Ｐゴシック" charset="-128"/>
              </a:rPr>
              <a:t>Situating the findings</a:t>
            </a:r>
          </a:p>
        </p:txBody>
      </p:sp>
      <p:sp>
        <p:nvSpPr>
          <p:cNvPr id="31747" name="Footer Placeholder 3"/>
          <p:cNvSpPr>
            <a:spLocks noGrp="1"/>
          </p:cNvSpPr>
          <p:nvPr>
            <p:ph type="ftr" sz="quarter" idx="11"/>
          </p:nvPr>
        </p:nvSpPr>
        <p:spPr>
          <a:noFill/>
        </p:spPr>
        <p:txBody>
          <a:bodyPr/>
          <a:lstStyle/>
          <a:p>
            <a:r>
              <a:rPr lang="en-GB" smtClean="0"/>
              <a:t>saw@ecs.soton.ac.uk</a:t>
            </a:r>
          </a:p>
        </p:txBody>
      </p:sp>
      <p:pic>
        <p:nvPicPr>
          <p:cNvPr id="31748" name="Content Placeholder 6" descr="Picture 36.png"/>
          <p:cNvPicPr>
            <a:picLocks noGrp="1" noChangeAspect="1"/>
          </p:cNvPicPr>
          <p:nvPr>
            <p:ph idx="1"/>
          </p:nvPr>
        </p:nvPicPr>
        <p:blipFill>
          <a:blip r:embed="rId2"/>
          <a:srcRect l="-8798" r="-8798"/>
          <a:stretch>
            <a:fillRect/>
          </a:stretch>
        </p:blipFill>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EADOW">
  <a:themeElements>
    <a:clrScheme name="Custom 3">
      <a:dk1>
        <a:srgbClr val="003399"/>
      </a:dk1>
      <a:lt1>
        <a:srgbClr val="FFFFFF"/>
      </a:lt1>
      <a:dk2>
        <a:srgbClr val="003399"/>
      </a:dk2>
      <a:lt2>
        <a:srgbClr val="0066FF"/>
      </a:lt2>
      <a:accent1>
        <a:srgbClr val="003399"/>
      </a:accent1>
      <a:accent2>
        <a:srgbClr val="9900CC"/>
      </a:accent2>
      <a:accent3>
        <a:srgbClr val="FFFFFF"/>
      </a:accent3>
      <a:accent4>
        <a:srgbClr val="002A82"/>
      </a:accent4>
      <a:accent5>
        <a:srgbClr val="AAADCA"/>
      </a:accent5>
      <a:accent6>
        <a:srgbClr val="8A00B9"/>
      </a:accent6>
      <a:hlink>
        <a:srgbClr val="140AFF"/>
      </a:hlink>
      <a:folHlink>
        <a:srgbClr val="2F0BFF"/>
      </a:folHlink>
    </a:clrScheme>
    <a:fontScheme name="MEADO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lnDef>
  </a:objectDefaults>
  <a:extraClrSchemeLst>
    <a:extraClrScheme>
      <a:clrScheme name="MEADOW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AD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EADOW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ADOW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ADOW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ADOW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EADOW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28060</TotalTime>
  <Words>1160</Words>
  <Application>Microsoft Macintosh PowerPoint</Application>
  <PresentationFormat>On-screen Show (4:3)</PresentationFormat>
  <Paragraphs>256</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MEADOW</vt:lpstr>
      <vt:lpstr>COMP6049  Conducting Interviews  and Focus Groups  November 2011</vt:lpstr>
      <vt:lpstr>Introduction and Objectives</vt:lpstr>
      <vt:lpstr>The plan</vt:lpstr>
      <vt:lpstr>Interviews – why?</vt:lpstr>
      <vt:lpstr>Interview Study</vt:lpstr>
      <vt:lpstr>Explaining the method</vt:lpstr>
      <vt:lpstr>Case Study – mixed methods</vt:lpstr>
      <vt:lpstr>A mixed method approach</vt:lpstr>
      <vt:lpstr>Situating the findings</vt:lpstr>
      <vt:lpstr>Interviews, Focus groups and others</vt:lpstr>
      <vt:lpstr>Approaching an interview</vt:lpstr>
      <vt:lpstr>Purpose</vt:lpstr>
      <vt:lpstr> Purpose: Ways of looking at change</vt:lpstr>
      <vt:lpstr>Purpose: What’s going on inside?</vt:lpstr>
      <vt:lpstr>Purpose: to publish…</vt:lpstr>
      <vt:lpstr>Reminder – (w2) Paradigm</vt:lpstr>
      <vt:lpstr>Paradigm: What tools do we have?</vt:lpstr>
      <vt:lpstr>Plan and Prepare</vt:lpstr>
      <vt:lpstr>Protocols</vt:lpstr>
      <vt:lpstr>Protocols</vt:lpstr>
      <vt:lpstr>Pragmatics</vt:lpstr>
      <vt:lpstr>Pragmatics – bringing it together</vt:lpstr>
      <vt:lpstr>How you will learn this…</vt:lpstr>
      <vt:lpstr>References</vt:lpstr>
      <vt:lpstr>References</vt:lpstr>
      <vt:lpstr>Further details</vt:lpstr>
    </vt:vector>
  </TitlesOfParts>
  <Manager/>
  <Company>University of Southampton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report writing</dc:title>
  <dc:subject/>
  <dc:creator>Su White</dc:creator>
  <cp:keywords/>
  <dc:description/>
  <cp:lastModifiedBy>Su White</cp:lastModifiedBy>
  <cp:revision>222</cp:revision>
  <cp:lastPrinted>2008-10-09T13:12:42Z</cp:lastPrinted>
  <dcterms:created xsi:type="dcterms:W3CDTF">2010-12-13T10:54:41Z</dcterms:created>
  <dcterms:modified xsi:type="dcterms:W3CDTF">2011-11-01T17:49:48Z</dcterms:modified>
  <cp:category/>
</cp:coreProperties>
</file>