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8" r:id="rId3"/>
    <p:sldId id="266" r:id="rId4"/>
    <p:sldId id="260" r:id="rId5"/>
    <p:sldId id="258" r:id="rId6"/>
    <p:sldId id="257" r:id="rId7"/>
    <p:sldId id="259" r:id="rId8"/>
    <p:sldId id="262" r:id="rId9"/>
    <p:sldId id="264" r:id="rId10"/>
    <p:sldId id="267" r:id="rId11"/>
    <p:sldId id="269" r:id="rId12"/>
    <p:sldId id="265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0" d="100"/>
          <a:sy n="130" d="100"/>
        </p:scale>
        <p:origin x="-16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36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7F1BE-C767-0541-9121-F880EFB34BEC}" type="datetimeFigureOut">
              <a:rPr lang="en-US" smtClean="0"/>
              <a:t>22/11/2011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CD81-1DFF-1940-A206-FF0FDB5AA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348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7F1BE-C767-0541-9121-F880EFB34BEC}" type="datetimeFigureOut">
              <a:rPr lang="en-US" smtClean="0"/>
              <a:t>22/11/2011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CD81-1DFF-1940-A206-FF0FDB5AA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284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7F1BE-C767-0541-9121-F880EFB34BEC}" type="datetimeFigureOut">
              <a:rPr lang="en-US" smtClean="0"/>
              <a:t>22/11/2011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CD81-1DFF-1940-A206-FF0FDB5AA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98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7F1BE-C767-0541-9121-F880EFB34BEC}" type="datetimeFigureOut">
              <a:rPr lang="en-US" smtClean="0"/>
              <a:t>22/11/2011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CD81-1DFF-1940-A206-FF0FDB5AA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532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7F1BE-C767-0541-9121-F880EFB34BEC}" type="datetimeFigureOut">
              <a:rPr lang="en-US" smtClean="0"/>
              <a:t>22/11/2011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CD81-1DFF-1940-A206-FF0FDB5AA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165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7F1BE-C767-0541-9121-F880EFB34BEC}" type="datetimeFigureOut">
              <a:rPr lang="en-US" smtClean="0"/>
              <a:t>22/11/2011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CD81-1DFF-1940-A206-FF0FDB5AA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92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7F1BE-C767-0541-9121-F880EFB34BEC}" type="datetimeFigureOut">
              <a:rPr lang="en-US" smtClean="0"/>
              <a:t>22/11/2011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CD81-1DFF-1940-A206-FF0FDB5AA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37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7F1BE-C767-0541-9121-F880EFB34BEC}" type="datetimeFigureOut">
              <a:rPr lang="en-US" smtClean="0"/>
              <a:t>22/11/2011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CD81-1DFF-1940-A206-FF0FDB5AA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650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7F1BE-C767-0541-9121-F880EFB34BEC}" type="datetimeFigureOut">
              <a:rPr lang="en-US" smtClean="0"/>
              <a:t>22/11/2011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CD81-1DFF-1940-A206-FF0FDB5AA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417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7F1BE-C767-0541-9121-F880EFB34BEC}" type="datetimeFigureOut">
              <a:rPr lang="en-US" smtClean="0"/>
              <a:t>22/11/2011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CD81-1DFF-1940-A206-FF0FDB5AA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380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7F1BE-C767-0541-9121-F880EFB34BEC}" type="datetimeFigureOut">
              <a:rPr lang="en-US" smtClean="0"/>
              <a:t>22/11/2011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CCD81-1DFF-1940-A206-FF0FDB5AA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446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7F1BE-C767-0541-9121-F880EFB34BEC}" type="datetimeFigureOut">
              <a:rPr lang="en-US" smtClean="0"/>
              <a:t>22/11/2011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CCD81-1DFF-1940-A206-FF0FDB5AA8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298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Preparing for your presentations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Su White</a:t>
            </a:r>
          </a:p>
          <a:p>
            <a:r>
              <a:rPr lang="en-GB" sz="2800" dirty="0" smtClean="0"/>
              <a:t>http://</a:t>
            </a:r>
            <a:r>
              <a:rPr lang="en-GB" sz="2800" dirty="0" err="1" smtClean="0"/>
              <a:t>www.edshare.soton.ac.uk</a:t>
            </a:r>
            <a:r>
              <a:rPr lang="en-GB" sz="2800" dirty="0" smtClean="0"/>
              <a:t>/6216/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854291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coursework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2400" dirty="0" smtClean="0"/>
              <a:t>The list of topics, method for selecting topic and schedule for presentations will all be formalised over the next week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You will receive an email when the coursework is available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Meanwhile</a:t>
            </a:r>
          </a:p>
          <a:p>
            <a:pPr lvl="1">
              <a:lnSpc>
                <a:spcPct val="150000"/>
              </a:lnSpc>
            </a:pPr>
            <a:r>
              <a:rPr lang="en-GB" sz="2000" dirty="0" smtClean="0"/>
              <a:t>the basic structure of the activity specified for previous years in available in </a:t>
            </a:r>
            <a:r>
              <a:rPr lang="en-GB" sz="2000" dirty="0" err="1" smtClean="0"/>
              <a:t>Edshare</a:t>
            </a:r>
            <a:r>
              <a:rPr lang="en-GB" sz="2000" dirty="0" smtClean="0"/>
              <a:t> at </a:t>
            </a:r>
            <a:br>
              <a:rPr lang="en-GB" sz="2000" dirty="0" smtClean="0"/>
            </a:br>
            <a:r>
              <a:rPr lang="en-GB" sz="2000" dirty="0" smtClean="0"/>
              <a:t>http://</a:t>
            </a:r>
            <a:r>
              <a:rPr lang="en-GB" sz="2000" dirty="0" err="1" smtClean="0"/>
              <a:t>www.edshare.soton.ac.uk</a:t>
            </a:r>
            <a:r>
              <a:rPr lang="en-GB" sz="2000" dirty="0" smtClean="0"/>
              <a:t>/4201/</a:t>
            </a:r>
          </a:p>
          <a:p>
            <a:pPr lvl="1">
              <a:lnSpc>
                <a:spcPct val="150000"/>
              </a:lnSpc>
            </a:pPr>
            <a:r>
              <a:rPr lang="en-GB" sz="2000" dirty="0" smtClean="0"/>
              <a:t>The </a:t>
            </a:r>
            <a:r>
              <a:rPr lang="en-GB" sz="2000" dirty="0" err="1" smtClean="0"/>
              <a:t>markscheme</a:t>
            </a:r>
            <a:r>
              <a:rPr lang="en-GB" sz="2000" dirty="0" smtClean="0"/>
              <a:t> is in </a:t>
            </a:r>
            <a:r>
              <a:rPr lang="en-GB" sz="2000" dirty="0" err="1" smtClean="0"/>
              <a:t>Edshare</a:t>
            </a:r>
            <a:r>
              <a:rPr lang="en-GB" sz="2000" dirty="0" smtClean="0"/>
              <a:t> at </a:t>
            </a:r>
            <a:br>
              <a:rPr lang="en-GB" sz="2000" dirty="0" smtClean="0"/>
            </a:br>
            <a:r>
              <a:rPr lang="en-GB" sz="2000" dirty="0" smtClean="0"/>
              <a:t>http://</a:t>
            </a:r>
            <a:r>
              <a:rPr lang="en-GB" sz="2000" dirty="0" err="1" smtClean="0"/>
              <a:t>www.edshare.soton.ac.uk</a:t>
            </a:r>
            <a:r>
              <a:rPr lang="en-GB" sz="2000" dirty="0" smtClean="0"/>
              <a:t>/6172/</a:t>
            </a:r>
          </a:p>
        </p:txBody>
      </p:sp>
    </p:spTree>
    <p:extLst>
      <p:ext uri="{BB962C8B-B14F-4D97-AF65-F5344CB8AC3E}">
        <p14:creationId xmlns:p14="http://schemas.microsoft.com/office/powerpoint/2010/main" val="2127642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Archive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Additional topic offered in previous years</a:t>
            </a:r>
          </a:p>
          <a:p>
            <a:r>
              <a:rPr lang="en-GB" dirty="0" smtClean="0"/>
              <a:t>Students were able to choose between each one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8629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 choose….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  <a:buNone/>
            </a:pPr>
            <a:r>
              <a:rPr lang="en-GB" dirty="0" smtClean="0"/>
              <a:t>Prospective Students</a:t>
            </a:r>
          </a:p>
          <a:p>
            <a:pPr lvl="1">
              <a:spcAft>
                <a:spcPts val="1200"/>
              </a:spcAft>
            </a:pPr>
            <a:r>
              <a:rPr lang="en-GB" sz="2162" dirty="0" smtClean="0"/>
              <a:t>What they can expect from the application procedure</a:t>
            </a:r>
          </a:p>
          <a:p>
            <a:pPr lvl="1">
              <a:spcAft>
                <a:spcPts val="1200"/>
              </a:spcAft>
            </a:pPr>
            <a:r>
              <a:rPr lang="en-GB" sz="2162" dirty="0" smtClean="0"/>
              <a:t>What will happen when they first arrive at university</a:t>
            </a:r>
          </a:p>
          <a:p>
            <a:pPr lvl="1">
              <a:spcAft>
                <a:spcPts val="1200"/>
              </a:spcAft>
            </a:pPr>
            <a:r>
              <a:rPr lang="en-GB" sz="2162" dirty="0" smtClean="0"/>
              <a:t>What its like being a student at Southampton in ECS generally</a:t>
            </a:r>
          </a:p>
          <a:p>
            <a:pPr lvl="1">
              <a:spcAft>
                <a:spcPts val="1200"/>
              </a:spcAft>
            </a:pPr>
            <a:r>
              <a:rPr lang="en-GB" sz="2162" dirty="0" smtClean="0"/>
              <a:t>What sort of teaching and individual study they can expect</a:t>
            </a: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  <a:buNone/>
            </a:pPr>
            <a:r>
              <a:rPr lang="en-GB" dirty="0" smtClean="0"/>
              <a:t>Presentation Guide	</a:t>
            </a:r>
          </a:p>
          <a:p>
            <a:pPr lvl="1">
              <a:spcAft>
                <a:spcPts val="1200"/>
              </a:spcAft>
            </a:pPr>
            <a:r>
              <a:rPr lang="en-GB" sz="2162" dirty="0" smtClean="0"/>
              <a:t>What are the aspects of a good presentation</a:t>
            </a:r>
          </a:p>
          <a:p>
            <a:pPr lvl="1">
              <a:spcAft>
                <a:spcPts val="1200"/>
              </a:spcAft>
            </a:pPr>
            <a:r>
              <a:rPr lang="en-GB" sz="2162" dirty="0" smtClean="0"/>
              <a:t>What are things which can go wrong in a presentation</a:t>
            </a:r>
          </a:p>
          <a:p>
            <a:pPr lvl="1">
              <a:spcAft>
                <a:spcPts val="1200"/>
              </a:spcAft>
            </a:pPr>
            <a:r>
              <a:rPr lang="en-GB" sz="2162" dirty="0" smtClean="0"/>
              <a:t>What are the challenges of a group presentation?</a:t>
            </a:r>
          </a:p>
          <a:p>
            <a:pPr lvl="1">
              <a:spcAft>
                <a:spcPts val="1200"/>
              </a:spcAft>
            </a:pPr>
            <a:r>
              <a:rPr lang="en-GB" sz="2162" dirty="0" smtClean="0"/>
              <a:t>How would you make sure you scored top points against the marking scheme?</a:t>
            </a:r>
          </a:p>
          <a:p>
            <a:pPr lvl="1"/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660895" y="5611504"/>
            <a:ext cx="80259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/>
              <a:t>tell us what you would need to do to actually prepare a well researched and illustrated version of this presentation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457200" y="6495495"/>
            <a:ext cx="8229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algn="ctr"/>
            <a:r>
              <a:rPr lang="en-GB" dirty="0" smtClean="0"/>
              <a:t>Remember the objective is to get you some practice at presenting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 and Pitch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In your groups use 10 minutes to plan a short </a:t>
            </a:r>
            <a:br>
              <a:rPr lang="en-GB" dirty="0" smtClean="0"/>
            </a:br>
            <a:r>
              <a:rPr lang="en-GB" dirty="0" smtClean="0"/>
              <a:t>(4 minutes timed) joint presentation to the rest of the class</a:t>
            </a:r>
          </a:p>
          <a:p>
            <a:r>
              <a:rPr lang="en-GB" dirty="0" smtClean="0"/>
              <a:t>The pitch one of two:</a:t>
            </a:r>
          </a:p>
          <a:p>
            <a:pPr lvl="1"/>
            <a:r>
              <a:rPr lang="en-GB" dirty="0" smtClean="0"/>
              <a:t>Imagine you are presenting to a group of school or college students one or two years younger than yourself. The presentation is designed to explain things like:</a:t>
            </a:r>
          </a:p>
          <a:p>
            <a:pPr lvl="3">
              <a:spcAft>
                <a:spcPts val="1200"/>
              </a:spcAft>
            </a:pPr>
            <a:r>
              <a:rPr lang="en-GB" dirty="0" smtClean="0"/>
              <a:t>What they can expect from the application procedure</a:t>
            </a:r>
          </a:p>
          <a:p>
            <a:pPr lvl="3">
              <a:spcAft>
                <a:spcPts val="1200"/>
              </a:spcAft>
            </a:pPr>
            <a:r>
              <a:rPr lang="en-GB" dirty="0" smtClean="0"/>
              <a:t>What will happen when they first arrive at university</a:t>
            </a:r>
          </a:p>
          <a:p>
            <a:pPr lvl="3">
              <a:spcAft>
                <a:spcPts val="1200"/>
              </a:spcAft>
            </a:pPr>
            <a:r>
              <a:rPr lang="en-GB" dirty="0"/>
              <a:t>W</a:t>
            </a:r>
            <a:r>
              <a:rPr lang="en-GB" dirty="0" smtClean="0"/>
              <a:t>hat its like being a student at Southampton in ECS generally</a:t>
            </a:r>
          </a:p>
          <a:p>
            <a:pPr lvl="3">
              <a:spcAft>
                <a:spcPts val="1200"/>
              </a:spcAft>
            </a:pPr>
            <a:r>
              <a:rPr lang="en-GB" dirty="0" smtClean="0"/>
              <a:t>What sort of teaching and individual study they can expect</a:t>
            </a:r>
          </a:p>
          <a:p>
            <a:pPr lvl="1"/>
            <a:r>
              <a:rPr lang="en-GB" dirty="0" smtClean="0"/>
              <a:t>At the end (final 1 minutes) </a:t>
            </a:r>
            <a:br>
              <a:rPr lang="en-GB" dirty="0" smtClean="0"/>
            </a:br>
            <a:r>
              <a:rPr lang="en-GB" dirty="0" smtClean="0"/>
              <a:t>tell us what you would need to do to actually prepare a well researched and illustrated version of this presentation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6126163"/>
            <a:ext cx="8229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algn="ctr"/>
            <a:r>
              <a:rPr lang="en-GB" dirty="0" smtClean="0"/>
              <a:t>Remember the objective is to get you some practice at presenting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Handouts</a:t>
            </a:r>
            <a:endParaRPr lang="en-GB" dirty="0" smtClean="0"/>
          </a:p>
          <a:p>
            <a:pPr lvl="1"/>
            <a:r>
              <a:rPr lang="en-GB" dirty="0" smtClean="0"/>
              <a:t>Task specification:  one per group</a:t>
            </a:r>
          </a:p>
          <a:p>
            <a:pPr lvl="1"/>
            <a:r>
              <a:rPr lang="en-GB" dirty="0" smtClean="0"/>
              <a:t>Marking sheet: one per student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5116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Think about the presentation task</a:t>
            </a:r>
          </a:p>
          <a:p>
            <a:r>
              <a:rPr lang="en-GB" dirty="0" smtClean="0"/>
              <a:t>Estimate the amount of work/preparation you will have to do</a:t>
            </a:r>
          </a:p>
          <a:p>
            <a:r>
              <a:rPr lang="en-GB" dirty="0" smtClean="0"/>
              <a:t>Familiarise yourselves with the marking scheme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Give you some practical experience of standing in front of the class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953846" y="3370723"/>
            <a:ext cx="5490308" cy="1754327"/>
          </a:xfrm>
          <a:prstGeom prst="rect">
            <a:avLst/>
          </a:prstGeom>
          <a:solidFill>
            <a:schemeClr val="accent6"/>
          </a:solidFill>
          <a:effectLst>
            <a:glow rad="101600">
              <a:srgbClr val="FFFF00">
                <a:alpha val="75000"/>
              </a:srgbClr>
            </a:glow>
          </a:effectLst>
        </p:spPr>
        <p:txBody>
          <a:bodyPr wrap="square">
            <a:spAutoFit/>
          </a:bodyPr>
          <a:lstStyle/>
          <a:p>
            <a:pPr lvl="1"/>
            <a:r>
              <a:rPr lang="en-GB" dirty="0" smtClean="0"/>
              <a:t>Understand </a:t>
            </a:r>
          </a:p>
          <a:p>
            <a:pPr lvl="2"/>
            <a:r>
              <a:rPr lang="en-GB" dirty="0" smtClean="0"/>
              <a:t>the different aspects which will be assessed when you make a presentation</a:t>
            </a:r>
          </a:p>
          <a:p>
            <a:pPr lvl="1"/>
            <a:r>
              <a:rPr lang="en-GB" dirty="0" smtClean="0"/>
              <a:t>Identify </a:t>
            </a:r>
          </a:p>
          <a:p>
            <a:pPr lvl="2"/>
            <a:r>
              <a:rPr lang="en-GB" dirty="0" smtClean="0"/>
              <a:t>the necessary tasks associated with preparing a presentation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551633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Class Activity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Prepare for a presentation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In your groups</a:t>
            </a:r>
          </a:p>
          <a:p>
            <a:r>
              <a:rPr lang="en-GB" dirty="0" smtClean="0"/>
              <a:t>Make a list of advice/guidance for preparing and presenting information to an audience</a:t>
            </a:r>
          </a:p>
          <a:p>
            <a:r>
              <a:rPr lang="en-GB" dirty="0" smtClean="0"/>
              <a:t>Think of every possible perspective which you can imagine</a:t>
            </a:r>
          </a:p>
          <a:p>
            <a:r>
              <a:rPr lang="en-GB" dirty="0" smtClean="0"/>
              <a:t>Write the list down</a:t>
            </a:r>
          </a:p>
          <a:p>
            <a:r>
              <a:rPr lang="en-GB" dirty="0" smtClean="0"/>
              <a:t>Use this as a basis for a presentation….</a:t>
            </a:r>
          </a:p>
        </p:txBody>
      </p:sp>
    </p:spTree>
    <p:extLst>
      <p:ext uri="{BB962C8B-B14F-4D97-AF65-F5344CB8AC3E}">
        <p14:creationId xmlns:p14="http://schemas.microsoft.com/office/powerpoint/2010/main" val="3433012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Spot the mistake….</a:t>
            </a:r>
            <a:endParaRPr lang="en-GB" dirty="0"/>
          </a:p>
        </p:txBody>
      </p:sp>
      <p:pic>
        <p:nvPicPr>
          <p:cNvPr id="4" name="Content Placeholder 3" descr="Screen Shot 2011-11-22 at 11.41.30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424" r="-1242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20234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Task…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Prepare a very short ‘presentation’ where </a:t>
            </a:r>
          </a:p>
          <a:p>
            <a:pPr lvl="1"/>
            <a:r>
              <a:rPr lang="en-GB" dirty="0" smtClean="0"/>
              <a:t>you do things wrong, </a:t>
            </a:r>
          </a:p>
          <a:p>
            <a:pPr lvl="1"/>
            <a:r>
              <a:rPr lang="en-GB" dirty="0" smtClean="0"/>
              <a:t> thereby drawing attention to good practice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7" name="Content Placeholder 6" descr="students_presentation_0705.JPG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661" b="-657"/>
          <a:stretch/>
        </p:blipFill>
        <p:spPr>
          <a:xfrm rot="785014">
            <a:off x="4671307" y="2090494"/>
            <a:ext cx="4657318" cy="2839004"/>
          </a:xfrm>
        </p:spPr>
      </p:pic>
      <p:sp>
        <p:nvSpPr>
          <p:cNvPr id="6" name="Rectangle 5"/>
          <p:cNvSpPr/>
          <p:nvPr/>
        </p:nvSpPr>
        <p:spPr>
          <a:xfrm>
            <a:off x="97692" y="4969152"/>
            <a:ext cx="89388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/>
              <a:t>The catch</a:t>
            </a:r>
          </a:p>
          <a:p>
            <a:pPr algn="ctr"/>
            <a:r>
              <a:rPr lang="en-GB" sz="2000" dirty="0" smtClean="0"/>
              <a:t>Each group will go in turn, </a:t>
            </a:r>
          </a:p>
          <a:p>
            <a:pPr algn="ctr"/>
            <a:r>
              <a:rPr lang="en-GB" sz="2000" dirty="0" smtClean="0"/>
              <a:t>so try to adjust your presentation to do stuff differently to the previous groups!!</a:t>
            </a:r>
          </a:p>
          <a:p>
            <a:pPr algn="ctr"/>
            <a:r>
              <a:rPr lang="en-GB" sz="2000" dirty="0" smtClean="0"/>
              <a:t>I will draw lots for the turn taking </a:t>
            </a:r>
            <a:r>
              <a:rPr lang="en-GB" sz="2000" dirty="0" smtClean="0">
                <a:sym typeface="Wingdings"/>
              </a:rPr>
              <a:t>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448054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First 5 minutes (now) briefing</a:t>
            </a:r>
          </a:p>
          <a:p>
            <a:r>
              <a:rPr lang="en-GB" dirty="0" smtClean="0"/>
              <a:t>Next </a:t>
            </a:r>
            <a:r>
              <a:rPr lang="en-GB" dirty="0" smtClean="0"/>
              <a:t>7 </a:t>
            </a:r>
            <a:r>
              <a:rPr lang="en-GB" dirty="0" smtClean="0"/>
              <a:t>minutes </a:t>
            </a:r>
            <a:r>
              <a:rPr lang="en-GB" dirty="0" smtClean="0"/>
              <a:t>(next) preparation/discussion</a:t>
            </a:r>
          </a:p>
          <a:p>
            <a:r>
              <a:rPr lang="en-GB" dirty="0" smtClean="0"/>
              <a:t>Then 5x4 minutes</a:t>
            </a:r>
          </a:p>
          <a:p>
            <a:r>
              <a:rPr lang="en-GB" dirty="0" smtClean="0"/>
              <a:t>Final 5 minutes – general feedback discussion</a:t>
            </a:r>
          </a:p>
          <a:p>
            <a:pPr>
              <a:buNone/>
            </a:pPr>
            <a:r>
              <a:rPr lang="en-GB" b="1" dirty="0" smtClean="0"/>
              <a:t>Note</a:t>
            </a:r>
            <a:r>
              <a:rPr lang="en-GB" dirty="0" smtClean="0"/>
              <a:t> – this is a very quick event I will use the bell to keep you to time</a:t>
            </a:r>
          </a:p>
          <a:p>
            <a:pPr algn="ctr">
              <a:buNone/>
            </a:pPr>
            <a:r>
              <a:rPr lang="en-GB" dirty="0" smtClean="0"/>
              <a:t>Of course you could do it better with more time </a:t>
            </a:r>
            <a:r>
              <a:rPr lang="en-US" dirty="0" err="1" smtClean="0">
                <a:sym typeface="Wingdings"/>
              </a:rPr>
              <a:t></a:t>
            </a:r>
            <a:r>
              <a:rPr lang="en-GB" dirty="0" smtClean="0"/>
              <a:t> but please do your best!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 and </a:t>
            </a:r>
            <a:r>
              <a:rPr lang="en-GB" dirty="0" smtClean="0"/>
              <a:t>Pitch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In your groups use </a:t>
            </a:r>
            <a:r>
              <a:rPr lang="en-GB" dirty="0" smtClean="0"/>
              <a:t>7 minutes </a:t>
            </a:r>
            <a:r>
              <a:rPr lang="en-GB" dirty="0" smtClean="0"/>
              <a:t>to plan a short </a:t>
            </a:r>
            <a:br>
              <a:rPr lang="en-GB" dirty="0" smtClean="0"/>
            </a:br>
            <a:r>
              <a:rPr lang="en-GB" dirty="0" smtClean="0"/>
              <a:t>(4 minutes timed) joint presentation to the rest of the class</a:t>
            </a:r>
          </a:p>
          <a:p>
            <a:r>
              <a:rPr lang="en-GB" dirty="0" smtClean="0"/>
              <a:t>The </a:t>
            </a:r>
            <a:r>
              <a:rPr lang="en-GB" dirty="0" smtClean="0"/>
              <a:t>pitch:</a:t>
            </a:r>
            <a:endParaRPr lang="en-GB" dirty="0" smtClean="0"/>
          </a:p>
          <a:p>
            <a:pPr lvl="1"/>
            <a:r>
              <a:rPr lang="en-GB" dirty="0" smtClean="0"/>
              <a:t>Make a presentation which advises students how to make and excellent presentation and how to avoid making dreadful presentations:</a:t>
            </a:r>
          </a:p>
          <a:p>
            <a:pPr lvl="3">
              <a:spcAft>
                <a:spcPts val="1200"/>
              </a:spcAft>
            </a:pPr>
            <a:r>
              <a:rPr lang="en-GB" sz="2286" dirty="0" smtClean="0"/>
              <a:t>What are the aspects of a good presentation</a:t>
            </a:r>
          </a:p>
          <a:p>
            <a:pPr lvl="3">
              <a:spcAft>
                <a:spcPts val="1200"/>
              </a:spcAft>
            </a:pPr>
            <a:r>
              <a:rPr lang="en-GB" sz="2286" dirty="0" smtClean="0"/>
              <a:t>What are things which can go wrong in a presentation</a:t>
            </a:r>
          </a:p>
          <a:p>
            <a:pPr lvl="3">
              <a:spcAft>
                <a:spcPts val="1200"/>
              </a:spcAft>
            </a:pPr>
            <a:r>
              <a:rPr lang="en-GB" sz="2286" dirty="0" smtClean="0"/>
              <a:t>What are the challenges of a group presentation?</a:t>
            </a:r>
          </a:p>
          <a:p>
            <a:pPr lvl="3">
              <a:spcAft>
                <a:spcPts val="1200"/>
              </a:spcAft>
            </a:pPr>
            <a:r>
              <a:rPr lang="en-GB" sz="2286" dirty="0" smtClean="0"/>
              <a:t>How would you make sure you scored top points against the marking scheme?</a:t>
            </a:r>
          </a:p>
          <a:p>
            <a:pPr lvl="1"/>
            <a:r>
              <a:rPr lang="en-GB" dirty="0" smtClean="0"/>
              <a:t>At the end (final 1 minutes) </a:t>
            </a:r>
            <a:br>
              <a:rPr lang="en-GB" dirty="0" smtClean="0"/>
            </a:br>
            <a:r>
              <a:rPr lang="en-GB" dirty="0" smtClean="0"/>
              <a:t>tell us what </a:t>
            </a:r>
            <a:r>
              <a:rPr lang="en-GB" dirty="0" smtClean="0"/>
              <a:t>background tasks and preparation </a:t>
            </a:r>
            <a:r>
              <a:rPr lang="en-GB" dirty="0" smtClean="0"/>
              <a:t>you </a:t>
            </a:r>
            <a:r>
              <a:rPr lang="en-GB" dirty="0" smtClean="0"/>
              <a:t>would need to do to </a:t>
            </a:r>
            <a:r>
              <a:rPr lang="en-GB" dirty="0" smtClean="0"/>
              <a:t>prepare </a:t>
            </a:r>
            <a:r>
              <a:rPr lang="en-GB" dirty="0" smtClean="0"/>
              <a:t>a well researched and illustrated version of this presentation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6126163"/>
            <a:ext cx="8229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algn="ctr"/>
            <a:r>
              <a:rPr lang="en-GB" dirty="0" smtClean="0"/>
              <a:t>Remember the objective is to get you some practice at presenting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451</Words>
  <Application>Microsoft Macintosh PowerPoint</Application>
  <PresentationFormat>On-screen Show (4:3)</PresentationFormat>
  <Paragraphs>86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Preparing for your presentations</vt:lpstr>
      <vt:lpstr>resources</vt:lpstr>
      <vt:lpstr>Objectives</vt:lpstr>
      <vt:lpstr>Class Activity</vt:lpstr>
      <vt:lpstr>Your task</vt:lpstr>
      <vt:lpstr>Spot the mistake….</vt:lpstr>
      <vt:lpstr>Your Task…</vt:lpstr>
      <vt:lpstr>timings</vt:lpstr>
      <vt:lpstr>Method and Pitch</vt:lpstr>
      <vt:lpstr>The coursework</vt:lpstr>
      <vt:lpstr>Archive</vt:lpstr>
      <vt:lpstr>You choose….</vt:lpstr>
      <vt:lpstr>Method and Pitch (1)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for your presentations</dc:title>
  <dc:creator>Su White</dc:creator>
  <cp:lastModifiedBy>Su White</cp:lastModifiedBy>
  <cp:revision>5</cp:revision>
  <dcterms:created xsi:type="dcterms:W3CDTF">2011-11-22T11:42:43Z</dcterms:created>
  <dcterms:modified xsi:type="dcterms:W3CDTF">2011-11-22T13:07:52Z</dcterms:modified>
</cp:coreProperties>
</file>