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5" r:id="rId3"/>
    <p:sldId id="266" r:id="rId4"/>
    <p:sldId id="264" r:id="rId5"/>
  </p:sldIdLst>
  <p:sldSz cx="9144000" cy="6858000" type="screen4x3"/>
  <p:notesSz cx="6797675" cy="9928225"/>
  <p:custDataLst>
    <p:tags r:id="rId8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Lucida Sans" pitchFamily="34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899"/>
    <a:srgbClr val="F2EFE9"/>
    <a:srgbClr val="F0F7E8"/>
    <a:srgbClr val="BEDDE2"/>
    <a:srgbClr val="005C84"/>
    <a:srgbClr val="0000FF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01" autoAdjust="0"/>
    <p:restoredTop sz="94667" autoAdjust="0"/>
  </p:normalViewPr>
  <p:slideViewPr>
    <p:cSldViewPr>
      <p:cViewPr varScale="1">
        <p:scale>
          <a:sx n="92" d="100"/>
          <a:sy n="92" d="100"/>
        </p:scale>
        <p:origin x="-108" y="-210"/>
      </p:cViewPr>
      <p:guideLst>
        <p:guide orient="horz" pos="1139"/>
        <p:guide orient="horz" pos="4088"/>
        <p:guide orient="horz" pos="686"/>
        <p:guide pos="5534"/>
        <p:guide pos="22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C73BF7B-1445-4531-9834-64F46B064D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0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21CDD2D-0AA4-4FE6-B4F7-78E6394255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1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05C84"/>
              </a:gs>
              <a:gs pos="100000">
                <a:srgbClr val="00889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05C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650" y="3683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58775" y="1628775"/>
            <a:ext cx="8426450" cy="2052638"/>
          </a:xfrm>
        </p:spPr>
        <p:txBody>
          <a:bodyPr anchor="b"/>
          <a:lstStyle>
            <a:lvl1pPr>
              <a:lnSpc>
                <a:spcPts val="8000"/>
              </a:lnSpc>
              <a:defRPr sz="73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860800"/>
            <a:ext cx="8426450" cy="1428750"/>
          </a:xfrm>
        </p:spPr>
        <p:txBody>
          <a:bodyPr/>
          <a:lstStyle>
            <a:lvl1pPr marL="0" indent="0">
              <a:lnSpc>
                <a:spcPts val="4000"/>
              </a:lnSpc>
              <a:spcBef>
                <a:spcPct val="0"/>
              </a:spcBef>
              <a:buFontTx/>
              <a:buNone/>
              <a:defRPr sz="3600">
                <a:solidFill>
                  <a:srgbClr val="BEDDE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6450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CC19D-E0EB-4E00-AC77-B770E4D06D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70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974725"/>
            <a:ext cx="2106612" cy="5227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974725"/>
            <a:ext cx="6167438" cy="5227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03B17-1E90-450B-A6F9-2B241FD00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55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8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67973-1753-43A0-8D96-A253DBB835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5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C9D77-1820-44F2-9003-F2F303063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22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31963"/>
            <a:ext cx="4137025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1963"/>
            <a:ext cx="4137025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9519C-D9CF-4929-95D6-7C440ED2E7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2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B848A-0910-4772-9ABB-0BF252656F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523A9-0C42-4287-820F-A4ED2DE400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20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4EA16-DBC1-427C-A3E9-51CF3557E8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E83B-1945-4AD1-A21D-F9A7570E3C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98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308725"/>
            <a:ext cx="1905000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68538" y="6308725"/>
            <a:ext cx="4608512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7050" y="6308725"/>
            <a:ext cx="1908175" cy="180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6B7E0-C677-4536-9F47-DB29CBF4A5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12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974725"/>
            <a:ext cx="842645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31963"/>
            <a:ext cx="8426450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  <a:ea typeface="ＭＳ Ｐゴシック" pitchFamily="16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har char="•"/>
        <a:defRPr sz="240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800100" indent="-3492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–"/>
        <a:defRPr sz="2400">
          <a:solidFill>
            <a:schemeClr val="tx1"/>
          </a:solidFill>
          <a:latin typeface="Lucida Sans" pitchFamily="34" charset="0"/>
          <a:ea typeface="+mn-ea"/>
        </a:defRPr>
      </a:lvl2pPr>
      <a:lvl3pPr marL="1257300" indent="-2524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Lucida Sans" pitchFamily="34" charset="0"/>
          <a:ea typeface="+mn-ea"/>
        </a:defRPr>
      </a:lvl3pPr>
      <a:lvl4pPr marL="1800225" indent="-2778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–"/>
        <a:defRPr sz="2400">
          <a:solidFill>
            <a:schemeClr val="tx1"/>
          </a:solidFill>
          <a:latin typeface="Lucida Sans" pitchFamily="34" charset="0"/>
          <a:ea typeface="+mn-ea"/>
        </a:defRPr>
      </a:lvl4pPr>
      <a:lvl5pPr marL="2243138" indent="-26352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2400">
          <a:solidFill>
            <a:schemeClr val="tx1"/>
          </a:solidFill>
          <a:latin typeface="Lucida Sans" pitchFamily="34" charset="0"/>
          <a:ea typeface="+mn-ea"/>
        </a:defRPr>
      </a:lvl5pPr>
      <a:lvl6pPr marL="2700338" indent="-263525" algn="l" rtl="0" fontAlgn="base">
        <a:lnSpc>
          <a:spcPct val="90000"/>
        </a:lnSpc>
        <a:spcBef>
          <a:spcPct val="3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3157538" indent="-263525" algn="l" rtl="0" fontAlgn="base">
        <a:lnSpc>
          <a:spcPct val="90000"/>
        </a:lnSpc>
        <a:spcBef>
          <a:spcPct val="3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614738" indent="-263525" algn="l" rtl="0" fontAlgn="base">
        <a:lnSpc>
          <a:spcPct val="90000"/>
        </a:lnSpc>
        <a:spcBef>
          <a:spcPct val="3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4071938" indent="-263525" algn="l" rtl="0" fontAlgn="base">
        <a:lnSpc>
          <a:spcPct val="90000"/>
        </a:lnSpc>
        <a:spcBef>
          <a:spcPct val="3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4.emf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6000" dirty="0" smtClean="0"/>
              <a:t>2011-12 Student Selected Units (SSU)</a:t>
            </a:r>
            <a:endParaRPr lang="en-GB" sz="6000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Evaluation survey</a:t>
            </a:r>
            <a:endParaRPr lang="en-GB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71438"/>
            <a:ext cx="9251950" cy="693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87313"/>
            <a:ext cx="9263063" cy="6946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620713"/>
            <a:ext cx="8426450" cy="649287"/>
          </a:xfrm>
        </p:spPr>
        <p:txBody>
          <a:bodyPr/>
          <a:lstStyle/>
          <a:p>
            <a:pPr eaLnBrk="1" hangingPunct="1"/>
            <a:r>
              <a:rPr lang="en-GB" b="1" smtClean="0"/>
              <a:t>A question to test your zapper</a:t>
            </a:r>
          </a:p>
        </p:txBody>
      </p:sp>
      <p:graphicFrame>
        <p:nvGraphicFramePr>
          <p:cNvPr id="183300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787900" y="2241550"/>
          <a:ext cx="3997325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241550"/>
                        <a:ext cx="3997325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58775" y="1268413"/>
            <a:ext cx="84264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>
            <a:lvl1pPr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sz="2400"/>
              <a:t>What did you drink with your breakfast this morning?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346075" y="5832475"/>
            <a:ext cx="4213225" cy="644525"/>
          </a:xfrm>
          <a:prstGeom prst="roundRect">
            <a:avLst>
              <a:gd name="adj" fmla="val 5551"/>
            </a:avLst>
          </a:prstGeom>
          <a:solidFill>
            <a:schemeClr val="tx1">
              <a:lumMod val="20000"/>
              <a:lumOff val="80000"/>
            </a:schemeClr>
          </a:solidFill>
          <a:ln w="28575" algn="ctr">
            <a:solidFill>
              <a:srgbClr val="008899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>
              <a:defRPr/>
            </a:pPr>
            <a:r>
              <a:rPr lang="en-GB" sz="1800" dirty="0"/>
              <a:t>Remember to check that the light flashes green when you vote!</a:t>
            </a:r>
          </a:p>
        </p:txBody>
      </p:sp>
      <p:sp>
        <p:nvSpPr>
          <p:cNvPr id="16390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58775" y="2060575"/>
            <a:ext cx="4213225" cy="3816350"/>
          </a:xfrm>
        </p:spPr>
        <p:txBody>
          <a:bodyPr/>
          <a:lstStyle/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What’s breakfast?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Coffee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Tea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Fruit Juice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Water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Nothing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Other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8330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00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HARTCOLORS" val="0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POWERPOINTVERSION" val="14.0"/>
  <p:tag name="MMPROD_NEXTUNIQUEID" val="10009"/>
  <p:tag name="TASKPANEKEY" val="8b36825a-ebb0-4446-85fd-e7a2acb36dbc"/>
  <p:tag name="TPFULLVERSION" val="4.3.2.117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2011-12 Student Selected Units (SSU)&amp;quot;&quot;/&gt;&lt;property id=&quot;20307&quot; value=&quot;262&quot;/&gt;&lt;/object&gt;&lt;object type=&quot;3&quot; unique_id=&quot;10007&quot;&gt;&lt;property id=&quot;20148&quot; value=&quot;5&quot;/&gt;&lt;property id=&quot;20300&quot; value=&quot;Slide 4 - &amp;quot;A question to test your zapper&amp;quot;&quot;/&gt;&lt;property id=&quot;20307&quot; value=&quot;264&quot;/&gt;&lt;/object&gt;&lt;object type=&quot;3&quot; unique_id=&quot;12635&quot;&gt;&lt;property id=&quot;20148&quot; value=&quot;5&quot;/&gt;&lt;property id=&quot;20300&quot; value=&quot;Slide 2&quot;/&gt;&lt;property id=&quot;20307&quot; value=&quot;265&quot;/&gt;&lt;/object&gt;&lt;object type=&quot;3&quot; unique_id=&quot;12636&quot;&gt;&lt;property id=&quot;20148&quot; value=&quot;5&quot;/&gt;&lt;property id=&quot;20300&quot; value=&quot;Slide 3&quot;/&gt;&lt;property id=&quot;20307&quot; value=&quot;266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6D7DA72961243F0B20B32D0390BE02F"/>
  <p:tag name="SLIDEID" val="76D7DA72961243F0B20B32D0390BE02F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SPONSESGATHERED" val="False"/>
  <p:tag name="QUESTIONALIAS" val="A question to test your zapper"/>
  <p:tag name="ANSWERSALIAS" val="What’s breakfast?|smicln|Coffee|smicln|Tea|smicln|Fruit Juice|smicln|Water|smicln|Nothing|smicln|Other"/>
  <p:tag name="VALUES" val="No Value|smicln|No Value|smicln|No Value|smicln|No Value|smicln|No Value|smicln|No Value|smicln|No Val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7"/>
  <p:tag name="TEXTLENGTH" val="60"/>
  <p:tag name="FONTSIZE" val="24"/>
  <p:tag name="BULLETTYPE" val="ppBulletArabicPeriod"/>
  <p:tag name="ANSWERTEXT" val="What’s breakfast?&#10;Coffee&#10;Tea&#10;Fruit Juice&#10;Water&#10;Nothing&#10;Other"/>
</p:tagLst>
</file>

<file path=ppt/theme/theme1.xml><?xml version="1.0" encoding="utf-8"?>
<a:theme xmlns:a="http://schemas.openxmlformats.org/drawingml/2006/main" name="UoSnew1">
  <a:themeElements>
    <a:clrScheme name="UoSnew1 2">
      <a:dk1>
        <a:srgbClr val="445A6A"/>
      </a:dk1>
      <a:lt1>
        <a:srgbClr val="FFFFFF"/>
      </a:lt1>
      <a:dk2>
        <a:srgbClr val="005C84"/>
      </a:dk2>
      <a:lt2>
        <a:srgbClr val="A0ACB5"/>
      </a:lt2>
      <a:accent1>
        <a:srgbClr val="E4294A"/>
      </a:accent1>
      <a:accent2>
        <a:srgbClr val="FDB813"/>
      </a:accent2>
      <a:accent3>
        <a:srgbClr val="FFFFFF"/>
      </a:accent3>
      <a:accent4>
        <a:srgbClr val="394C59"/>
      </a:accent4>
      <a:accent5>
        <a:srgbClr val="EFACB1"/>
      </a:accent5>
      <a:accent6>
        <a:srgbClr val="E5A610"/>
      </a:accent6>
      <a:hlink>
        <a:srgbClr val="00A5CB"/>
      </a:hlink>
      <a:folHlink>
        <a:srgbClr val="6A335B"/>
      </a:folHlink>
    </a:clrScheme>
    <a:fontScheme name="UoSnew1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lnDef>
  </a:objectDefaults>
  <a:extraClrSchemeLst>
    <a:extraClrScheme>
      <a:clrScheme name="UoSnew1 1">
        <a:dk1>
          <a:srgbClr val="445A6A"/>
        </a:dk1>
        <a:lt1>
          <a:srgbClr val="FFFFFF"/>
        </a:lt1>
        <a:dk2>
          <a:srgbClr val="005C84"/>
        </a:dk2>
        <a:lt2>
          <a:srgbClr val="A0ACB5"/>
        </a:lt2>
        <a:accent1>
          <a:srgbClr val="A4AA64"/>
        </a:accent1>
        <a:accent2>
          <a:srgbClr val="4F5A20"/>
        </a:accent2>
        <a:accent3>
          <a:srgbClr val="FFFFFF"/>
        </a:accent3>
        <a:accent4>
          <a:srgbClr val="394C59"/>
        </a:accent4>
        <a:accent5>
          <a:srgbClr val="CFD2B8"/>
        </a:accent5>
        <a:accent6>
          <a:srgbClr val="47511C"/>
        </a:accent6>
        <a:hlink>
          <a:srgbClr val="00A5CB"/>
        </a:hlink>
        <a:folHlink>
          <a:srgbClr val="0088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Snew1 2">
        <a:dk1>
          <a:srgbClr val="445A6A"/>
        </a:dk1>
        <a:lt1>
          <a:srgbClr val="FFFFFF"/>
        </a:lt1>
        <a:dk2>
          <a:srgbClr val="005C84"/>
        </a:dk2>
        <a:lt2>
          <a:srgbClr val="A0ACB5"/>
        </a:lt2>
        <a:accent1>
          <a:srgbClr val="E4294A"/>
        </a:accent1>
        <a:accent2>
          <a:srgbClr val="FDB813"/>
        </a:accent2>
        <a:accent3>
          <a:srgbClr val="FFFFFF"/>
        </a:accent3>
        <a:accent4>
          <a:srgbClr val="394C59"/>
        </a:accent4>
        <a:accent5>
          <a:srgbClr val="EFACB1"/>
        </a:accent5>
        <a:accent6>
          <a:srgbClr val="E5A610"/>
        </a:accent6>
        <a:hlink>
          <a:srgbClr val="00A5CB"/>
        </a:hlink>
        <a:folHlink>
          <a:srgbClr val="6A335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UoSnew1</Template>
  <TotalTime>332</TotalTime>
  <Words>47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Lucida Sans</vt:lpstr>
      <vt:lpstr>ＭＳ Ｐゴシック</vt:lpstr>
      <vt:lpstr>Arial</vt:lpstr>
      <vt:lpstr>Georgia</vt:lpstr>
      <vt:lpstr>UoSnew1</vt:lpstr>
      <vt:lpstr>Microsoft Graph Chart</vt:lpstr>
      <vt:lpstr>2011-12 Student Selected Units (SSU)</vt:lpstr>
      <vt:lpstr>PowerPoint Presentation</vt:lpstr>
      <vt:lpstr>PowerPoint Presentation</vt:lpstr>
      <vt:lpstr>A question to test your zapper</vt:lpstr>
    </vt:vector>
  </TitlesOfParts>
  <Company>Science Learning Centre South East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Zappers.</dc:title>
  <dc:creator>ajdw</dc:creator>
  <cp:lastModifiedBy>Adam Warren</cp:lastModifiedBy>
  <cp:revision>61</cp:revision>
  <dcterms:created xsi:type="dcterms:W3CDTF">2008-02-05T16:37:08Z</dcterms:created>
  <dcterms:modified xsi:type="dcterms:W3CDTF">2011-11-21T15:54:19Z</dcterms:modified>
</cp:coreProperties>
</file>