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2.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4335" r:id="rId1"/>
  </p:sldMasterIdLst>
  <p:notesMasterIdLst>
    <p:notesMasterId r:id="rId39"/>
  </p:notesMasterIdLst>
  <p:sldIdLst>
    <p:sldId id="256" r:id="rId2"/>
    <p:sldId id="257" r:id="rId3"/>
    <p:sldId id="324" r:id="rId4"/>
    <p:sldId id="325" r:id="rId5"/>
    <p:sldId id="279" r:id="rId6"/>
    <p:sldId id="290" r:id="rId7"/>
    <p:sldId id="291" r:id="rId8"/>
    <p:sldId id="289" r:id="rId9"/>
    <p:sldId id="292" r:id="rId10"/>
    <p:sldId id="294" r:id="rId11"/>
    <p:sldId id="293" r:id="rId12"/>
    <p:sldId id="297" r:id="rId13"/>
    <p:sldId id="298" r:id="rId14"/>
    <p:sldId id="299" r:id="rId15"/>
    <p:sldId id="300" r:id="rId16"/>
    <p:sldId id="303" r:id="rId17"/>
    <p:sldId id="304" r:id="rId18"/>
    <p:sldId id="321" r:id="rId19"/>
    <p:sldId id="322" r:id="rId20"/>
    <p:sldId id="307" r:id="rId21"/>
    <p:sldId id="309" r:id="rId22"/>
    <p:sldId id="308" r:id="rId23"/>
    <p:sldId id="310" r:id="rId24"/>
    <p:sldId id="316" r:id="rId25"/>
    <p:sldId id="306" r:id="rId26"/>
    <p:sldId id="311" r:id="rId27"/>
    <p:sldId id="317" r:id="rId28"/>
    <p:sldId id="305" r:id="rId29"/>
    <p:sldId id="313" r:id="rId30"/>
    <p:sldId id="318" r:id="rId31"/>
    <p:sldId id="312" r:id="rId32"/>
    <p:sldId id="315" r:id="rId33"/>
    <p:sldId id="319" r:id="rId34"/>
    <p:sldId id="314" r:id="rId35"/>
    <p:sldId id="323" r:id="rId36"/>
    <p:sldId id="320" r:id="rId37"/>
    <p:sldId id="302" r:id="rId38"/>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576" autoAdjust="0"/>
    <p:restoredTop sz="94660"/>
  </p:normalViewPr>
  <p:slideViewPr>
    <p:cSldViewPr snapToObjects="1">
      <p:cViewPr varScale="1">
        <p:scale>
          <a:sx n="92" d="100"/>
          <a:sy n="92" d="100"/>
        </p:scale>
        <p:origin x="-320" y="-10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9" Type="http://schemas.openxmlformats.org/officeDocument/2006/relationships/slide" Target="slides/slide8.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33" Type="http://schemas.openxmlformats.org/officeDocument/2006/relationships/slide" Target="slides/slide32.xml"/><Relationship Id="rId34" Type="http://schemas.openxmlformats.org/officeDocument/2006/relationships/slide" Target="slides/slide33.xml"/><Relationship Id="rId35" Type="http://schemas.openxmlformats.org/officeDocument/2006/relationships/slide" Target="slides/slide34.xml"/><Relationship Id="rId36" Type="http://schemas.openxmlformats.org/officeDocument/2006/relationships/slide" Target="slides/slide35.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37" Type="http://schemas.openxmlformats.org/officeDocument/2006/relationships/slide" Target="slides/slide36.xml"/><Relationship Id="rId38" Type="http://schemas.openxmlformats.org/officeDocument/2006/relationships/slide" Target="slides/slide37.xml"/><Relationship Id="rId39" Type="http://schemas.openxmlformats.org/officeDocument/2006/relationships/notesMaster" Target="notesMasters/notesMaster1.xml"/><Relationship Id="rId40" Type="http://schemas.openxmlformats.org/officeDocument/2006/relationships/printerSettings" Target="printerSettings/printerSettings1.bin"/><Relationship Id="rId41" Type="http://schemas.openxmlformats.org/officeDocument/2006/relationships/presProps" Target="presProps.xml"/><Relationship Id="rId42" Type="http://schemas.openxmlformats.org/officeDocument/2006/relationships/viewProps" Target="viewProps.xml"/><Relationship Id="rId43" Type="http://schemas.openxmlformats.org/officeDocument/2006/relationships/theme" Target="theme/theme1.xml"/><Relationship Id="rId44"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E4C7BAA0-EB7F-5E46-BF2F-59E593297F2D}" type="doc">
      <dgm:prSet loTypeId="urn:microsoft.com/office/officeart/2005/8/layout/process3" loCatId="process" qsTypeId="urn:microsoft.com/office/officeart/2005/8/quickstyle/simple4" qsCatId="simple" csTypeId="urn:microsoft.com/office/officeart/2005/8/colors/accent1_2" csCatId="accent1" phldr="1"/>
      <dgm:spPr/>
      <dgm:t>
        <a:bodyPr/>
        <a:lstStyle/>
        <a:p>
          <a:endParaRPr lang="en-US"/>
        </a:p>
      </dgm:t>
    </dgm:pt>
    <dgm:pt modelId="{2D4421DB-0DB2-E44A-9695-2A591A77B9B0}">
      <dgm:prSet phldrT="[Text]" custT="1"/>
      <dgm:spPr/>
      <dgm:t>
        <a:bodyPr/>
        <a:lstStyle/>
        <a:p>
          <a:r>
            <a:rPr lang="en-US" sz="1000" dirty="0" smtClean="0"/>
            <a:t>Requirements Gathering</a:t>
          </a:r>
          <a:endParaRPr lang="en-US" sz="1000" dirty="0"/>
        </a:p>
      </dgm:t>
    </dgm:pt>
    <dgm:pt modelId="{4E11347C-1B72-AA42-911B-2BA14FC39947}" type="parTrans" cxnId="{25D0D34A-182E-F543-8C4F-8A41423544A2}">
      <dgm:prSet/>
      <dgm:spPr/>
      <dgm:t>
        <a:bodyPr/>
        <a:lstStyle/>
        <a:p>
          <a:endParaRPr lang="en-US"/>
        </a:p>
      </dgm:t>
    </dgm:pt>
    <dgm:pt modelId="{2BF0C940-644A-5747-9A73-182C19975990}" type="sibTrans" cxnId="{25D0D34A-182E-F543-8C4F-8A41423544A2}">
      <dgm:prSet/>
      <dgm:spPr/>
      <dgm:t>
        <a:bodyPr/>
        <a:lstStyle/>
        <a:p>
          <a:endParaRPr lang="en-US"/>
        </a:p>
      </dgm:t>
    </dgm:pt>
    <dgm:pt modelId="{ABC28C82-25ED-7D41-A488-AACA856B19B3}">
      <dgm:prSet phldrT="[Text]" custT="1"/>
      <dgm:spPr/>
      <dgm:t>
        <a:bodyPr/>
        <a:lstStyle/>
        <a:p>
          <a:r>
            <a:rPr lang="en-US" sz="1000" dirty="0" smtClean="0"/>
            <a:t>Surveys</a:t>
          </a:r>
          <a:endParaRPr lang="en-US" sz="1000" dirty="0"/>
        </a:p>
      </dgm:t>
    </dgm:pt>
    <dgm:pt modelId="{2B4B0B0E-7161-454B-80BA-8494F8F37F2C}" type="parTrans" cxnId="{F466FBA4-A9AC-D340-AAE6-A8534C78F2B9}">
      <dgm:prSet/>
      <dgm:spPr/>
      <dgm:t>
        <a:bodyPr/>
        <a:lstStyle/>
        <a:p>
          <a:endParaRPr lang="en-US"/>
        </a:p>
      </dgm:t>
    </dgm:pt>
    <dgm:pt modelId="{D4ADABE4-A9E6-D94A-8614-D6D0C79935D1}" type="sibTrans" cxnId="{F466FBA4-A9AC-D340-AAE6-A8534C78F2B9}">
      <dgm:prSet/>
      <dgm:spPr/>
      <dgm:t>
        <a:bodyPr/>
        <a:lstStyle/>
        <a:p>
          <a:endParaRPr lang="en-US"/>
        </a:p>
      </dgm:t>
    </dgm:pt>
    <dgm:pt modelId="{4CC99247-6F06-0045-8B62-0016FE8BC071}">
      <dgm:prSet phldrT="[Text]" custT="1"/>
      <dgm:spPr/>
      <dgm:t>
        <a:bodyPr/>
        <a:lstStyle/>
        <a:p>
          <a:r>
            <a:rPr lang="en-US" sz="1000" dirty="0" smtClean="0"/>
            <a:t>Specification</a:t>
          </a:r>
          <a:endParaRPr lang="en-US" sz="1000" dirty="0"/>
        </a:p>
      </dgm:t>
    </dgm:pt>
    <dgm:pt modelId="{130418C5-15E5-AD48-96A9-BE6C94EEB0BD}" type="parTrans" cxnId="{761608D0-5688-FA45-B371-E8900C15F636}">
      <dgm:prSet/>
      <dgm:spPr/>
      <dgm:t>
        <a:bodyPr/>
        <a:lstStyle/>
        <a:p>
          <a:endParaRPr lang="en-US"/>
        </a:p>
      </dgm:t>
    </dgm:pt>
    <dgm:pt modelId="{67E7D2A4-4A26-1548-A5B1-442FAF2D2B0D}" type="sibTrans" cxnId="{761608D0-5688-FA45-B371-E8900C15F636}">
      <dgm:prSet/>
      <dgm:spPr/>
      <dgm:t>
        <a:bodyPr/>
        <a:lstStyle/>
        <a:p>
          <a:endParaRPr lang="en-US"/>
        </a:p>
      </dgm:t>
    </dgm:pt>
    <dgm:pt modelId="{44817909-A2D7-D74A-B726-7E9AA5767DC4}">
      <dgm:prSet phldrT="[Text]" custT="1"/>
      <dgm:spPr/>
      <dgm:t>
        <a:bodyPr/>
        <a:lstStyle/>
        <a:p>
          <a:r>
            <a:rPr lang="en-US" sz="1000" dirty="0" smtClean="0"/>
            <a:t>UML</a:t>
          </a:r>
          <a:endParaRPr lang="en-US" sz="1000" dirty="0"/>
        </a:p>
      </dgm:t>
    </dgm:pt>
    <dgm:pt modelId="{5ACF6AEC-AD27-C74C-834D-18169838BD84}" type="parTrans" cxnId="{451C3E5D-3695-3341-8385-4E695ED3617E}">
      <dgm:prSet/>
      <dgm:spPr/>
      <dgm:t>
        <a:bodyPr/>
        <a:lstStyle/>
        <a:p>
          <a:endParaRPr lang="en-US"/>
        </a:p>
      </dgm:t>
    </dgm:pt>
    <dgm:pt modelId="{716C2B3F-3F86-3345-88AE-F63A14725519}" type="sibTrans" cxnId="{451C3E5D-3695-3341-8385-4E695ED3617E}">
      <dgm:prSet/>
      <dgm:spPr/>
      <dgm:t>
        <a:bodyPr/>
        <a:lstStyle/>
        <a:p>
          <a:endParaRPr lang="en-US"/>
        </a:p>
      </dgm:t>
    </dgm:pt>
    <dgm:pt modelId="{541D7744-165E-1D41-B5E3-DE1E84D7E172}">
      <dgm:prSet phldrT="[Text]" custT="1"/>
      <dgm:spPr/>
      <dgm:t>
        <a:bodyPr/>
        <a:lstStyle/>
        <a:p>
          <a:r>
            <a:rPr lang="en-US" sz="1000" dirty="0" smtClean="0"/>
            <a:t>Implementation</a:t>
          </a:r>
          <a:endParaRPr lang="en-US" sz="1000" dirty="0"/>
        </a:p>
      </dgm:t>
    </dgm:pt>
    <dgm:pt modelId="{F56B0A83-6A47-3941-9EAB-7A2E474E341A}" type="parTrans" cxnId="{B8484F20-BBAF-5F45-9DCC-725F42451408}">
      <dgm:prSet/>
      <dgm:spPr/>
      <dgm:t>
        <a:bodyPr/>
        <a:lstStyle/>
        <a:p>
          <a:endParaRPr lang="en-US"/>
        </a:p>
      </dgm:t>
    </dgm:pt>
    <dgm:pt modelId="{9A7C7188-26BA-4E4C-A14E-9875345F212E}" type="sibTrans" cxnId="{B8484F20-BBAF-5F45-9DCC-725F42451408}">
      <dgm:prSet/>
      <dgm:spPr/>
      <dgm:t>
        <a:bodyPr/>
        <a:lstStyle/>
        <a:p>
          <a:endParaRPr lang="en-US"/>
        </a:p>
      </dgm:t>
    </dgm:pt>
    <dgm:pt modelId="{9E31AA6C-0541-9F4B-A907-C88B3061641F}">
      <dgm:prSet phldrT="[Text]" custT="1"/>
      <dgm:spPr/>
      <dgm:t>
        <a:bodyPr/>
        <a:lstStyle/>
        <a:p>
          <a:r>
            <a:rPr lang="en-US" sz="1000" dirty="0" smtClean="0"/>
            <a:t>Software code</a:t>
          </a:r>
          <a:endParaRPr lang="en-US" sz="1000" dirty="0"/>
        </a:p>
      </dgm:t>
    </dgm:pt>
    <dgm:pt modelId="{8991635B-9BFA-2E43-AC9F-733A0DC5BFAD}" type="parTrans" cxnId="{9A275BAB-EACC-E148-837A-AA4B5CD714F6}">
      <dgm:prSet/>
      <dgm:spPr/>
      <dgm:t>
        <a:bodyPr/>
        <a:lstStyle/>
        <a:p>
          <a:endParaRPr lang="en-US"/>
        </a:p>
      </dgm:t>
    </dgm:pt>
    <dgm:pt modelId="{3AB5602D-B5EE-CA41-832B-81D2342E609F}" type="sibTrans" cxnId="{9A275BAB-EACC-E148-837A-AA4B5CD714F6}">
      <dgm:prSet/>
      <dgm:spPr/>
      <dgm:t>
        <a:bodyPr/>
        <a:lstStyle/>
        <a:p>
          <a:endParaRPr lang="en-US"/>
        </a:p>
      </dgm:t>
    </dgm:pt>
    <dgm:pt modelId="{0A18F922-463B-DE4F-B7F1-307ED212215A}">
      <dgm:prSet phldrT="[Text]" custT="1"/>
      <dgm:spPr/>
      <dgm:t>
        <a:bodyPr/>
        <a:lstStyle/>
        <a:p>
          <a:r>
            <a:rPr lang="en-US" sz="1000" dirty="0" smtClean="0"/>
            <a:t>User studies</a:t>
          </a:r>
          <a:endParaRPr lang="en-US" sz="1000" dirty="0"/>
        </a:p>
      </dgm:t>
    </dgm:pt>
    <dgm:pt modelId="{9165C6B1-2B8D-D540-947A-078647A712E3}" type="parTrans" cxnId="{43F0B797-4E03-AE46-89B3-02CDC8A2B6B9}">
      <dgm:prSet/>
      <dgm:spPr/>
      <dgm:t>
        <a:bodyPr/>
        <a:lstStyle/>
        <a:p>
          <a:endParaRPr lang="en-US"/>
        </a:p>
      </dgm:t>
    </dgm:pt>
    <dgm:pt modelId="{C661D3DD-CC30-3944-A34A-B6D33FD19AAB}" type="sibTrans" cxnId="{43F0B797-4E03-AE46-89B3-02CDC8A2B6B9}">
      <dgm:prSet/>
      <dgm:spPr/>
      <dgm:t>
        <a:bodyPr/>
        <a:lstStyle/>
        <a:p>
          <a:endParaRPr lang="en-US"/>
        </a:p>
      </dgm:t>
    </dgm:pt>
    <dgm:pt modelId="{46B030A3-F9B2-A840-83B2-DBDA963E0DCE}">
      <dgm:prSet phldrT="[Text]" custT="1"/>
      <dgm:spPr/>
      <dgm:t>
        <a:bodyPr/>
        <a:lstStyle/>
        <a:p>
          <a:r>
            <a:rPr lang="en-US" sz="1000" dirty="0" smtClean="0"/>
            <a:t>Focus groups</a:t>
          </a:r>
          <a:endParaRPr lang="en-US" sz="1000" dirty="0"/>
        </a:p>
      </dgm:t>
    </dgm:pt>
    <dgm:pt modelId="{ABB60F22-9848-AB42-ABFF-06EC260D1CB3}" type="parTrans" cxnId="{C242A345-1739-CD41-B46A-87904AB132C3}">
      <dgm:prSet/>
      <dgm:spPr/>
      <dgm:t>
        <a:bodyPr/>
        <a:lstStyle/>
        <a:p>
          <a:endParaRPr lang="en-US"/>
        </a:p>
      </dgm:t>
    </dgm:pt>
    <dgm:pt modelId="{5F0AD634-32D0-704E-B408-91428C63172C}" type="sibTrans" cxnId="{C242A345-1739-CD41-B46A-87904AB132C3}">
      <dgm:prSet/>
      <dgm:spPr/>
      <dgm:t>
        <a:bodyPr/>
        <a:lstStyle/>
        <a:p>
          <a:endParaRPr lang="en-US"/>
        </a:p>
      </dgm:t>
    </dgm:pt>
    <dgm:pt modelId="{F7DC9F71-5269-3D4B-BBF3-97EFCEE40452}">
      <dgm:prSet phldrT="[Text]" custT="1"/>
      <dgm:spPr/>
      <dgm:t>
        <a:bodyPr/>
        <a:lstStyle/>
        <a:p>
          <a:r>
            <a:rPr lang="en-US" sz="1000" b="0" dirty="0" smtClean="0">
              <a:solidFill>
                <a:schemeClr val="tx1"/>
              </a:solidFill>
            </a:rPr>
            <a:t>Use Cases</a:t>
          </a:r>
          <a:endParaRPr lang="en-US" sz="1000" b="0" dirty="0">
            <a:solidFill>
              <a:schemeClr val="tx1"/>
            </a:solidFill>
          </a:endParaRPr>
        </a:p>
      </dgm:t>
    </dgm:pt>
    <dgm:pt modelId="{7C22D4CE-BE44-D742-B240-496271BBE29D}" type="parTrans" cxnId="{CC79F0A1-3241-E746-B5FC-5ECDE4D4F396}">
      <dgm:prSet/>
      <dgm:spPr/>
      <dgm:t>
        <a:bodyPr/>
        <a:lstStyle/>
        <a:p>
          <a:endParaRPr lang="en-US"/>
        </a:p>
      </dgm:t>
    </dgm:pt>
    <dgm:pt modelId="{EC2C2404-679F-D94B-A3A8-1B0D9820CB85}" type="sibTrans" cxnId="{CC79F0A1-3241-E746-B5FC-5ECDE4D4F396}">
      <dgm:prSet/>
      <dgm:spPr/>
      <dgm:t>
        <a:bodyPr/>
        <a:lstStyle/>
        <a:p>
          <a:endParaRPr lang="en-US"/>
        </a:p>
      </dgm:t>
    </dgm:pt>
    <dgm:pt modelId="{AF680D41-7BE2-BF4B-923E-9302A5FA737D}">
      <dgm:prSet phldrT="[Text]" custT="1"/>
      <dgm:spPr/>
      <dgm:t>
        <a:bodyPr/>
        <a:lstStyle/>
        <a:p>
          <a:r>
            <a:rPr lang="en-US" sz="1000" dirty="0" smtClean="0"/>
            <a:t>Scenarios</a:t>
          </a:r>
          <a:endParaRPr lang="en-US" sz="1000" dirty="0"/>
        </a:p>
      </dgm:t>
    </dgm:pt>
    <dgm:pt modelId="{6174E751-4CAB-7848-86BD-8971C7E3D1CA}" type="parTrans" cxnId="{11C1814E-4C0F-1E46-9780-9840484EB9A7}">
      <dgm:prSet/>
      <dgm:spPr/>
      <dgm:t>
        <a:bodyPr/>
        <a:lstStyle/>
        <a:p>
          <a:endParaRPr lang="en-US"/>
        </a:p>
      </dgm:t>
    </dgm:pt>
    <dgm:pt modelId="{73BD43B9-3858-5246-AA84-11036679B8BB}" type="sibTrans" cxnId="{11C1814E-4C0F-1E46-9780-9840484EB9A7}">
      <dgm:prSet/>
      <dgm:spPr/>
      <dgm:t>
        <a:bodyPr/>
        <a:lstStyle/>
        <a:p>
          <a:endParaRPr lang="en-US"/>
        </a:p>
      </dgm:t>
    </dgm:pt>
    <dgm:pt modelId="{69E4254F-A862-A945-BA40-E3E61E87EB08}">
      <dgm:prSet phldrT="[Text]" custT="1"/>
      <dgm:spPr/>
      <dgm:t>
        <a:bodyPr/>
        <a:lstStyle/>
        <a:p>
          <a:r>
            <a:rPr lang="en-US" sz="1000" dirty="0" smtClean="0"/>
            <a:t>Storyboards</a:t>
          </a:r>
          <a:endParaRPr lang="en-US" sz="1000" dirty="0"/>
        </a:p>
      </dgm:t>
    </dgm:pt>
    <dgm:pt modelId="{3A7CC3A6-AC8F-3344-AF85-1201D8742D08}" type="parTrans" cxnId="{CE191FA1-B7D4-8F4A-919B-57E4C3509BC3}">
      <dgm:prSet/>
      <dgm:spPr/>
      <dgm:t>
        <a:bodyPr/>
        <a:lstStyle/>
        <a:p>
          <a:endParaRPr lang="en-US"/>
        </a:p>
      </dgm:t>
    </dgm:pt>
    <dgm:pt modelId="{882B34A6-95F7-9246-8D58-EE190201A079}" type="sibTrans" cxnId="{CE191FA1-B7D4-8F4A-919B-57E4C3509BC3}">
      <dgm:prSet/>
      <dgm:spPr/>
      <dgm:t>
        <a:bodyPr/>
        <a:lstStyle/>
        <a:p>
          <a:endParaRPr lang="en-US"/>
        </a:p>
      </dgm:t>
    </dgm:pt>
    <dgm:pt modelId="{CD9D7FB4-5A2F-4648-979C-68CFF587DF1B}">
      <dgm:prSet phldrT="[Text]" custT="1"/>
      <dgm:spPr/>
      <dgm:t>
        <a:bodyPr/>
        <a:lstStyle/>
        <a:p>
          <a:r>
            <a:rPr lang="en-US" sz="1000" dirty="0" smtClean="0"/>
            <a:t>APIs</a:t>
          </a:r>
          <a:endParaRPr lang="en-US" sz="1000" dirty="0"/>
        </a:p>
      </dgm:t>
    </dgm:pt>
    <dgm:pt modelId="{6A4C7803-AB9C-4F48-BC1D-AC670EADA3F5}" type="parTrans" cxnId="{8E64596D-328A-0D4E-9F6C-70CC3086558A}">
      <dgm:prSet/>
      <dgm:spPr/>
      <dgm:t>
        <a:bodyPr/>
        <a:lstStyle/>
        <a:p>
          <a:endParaRPr lang="en-US"/>
        </a:p>
      </dgm:t>
    </dgm:pt>
    <dgm:pt modelId="{65F44901-2971-564B-865C-603C864DB96C}" type="sibTrans" cxnId="{8E64596D-328A-0D4E-9F6C-70CC3086558A}">
      <dgm:prSet/>
      <dgm:spPr/>
      <dgm:t>
        <a:bodyPr/>
        <a:lstStyle/>
        <a:p>
          <a:endParaRPr lang="en-US"/>
        </a:p>
      </dgm:t>
    </dgm:pt>
    <dgm:pt modelId="{A8BB1B89-FBC6-AA44-90ED-47278DEA42A9}">
      <dgm:prSet phldrT="[Text]" custT="1"/>
      <dgm:spPr/>
      <dgm:t>
        <a:bodyPr/>
        <a:lstStyle/>
        <a:p>
          <a:r>
            <a:rPr lang="en-US" sz="1000" dirty="0" smtClean="0"/>
            <a:t>Document formats</a:t>
          </a:r>
          <a:endParaRPr lang="en-US" sz="1000" dirty="0"/>
        </a:p>
      </dgm:t>
    </dgm:pt>
    <dgm:pt modelId="{401DE5E0-A6A2-8048-BCD8-CFA90674515C}" type="parTrans" cxnId="{19DD53F8-C881-8141-ABE2-FAC1AB3403E3}">
      <dgm:prSet/>
      <dgm:spPr/>
      <dgm:t>
        <a:bodyPr/>
        <a:lstStyle/>
        <a:p>
          <a:endParaRPr lang="en-US"/>
        </a:p>
      </dgm:t>
    </dgm:pt>
    <dgm:pt modelId="{B44F451E-912F-9D43-933E-8EB0E6C87737}" type="sibTrans" cxnId="{19DD53F8-C881-8141-ABE2-FAC1AB3403E3}">
      <dgm:prSet/>
      <dgm:spPr/>
      <dgm:t>
        <a:bodyPr/>
        <a:lstStyle/>
        <a:p>
          <a:endParaRPr lang="en-US"/>
        </a:p>
      </dgm:t>
    </dgm:pt>
    <dgm:pt modelId="{9A9F795A-2600-1441-9227-3CB8ABE0348A}">
      <dgm:prSet phldrT="[Text]" custT="1"/>
      <dgm:spPr/>
      <dgm:t>
        <a:bodyPr/>
        <a:lstStyle/>
        <a:p>
          <a:r>
            <a:rPr lang="en-US" sz="1000" dirty="0" smtClean="0"/>
            <a:t>Testing</a:t>
          </a:r>
          <a:endParaRPr lang="en-US" sz="1000" dirty="0"/>
        </a:p>
      </dgm:t>
    </dgm:pt>
    <dgm:pt modelId="{FC394745-8960-3C46-B0D6-1DBD2D21A360}" type="parTrans" cxnId="{BE218D14-83FE-0E4E-9AFF-2048A41E5A36}">
      <dgm:prSet/>
      <dgm:spPr/>
      <dgm:t>
        <a:bodyPr/>
        <a:lstStyle/>
        <a:p>
          <a:endParaRPr lang="en-US"/>
        </a:p>
      </dgm:t>
    </dgm:pt>
    <dgm:pt modelId="{46FE48E6-823B-6B49-ACE4-6EF8DCC725DC}" type="sibTrans" cxnId="{BE218D14-83FE-0E4E-9AFF-2048A41E5A36}">
      <dgm:prSet/>
      <dgm:spPr/>
      <dgm:t>
        <a:bodyPr/>
        <a:lstStyle/>
        <a:p>
          <a:endParaRPr lang="en-US"/>
        </a:p>
      </dgm:t>
    </dgm:pt>
    <dgm:pt modelId="{B7FCE63A-ED14-9D44-B4C7-FC9242C47FD2}">
      <dgm:prSet phldrT="[Text]" custT="1"/>
      <dgm:spPr/>
      <dgm:t>
        <a:bodyPr/>
        <a:lstStyle/>
        <a:p>
          <a:r>
            <a:rPr lang="en-US" sz="1000" dirty="0" smtClean="0"/>
            <a:t>Unit Tests</a:t>
          </a:r>
          <a:endParaRPr lang="en-US" sz="1000" dirty="0"/>
        </a:p>
      </dgm:t>
    </dgm:pt>
    <dgm:pt modelId="{D1E50576-B835-E744-86DF-7DBA95FB4B54}" type="parTrans" cxnId="{60BF312F-BCAE-2B4F-BD81-B3DCE1354DA1}">
      <dgm:prSet/>
      <dgm:spPr/>
      <dgm:t>
        <a:bodyPr/>
        <a:lstStyle/>
        <a:p>
          <a:endParaRPr lang="en-US"/>
        </a:p>
      </dgm:t>
    </dgm:pt>
    <dgm:pt modelId="{E2C71620-D00A-324C-ABB0-07873498F557}" type="sibTrans" cxnId="{60BF312F-BCAE-2B4F-BD81-B3DCE1354DA1}">
      <dgm:prSet/>
      <dgm:spPr/>
      <dgm:t>
        <a:bodyPr/>
        <a:lstStyle/>
        <a:p>
          <a:endParaRPr lang="en-US"/>
        </a:p>
      </dgm:t>
    </dgm:pt>
    <dgm:pt modelId="{47635119-C288-CE41-BEAC-7D0CEC2E09DF}">
      <dgm:prSet phldrT="[Text]" custT="1"/>
      <dgm:spPr/>
      <dgm:t>
        <a:bodyPr/>
        <a:lstStyle/>
        <a:p>
          <a:r>
            <a:rPr lang="en-US" sz="1000" dirty="0" smtClean="0"/>
            <a:t>Black Box Tests</a:t>
          </a:r>
          <a:endParaRPr lang="en-US" sz="1000" dirty="0"/>
        </a:p>
      </dgm:t>
    </dgm:pt>
    <dgm:pt modelId="{D5669935-9611-F044-9161-A4E736C0578A}" type="parTrans" cxnId="{5AAD77A7-120F-EA44-8926-A0FD5573BAFA}">
      <dgm:prSet/>
      <dgm:spPr/>
      <dgm:t>
        <a:bodyPr/>
        <a:lstStyle/>
        <a:p>
          <a:endParaRPr lang="en-US"/>
        </a:p>
      </dgm:t>
    </dgm:pt>
    <dgm:pt modelId="{4E7623AB-4FEF-ED4B-87D4-903CDBD9C44B}" type="sibTrans" cxnId="{5AAD77A7-120F-EA44-8926-A0FD5573BAFA}">
      <dgm:prSet/>
      <dgm:spPr/>
      <dgm:t>
        <a:bodyPr/>
        <a:lstStyle/>
        <a:p>
          <a:endParaRPr lang="en-US"/>
        </a:p>
      </dgm:t>
    </dgm:pt>
    <dgm:pt modelId="{B457AFF3-8E59-3C43-AC89-606B7394CB6B}">
      <dgm:prSet phldrT="[Text]" custT="1"/>
      <dgm:spPr/>
      <dgm:t>
        <a:bodyPr/>
        <a:lstStyle/>
        <a:p>
          <a:r>
            <a:rPr lang="en-US" sz="1000" dirty="0" smtClean="0"/>
            <a:t>Etc…</a:t>
          </a:r>
          <a:endParaRPr lang="en-US" sz="1000" dirty="0"/>
        </a:p>
      </dgm:t>
    </dgm:pt>
    <dgm:pt modelId="{4321F372-4266-6643-993F-2F857F1F312C}" type="parTrans" cxnId="{13E2F552-0E96-784E-977F-597BA2178906}">
      <dgm:prSet/>
      <dgm:spPr/>
      <dgm:t>
        <a:bodyPr/>
        <a:lstStyle/>
        <a:p>
          <a:endParaRPr lang="en-US"/>
        </a:p>
      </dgm:t>
    </dgm:pt>
    <dgm:pt modelId="{D1EC06E9-9891-7E46-94A0-E35280F8F7A0}" type="sibTrans" cxnId="{13E2F552-0E96-784E-977F-597BA2178906}">
      <dgm:prSet/>
      <dgm:spPr/>
      <dgm:t>
        <a:bodyPr/>
        <a:lstStyle/>
        <a:p>
          <a:endParaRPr lang="en-US"/>
        </a:p>
      </dgm:t>
    </dgm:pt>
    <dgm:pt modelId="{3BAEC650-6B47-CE4E-A1D4-F07389F7AC9F}">
      <dgm:prSet phldrT="[Text]" custT="1"/>
      <dgm:spPr/>
      <dgm:t>
        <a:bodyPr/>
        <a:lstStyle/>
        <a:p>
          <a:r>
            <a:rPr lang="en-US" sz="1000" dirty="0" smtClean="0"/>
            <a:t>Deployment</a:t>
          </a:r>
          <a:endParaRPr lang="en-US" sz="1000" dirty="0"/>
        </a:p>
      </dgm:t>
    </dgm:pt>
    <dgm:pt modelId="{ABCD1947-E0F4-4C4C-8A9B-B09B58412660}" type="parTrans" cxnId="{AAD0763E-F540-634A-94D5-A421B7509091}">
      <dgm:prSet/>
      <dgm:spPr/>
      <dgm:t>
        <a:bodyPr/>
        <a:lstStyle/>
        <a:p>
          <a:endParaRPr lang="en-US"/>
        </a:p>
      </dgm:t>
    </dgm:pt>
    <dgm:pt modelId="{D42FDB5E-F3CC-514F-9443-3A974F1A8EA5}" type="sibTrans" cxnId="{AAD0763E-F540-634A-94D5-A421B7509091}">
      <dgm:prSet/>
      <dgm:spPr/>
      <dgm:t>
        <a:bodyPr/>
        <a:lstStyle/>
        <a:p>
          <a:endParaRPr lang="en-US"/>
        </a:p>
      </dgm:t>
    </dgm:pt>
    <dgm:pt modelId="{CD26406B-80D9-E040-AFA1-C03AD3C615A3}">
      <dgm:prSet phldrT="[Text]" custT="1"/>
      <dgm:spPr/>
      <dgm:t>
        <a:bodyPr/>
        <a:lstStyle/>
        <a:p>
          <a:r>
            <a:rPr lang="en-US" sz="1000" dirty="0" smtClean="0"/>
            <a:t>Configuration</a:t>
          </a:r>
          <a:endParaRPr lang="en-US" sz="1000" dirty="0"/>
        </a:p>
      </dgm:t>
    </dgm:pt>
    <dgm:pt modelId="{DBC15738-3DF0-454C-B1C2-3CE02D51BB40}" type="parTrans" cxnId="{CBFF316C-71BD-0745-A543-6D20F4893A99}">
      <dgm:prSet/>
      <dgm:spPr/>
      <dgm:t>
        <a:bodyPr/>
        <a:lstStyle/>
        <a:p>
          <a:endParaRPr lang="en-US"/>
        </a:p>
      </dgm:t>
    </dgm:pt>
    <dgm:pt modelId="{C67AA5AE-0CA0-5040-8F9B-65F3C8C81037}" type="sibTrans" cxnId="{CBFF316C-71BD-0745-A543-6D20F4893A99}">
      <dgm:prSet/>
      <dgm:spPr/>
      <dgm:t>
        <a:bodyPr/>
        <a:lstStyle/>
        <a:p>
          <a:endParaRPr lang="en-US"/>
        </a:p>
      </dgm:t>
    </dgm:pt>
    <dgm:pt modelId="{702556F6-8D97-7346-A9D3-41E9FB4A2C66}">
      <dgm:prSet phldrT="[Text]" custT="1"/>
      <dgm:spPr/>
      <dgm:t>
        <a:bodyPr/>
        <a:lstStyle/>
        <a:p>
          <a:r>
            <a:rPr lang="en-US" sz="1000" dirty="0" smtClean="0"/>
            <a:t>Bug Tracking</a:t>
          </a:r>
          <a:endParaRPr lang="en-US" sz="1000" dirty="0"/>
        </a:p>
      </dgm:t>
    </dgm:pt>
    <dgm:pt modelId="{A0791AFC-19B4-BB48-A8DA-B6037D6E7E23}" type="parTrans" cxnId="{9831B07B-DE50-B243-A149-62F53D7A9074}">
      <dgm:prSet/>
      <dgm:spPr/>
      <dgm:t>
        <a:bodyPr/>
        <a:lstStyle/>
        <a:p>
          <a:endParaRPr lang="en-US"/>
        </a:p>
      </dgm:t>
    </dgm:pt>
    <dgm:pt modelId="{4F8FA5A7-1893-9844-9F97-3C77F11FEC24}" type="sibTrans" cxnId="{9831B07B-DE50-B243-A149-62F53D7A9074}">
      <dgm:prSet/>
      <dgm:spPr/>
      <dgm:t>
        <a:bodyPr/>
        <a:lstStyle/>
        <a:p>
          <a:endParaRPr lang="en-US"/>
        </a:p>
      </dgm:t>
    </dgm:pt>
    <dgm:pt modelId="{43FBB833-FB5F-5649-B610-35820E5E7767}">
      <dgm:prSet phldrT="[Text]" custT="1"/>
      <dgm:spPr/>
      <dgm:t>
        <a:bodyPr/>
        <a:lstStyle/>
        <a:p>
          <a:r>
            <a:rPr lang="en-US" sz="1000" dirty="0" smtClean="0"/>
            <a:t>User Support</a:t>
          </a:r>
          <a:endParaRPr lang="en-US" sz="1000" dirty="0"/>
        </a:p>
      </dgm:t>
    </dgm:pt>
    <dgm:pt modelId="{A591329D-C3C4-2A4A-A8FB-4BA305287A7D}" type="parTrans" cxnId="{7E293948-F6D8-434A-9025-AFAFC333FE80}">
      <dgm:prSet/>
      <dgm:spPr/>
      <dgm:t>
        <a:bodyPr/>
        <a:lstStyle/>
        <a:p>
          <a:endParaRPr lang="en-US"/>
        </a:p>
      </dgm:t>
    </dgm:pt>
    <dgm:pt modelId="{40040595-98FA-CA4B-8722-B0DB563A6690}" type="sibTrans" cxnId="{7E293948-F6D8-434A-9025-AFAFC333FE80}">
      <dgm:prSet/>
      <dgm:spPr/>
      <dgm:t>
        <a:bodyPr/>
        <a:lstStyle/>
        <a:p>
          <a:endParaRPr lang="en-US"/>
        </a:p>
      </dgm:t>
    </dgm:pt>
    <dgm:pt modelId="{A15DF09A-8FDE-1C48-9C2B-680B7916171C}">
      <dgm:prSet phldrT="[Text]" custT="1"/>
      <dgm:spPr/>
      <dgm:t>
        <a:bodyPr/>
        <a:lstStyle/>
        <a:p>
          <a:r>
            <a:rPr lang="en-US" sz="1000" dirty="0" smtClean="0"/>
            <a:t>Design</a:t>
          </a:r>
          <a:endParaRPr lang="en-US" sz="1000" dirty="0"/>
        </a:p>
      </dgm:t>
    </dgm:pt>
    <dgm:pt modelId="{485D0819-317F-A849-B46F-3B37BB0609C4}" type="parTrans" cxnId="{0A126912-F034-D04F-B766-31E843ACCDA7}">
      <dgm:prSet/>
      <dgm:spPr/>
      <dgm:t>
        <a:bodyPr/>
        <a:lstStyle/>
        <a:p>
          <a:endParaRPr lang="en-US"/>
        </a:p>
      </dgm:t>
    </dgm:pt>
    <dgm:pt modelId="{6795AACE-BBBA-124F-80A8-F9098FFCF3B6}" type="sibTrans" cxnId="{0A126912-F034-D04F-B766-31E843ACCDA7}">
      <dgm:prSet/>
      <dgm:spPr/>
      <dgm:t>
        <a:bodyPr/>
        <a:lstStyle/>
        <a:p>
          <a:endParaRPr lang="en-US"/>
        </a:p>
      </dgm:t>
    </dgm:pt>
    <dgm:pt modelId="{1F682CA9-84CB-ED40-8FCE-707807549908}">
      <dgm:prSet phldrT="[Text]" custT="1"/>
      <dgm:spPr/>
      <dgm:t>
        <a:bodyPr/>
        <a:lstStyle/>
        <a:p>
          <a:r>
            <a:rPr lang="en-US" sz="1000" dirty="0" smtClean="0"/>
            <a:t>UML</a:t>
          </a:r>
          <a:endParaRPr lang="en-US" sz="1000" dirty="0"/>
        </a:p>
      </dgm:t>
    </dgm:pt>
    <dgm:pt modelId="{FE500605-9C1A-8748-B6BD-5F7574A093DB}" type="parTrans" cxnId="{05BEABA9-53A1-C74B-BA9D-29E1C99903CE}">
      <dgm:prSet/>
      <dgm:spPr/>
      <dgm:t>
        <a:bodyPr/>
        <a:lstStyle/>
        <a:p>
          <a:endParaRPr lang="en-US"/>
        </a:p>
      </dgm:t>
    </dgm:pt>
    <dgm:pt modelId="{86AAE68C-E8F0-274B-893F-9F762E08E050}" type="sibTrans" cxnId="{05BEABA9-53A1-C74B-BA9D-29E1C99903CE}">
      <dgm:prSet/>
      <dgm:spPr/>
      <dgm:t>
        <a:bodyPr/>
        <a:lstStyle/>
        <a:p>
          <a:endParaRPr lang="en-US"/>
        </a:p>
      </dgm:t>
    </dgm:pt>
    <dgm:pt modelId="{896ED465-09D6-1042-BCAB-30337B741872}">
      <dgm:prSet phldrT="[Text]" custT="1"/>
      <dgm:spPr/>
      <dgm:t>
        <a:bodyPr/>
        <a:lstStyle/>
        <a:p>
          <a:r>
            <a:rPr lang="en-US" sz="1000" dirty="0" smtClean="0"/>
            <a:t>Class Diagrams</a:t>
          </a:r>
          <a:endParaRPr lang="en-US" sz="1000" dirty="0"/>
        </a:p>
      </dgm:t>
    </dgm:pt>
    <dgm:pt modelId="{AF83797E-25F8-5340-BC0F-FA8549CFCD3C}" type="parTrans" cxnId="{13E78071-52BB-8F45-A4E7-CB1F16874C11}">
      <dgm:prSet/>
      <dgm:spPr/>
      <dgm:t>
        <a:bodyPr/>
        <a:lstStyle/>
        <a:p>
          <a:endParaRPr lang="en-US"/>
        </a:p>
      </dgm:t>
    </dgm:pt>
    <dgm:pt modelId="{A280F9CC-B3AC-294B-8DAD-53F25AEC7E3A}" type="sibTrans" cxnId="{13E78071-52BB-8F45-A4E7-CB1F16874C11}">
      <dgm:prSet/>
      <dgm:spPr/>
      <dgm:t>
        <a:bodyPr/>
        <a:lstStyle/>
        <a:p>
          <a:endParaRPr lang="en-US"/>
        </a:p>
      </dgm:t>
    </dgm:pt>
    <dgm:pt modelId="{898B758C-C3FA-CF4C-940C-7F042F61B5D8}">
      <dgm:prSet phldrT="[Text]" custT="1"/>
      <dgm:spPr/>
      <dgm:t>
        <a:bodyPr/>
        <a:lstStyle/>
        <a:p>
          <a:r>
            <a:rPr lang="en-US" sz="1000" dirty="0" smtClean="0"/>
            <a:t>Activity Diagrams</a:t>
          </a:r>
          <a:endParaRPr lang="en-US" sz="1000" dirty="0"/>
        </a:p>
      </dgm:t>
    </dgm:pt>
    <dgm:pt modelId="{10662798-17A3-824A-A6BA-669D71A0B610}" type="parTrans" cxnId="{BE24B0C2-C487-4C45-8D28-427545222FAC}">
      <dgm:prSet/>
      <dgm:spPr/>
      <dgm:t>
        <a:bodyPr/>
        <a:lstStyle/>
        <a:p>
          <a:endParaRPr lang="en-US"/>
        </a:p>
      </dgm:t>
    </dgm:pt>
    <dgm:pt modelId="{4A800998-00C2-044D-A089-5EEB015A8ADB}" type="sibTrans" cxnId="{BE24B0C2-C487-4C45-8D28-427545222FAC}">
      <dgm:prSet/>
      <dgm:spPr/>
      <dgm:t>
        <a:bodyPr/>
        <a:lstStyle/>
        <a:p>
          <a:endParaRPr lang="en-US"/>
        </a:p>
      </dgm:t>
    </dgm:pt>
    <dgm:pt modelId="{DE5E9EE1-FB99-BD49-B6BB-3A0E29DC0067}">
      <dgm:prSet phldrT="[Text]" custT="1"/>
      <dgm:spPr/>
      <dgm:t>
        <a:bodyPr/>
        <a:lstStyle/>
        <a:p>
          <a:r>
            <a:rPr lang="en-US" sz="1000" dirty="0" smtClean="0"/>
            <a:t>Sequence Diagrams</a:t>
          </a:r>
          <a:endParaRPr lang="en-US" sz="1000" dirty="0"/>
        </a:p>
      </dgm:t>
    </dgm:pt>
    <dgm:pt modelId="{F268412E-A829-6047-94ED-3A478E549DDA}" type="parTrans" cxnId="{ABC97B86-422D-6A4F-A62B-C5CE510E7749}">
      <dgm:prSet/>
      <dgm:spPr/>
      <dgm:t>
        <a:bodyPr/>
        <a:lstStyle/>
        <a:p>
          <a:endParaRPr lang="en-US"/>
        </a:p>
      </dgm:t>
    </dgm:pt>
    <dgm:pt modelId="{B00DC8D6-5694-EE4D-9241-7820C33AFB1C}" type="sibTrans" cxnId="{ABC97B86-422D-6A4F-A62B-C5CE510E7749}">
      <dgm:prSet/>
      <dgm:spPr/>
      <dgm:t>
        <a:bodyPr/>
        <a:lstStyle/>
        <a:p>
          <a:endParaRPr lang="en-US"/>
        </a:p>
      </dgm:t>
    </dgm:pt>
    <dgm:pt modelId="{7F999D65-F2D4-6946-88DD-5C9135481364}">
      <dgm:prSet phldrT="[Text]" custT="1"/>
      <dgm:spPr/>
      <dgm:t>
        <a:bodyPr/>
        <a:lstStyle/>
        <a:p>
          <a:r>
            <a:rPr lang="en-US" sz="1000" dirty="0" smtClean="0"/>
            <a:t>Etc…	</a:t>
          </a:r>
          <a:endParaRPr lang="en-US" sz="1000" dirty="0"/>
        </a:p>
      </dgm:t>
    </dgm:pt>
    <dgm:pt modelId="{57FB4A05-B507-1F4A-8838-23FECFE74A1B}" type="parTrans" cxnId="{83F93688-7D6F-564A-A416-3B819A7F60A5}">
      <dgm:prSet/>
      <dgm:spPr/>
      <dgm:t>
        <a:bodyPr/>
        <a:lstStyle/>
        <a:p>
          <a:endParaRPr lang="en-US"/>
        </a:p>
      </dgm:t>
    </dgm:pt>
    <dgm:pt modelId="{253E0894-7A9D-A549-8AB4-FF5FC5B2B5F1}" type="sibTrans" cxnId="{83F93688-7D6F-564A-A416-3B819A7F60A5}">
      <dgm:prSet/>
      <dgm:spPr/>
      <dgm:t>
        <a:bodyPr/>
        <a:lstStyle/>
        <a:p>
          <a:endParaRPr lang="en-US"/>
        </a:p>
      </dgm:t>
    </dgm:pt>
    <dgm:pt modelId="{2FE8627A-AC73-4442-9EA2-B8571F1415C4}">
      <dgm:prSet phldrT="[Text]" custT="1"/>
      <dgm:spPr/>
      <dgm:t>
        <a:bodyPr/>
        <a:lstStyle/>
        <a:p>
          <a:r>
            <a:rPr lang="en-US" sz="1000" dirty="0" smtClean="0"/>
            <a:t>SSM</a:t>
          </a:r>
          <a:endParaRPr lang="en-US" sz="1000" dirty="0"/>
        </a:p>
      </dgm:t>
    </dgm:pt>
    <dgm:pt modelId="{B2F0034E-3DE0-3744-85C5-7D6C3549AE6B}" type="parTrans" cxnId="{4F295F7D-F253-A349-8A41-B8D93A29721B}">
      <dgm:prSet/>
      <dgm:spPr/>
      <dgm:t>
        <a:bodyPr/>
        <a:lstStyle/>
        <a:p>
          <a:endParaRPr lang="en-US"/>
        </a:p>
      </dgm:t>
    </dgm:pt>
    <dgm:pt modelId="{C94CA2D7-4C70-964B-A63F-E8AD996938FF}" type="sibTrans" cxnId="{4F295F7D-F253-A349-8A41-B8D93A29721B}">
      <dgm:prSet/>
      <dgm:spPr/>
      <dgm:t>
        <a:bodyPr/>
        <a:lstStyle/>
        <a:p>
          <a:endParaRPr lang="en-US"/>
        </a:p>
      </dgm:t>
    </dgm:pt>
    <dgm:pt modelId="{D5612E12-0FD2-3A45-8617-9171454A15DA}" type="pres">
      <dgm:prSet presAssocID="{E4C7BAA0-EB7F-5E46-BF2F-59E593297F2D}" presName="linearFlow" presStyleCnt="0">
        <dgm:presLayoutVars>
          <dgm:dir/>
          <dgm:animLvl val="lvl"/>
          <dgm:resizeHandles val="exact"/>
        </dgm:presLayoutVars>
      </dgm:prSet>
      <dgm:spPr/>
      <dgm:t>
        <a:bodyPr/>
        <a:lstStyle/>
        <a:p>
          <a:endParaRPr lang="en-US"/>
        </a:p>
      </dgm:t>
    </dgm:pt>
    <dgm:pt modelId="{FE0F33B1-3563-4042-8D4C-B7DE04D30636}" type="pres">
      <dgm:prSet presAssocID="{2D4421DB-0DB2-E44A-9695-2A591A77B9B0}" presName="composite" presStyleCnt="0"/>
      <dgm:spPr/>
    </dgm:pt>
    <dgm:pt modelId="{CFBB4CDB-430A-D344-A058-E41BCD08A183}" type="pres">
      <dgm:prSet presAssocID="{2D4421DB-0DB2-E44A-9695-2A591A77B9B0}" presName="parTx" presStyleLbl="node1" presStyleIdx="0" presStyleCnt="6">
        <dgm:presLayoutVars>
          <dgm:chMax val="0"/>
          <dgm:chPref val="0"/>
          <dgm:bulletEnabled val="1"/>
        </dgm:presLayoutVars>
      </dgm:prSet>
      <dgm:spPr/>
      <dgm:t>
        <a:bodyPr/>
        <a:lstStyle/>
        <a:p>
          <a:endParaRPr lang="en-US"/>
        </a:p>
      </dgm:t>
    </dgm:pt>
    <dgm:pt modelId="{165D7D5A-113E-6249-AA8B-D7B3394C5D56}" type="pres">
      <dgm:prSet presAssocID="{2D4421DB-0DB2-E44A-9695-2A591A77B9B0}" presName="parSh" presStyleLbl="node1" presStyleIdx="0" presStyleCnt="6" custScaleX="127306"/>
      <dgm:spPr/>
      <dgm:t>
        <a:bodyPr/>
        <a:lstStyle/>
        <a:p>
          <a:endParaRPr lang="en-US"/>
        </a:p>
      </dgm:t>
    </dgm:pt>
    <dgm:pt modelId="{0C7D6DEB-DE49-BE43-8E61-CDFF20321D1B}" type="pres">
      <dgm:prSet presAssocID="{2D4421DB-0DB2-E44A-9695-2A591A77B9B0}" presName="desTx" presStyleLbl="fgAcc1" presStyleIdx="0" presStyleCnt="6">
        <dgm:presLayoutVars>
          <dgm:bulletEnabled val="1"/>
        </dgm:presLayoutVars>
      </dgm:prSet>
      <dgm:spPr/>
      <dgm:t>
        <a:bodyPr/>
        <a:lstStyle/>
        <a:p>
          <a:endParaRPr lang="en-US"/>
        </a:p>
      </dgm:t>
    </dgm:pt>
    <dgm:pt modelId="{1E5FDF49-2336-684E-87E2-8F69D563BDBC}" type="pres">
      <dgm:prSet presAssocID="{2BF0C940-644A-5747-9A73-182C19975990}" presName="sibTrans" presStyleLbl="sibTrans2D1" presStyleIdx="0" presStyleCnt="5"/>
      <dgm:spPr/>
      <dgm:t>
        <a:bodyPr/>
        <a:lstStyle/>
        <a:p>
          <a:endParaRPr lang="en-US"/>
        </a:p>
      </dgm:t>
    </dgm:pt>
    <dgm:pt modelId="{A5BF58E2-450E-B74E-B646-1C8E7835DFEE}" type="pres">
      <dgm:prSet presAssocID="{2BF0C940-644A-5747-9A73-182C19975990}" presName="connTx" presStyleLbl="sibTrans2D1" presStyleIdx="0" presStyleCnt="5"/>
      <dgm:spPr/>
      <dgm:t>
        <a:bodyPr/>
        <a:lstStyle/>
        <a:p>
          <a:endParaRPr lang="en-US"/>
        </a:p>
      </dgm:t>
    </dgm:pt>
    <dgm:pt modelId="{BF857E6D-7872-1847-8FBD-9A4468916F6B}" type="pres">
      <dgm:prSet presAssocID="{4CC99247-6F06-0045-8B62-0016FE8BC071}" presName="composite" presStyleCnt="0"/>
      <dgm:spPr/>
    </dgm:pt>
    <dgm:pt modelId="{F367FBA4-D57A-F04E-A1F7-09E1BF21226C}" type="pres">
      <dgm:prSet presAssocID="{4CC99247-6F06-0045-8B62-0016FE8BC071}" presName="parTx" presStyleLbl="node1" presStyleIdx="0" presStyleCnt="6">
        <dgm:presLayoutVars>
          <dgm:chMax val="0"/>
          <dgm:chPref val="0"/>
          <dgm:bulletEnabled val="1"/>
        </dgm:presLayoutVars>
      </dgm:prSet>
      <dgm:spPr/>
      <dgm:t>
        <a:bodyPr/>
        <a:lstStyle/>
        <a:p>
          <a:endParaRPr lang="en-US"/>
        </a:p>
      </dgm:t>
    </dgm:pt>
    <dgm:pt modelId="{0F592E9F-34C8-9747-A75A-00431A9A8527}" type="pres">
      <dgm:prSet presAssocID="{4CC99247-6F06-0045-8B62-0016FE8BC071}" presName="parSh" presStyleLbl="node1" presStyleIdx="1" presStyleCnt="6"/>
      <dgm:spPr/>
      <dgm:t>
        <a:bodyPr/>
        <a:lstStyle/>
        <a:p>
          <a:endParaRPr lang="en-US"/>
        </a:p>
      </dgm:t>
    </dgm:pt>
    <dgm:pt modelId="{0938EE19-09E4-F643-ADD0-FC70552F707A}" type="pres">
      <dgm:prSet presAssocID="{4CC99247-6F06-0045-8B62-0016FE8BC071}" presName="desTx" presStyleLbl="fgAcc1" presStyleIdx="1" presStyleCnt="6" custScaleX="109016">
        <dgm:presLayoutVars>
          <dgm:bulletEnabled val="1"/>
        </dgm:presLayoutVars>
      </dgm:prSet>
      <dgm:spPr/>
      <dgm:t>
        <a:bodyPr/>
        <a:lstStyle/>
        <a:p>
          <a:endParaRPr lang="en-US"/>
        </a:p>
      </dgm:t>
    </dgm:pt>
    <dgm:pt modelId="{DAC1B2F6-2D3C-9245-AD3F-5BCDE4A6A483}" type="pres">
      <dgm:prSet presAssocID="{67E7D2A4-4A26-1548-A5B1-442FAF2D2B0D}" presName="sibTrans" presStyleLbl="sibTrans2D1" presStyleIdx="1" presStyleCnt="5"/>
      <dgm:spPr/>
      <dgm:t>
        <a:bodyPr/>
        <a:lstStyle/>
        <a:p>
          <a:endParaRPr lang="en-US"/>
        </a:p>
      </dgm:t>
    </dgm:pt>
    <dgm:pt modelId="{595E1862-FC23-634F-B8D3-A3AA22091424}" type="pres">
      <dgm:prSet presAssocID="{67E7D2A4-4A26-1548-A5B1-442FAF2D2B0D}" presName="connTx" presStyleLbl="sibTrans2D1" presStyleIdx="1" presStyleCnt="5"/>
      <dgm:spPr/>
      <dgm:t>
        <a:bodyPr/>
        <a:lstStyle/>
        <a:p>
          <a:endParaRPr lang="en-US"/>
        </a:p>
      </dgm:t>
    </dgm:pt>
    <dgm:pt modelId="{A0B48DB2-3864-E34A-A11E-5DD00A79EF0A}" type="pres">
      <dgm:prSet presAssocID="{A15DF09A-8FDE-1C48-9C2B-680B7916171C}" presName="composite" presStyleCnt="0"/>
      <dgm:spPr/>
    </dgm:pt>
    <dgm:pt modelId="{183165A0-BC42-C043-A8E1-5BAA00291921}" type="pres">
      <dgm:prSet presAssocID="{A15DF09A-8FDE-1C48-9C2B-680B7916171C}" presName="parTx" presStyleLbl="node1" presStyleIdx="1" presStyleCnt="6">
        <dgm:presLayoutVars>
          <dgm:chMax val="0"/>
          <dgm:chPref val="0"/>
          <dgm:bulletEnabled val="1"/>
        </dgm:presLayoutVars>
      </dgm:prSet>
      <dgm:spPr/>
      <dgm:t>
        <a:bodyPr/>
        <a:lstStyle/>
        <a:p>
          <a:endParaRPr lang="en-US"/>
        </a:p>
      </dgm:t>
    </dgm:pt>
    <dgm:pt modelId="{79348AC1-6892-4E4B-8CBD-A4EC41BCD68D}" type="pres">
      <dgm:prSet presAssocID="{A15DF09A-8FDE-1C48-9C2B-680B7916171C}" presName="parSh" presStyleLbl="node1" presStyleIdx="2" presStyleCnt="6"/>
      <dgm:spPr/>
      <dgm:t>
        <a:bodyPr/>
        <a:lstStyle/>
        <a:p>
          <a:endParaRPr lang="en-US"/>
        </a:p>
      </dgm:t>
    </dgm:pt>
    <dgm:pt modelId="{2874B571-E826-C541-BC80-74D59101CA97}" type="pres">
      <dgm:prSet presAssocID="{A15DF09A-8FDE-1C48-9C2B-680B7916171C}" presName="desTx" presStyleLbl="fgAcc1" presStyleIdx="2" presStyleCnt="6">
        <dgm:presLayoutVars>
          <dgm:bulletEnabled val="1"/>
        </dgm:presLayoutVars>
      </dgm:prSet>
      <dgm:spPr/>
      <dgm:t>
        <a:bodyPr/>
        <a:lstStyle/>
        <a:p>
          <a:endParaRPr lang="en-US"/>
        </a:p>
      </dgm:t>
    </dgm:pt>
    <dgm:pt modelId="{BCBB4FEB-18D5-6C4E-B23D-D9166FE176C5}" type="pres">
      <dgm:prSet presAssocID="{6795AACE-BBBA-124F-80A8-F9098FFCF3B6}" presName="sibTrans" presStyleLbl="sibTrans2D1" presStyleIdx="2" presStyleCnt="5"/>
      <dgm:spPr/>
      <dgm:t>
        <a:bodyPr/>
        <a:lstStyle/>
        <a:p>
          <a:endParaRPr lang="en-US"/>
        </a:p>
      </dgm:t>
    </dgm:pt>
    <dgm:pt modelId="{20368595-CC96-794F-A66C-8D8A4EF4FEDE}" type="pres">
      <dgm:prSet presAssocID="{6795AACE-BBBA-124F-80A8-F9098FFCF3B6}" presName="connTx" presStyleLbl="sibTrans2D1" presStyleIdx="2" presStyleCnt="5"/>
      <dgm:spPr/>
      <dgm:t>
        <a:bodyPr/>
        <a:lstStyle/>
        <a:p>
          <a:endParaRPr lang="en-US"/>
        </a:p>
      </dgm:t>
    </dgm:pt>
    <dgm:pt modelId="{BE373EFA-01C1-514F-9E1E-AC94411841E9}" type="pres">
      <dgm:prSet presAssocID="{541D7744-165E-1D41-B5E3-DE1E84D7E172}" presName="composite" presStyleCnt="0"/>
      <dgm:spPr/>
    </dgm:pt>
    <dgm:pt modelId="{1E0D3ABE-C8E0-4B4D-B7D0-BA6B54D711F9}" type="pres">
      <dgm:prSet presAssocID="{541D7744-165E-1D41-B5E3-DE1E84D7E172}" presName="parTx" presStyleLbl="node1" presStyleIdx="2" presStyleCnt="6">
        <dgm:presLayoutVars>
          <dgm:chMax val="0"/>
          <dgm:chPref val="0"/>
          <dgm:bulletEnabled val="1"/>
        </dgm:presLayoutVars>
      </dgm:prSet>
      <dgm:spPr/>
      <dgm:t>
        <a:bodyPr/>
        <a:lstStyle/>
        <a:p>
          <a:endParaRPr lang="en-US"/>
        </a:p>
      </dgm:t>
    </dgm:pt>
    <dgm:pt modelId="{3E885B4F-9E8A-1648-B353-9BC1076873A7}" type="pres">
      <dgm:prSet presAssocID="{541D7744-165E-1D41-B5E3-DE1E84D7E172}" presName="parSh" presStyleLbl="node1" presStyleIdx="3" presStyleCnt="6" custScaleX="121758"/>
      <dgm:spPr/>
      <dgm:t>
        <a:bodyPr/>
        <a:lstStyle/>
        <a:p>
          <a:endParaRPr lang="en-US"/>
        </a:p>
      </dgm:t>
    </dgm:pt>
    <dgm:pt modelId="{9F14B316-707A-654C-9BA5-0AD01B5CED01}" type="pres">
      <dgm:prSet presAssocID="{541D7744-165E-1D41-B5E3-DE1E84D7E172}" presName="desTx" presStyleLbl="fgAcc1" presStyleIdx="3" presStyleCnt="6">
        <dgm:presLayoutVars>
          <dgm:bulletEnabled val="1"/>
        </dgm:presLayoutVars>
      </dgm:prSet>
      <dgm:spPr/>
      <dgm:t>
        <a:bodyPr/>
        <a:lstStyle/>
        <a:p>
          <a:endParaRPr lang="en-US"/>
        </a:p>
      </dgm:t>
    </dgm:pt>
    <dgm:pt modelId="{A57663AA-AA7F-3245-AFF6-0BDB5D407787}" type="pres">
      <dgm:prSet presAssocID="{9A7C7188-26BA-4E4C-A14E-9875345F212E}" presName="sibTrans" presStyleLbl="sibTrans2D1" presStyleIdx="3" presStyleCnt="5"/>
      <dgm:spPr/>
      <dgm:t>
        <a:bodyPr/>
        <a:lstStyle/>
        <a:p>
          <a:endParaRPr lang="en-US"/>
        </a:p>
      </dgm:t>
    </dgm:pt>
    <dgm:pt modelId="{9E884EA9-1D69-0847-8D52-A32F4F4E15CA}" type="pres">
      <dgm:prSet presAssocID="{9A7C7188-26BA-4E4C-A14E-9875345F212E}" presName="connTx" presStyleLbl="sibTrans2D1" presStyleIdx="3" presStyleCnt="5"/>
      <dgm:spPr/>
      <dgm:t>
        <a:bodyPr/>
        <a:lstStyle/>
        <a:p>
          <a:endParaRPr lang="en-US"/>
        </a:p>
      </dgm:t>
    </dgm:pt>
    <dgm:pt modelId="{01D85C02-B573-FF48-8A14-A78DD377F45E}" type="pres">
      <dgm:prSet presAssocID="{9A9F795A-2600-1441-9227-3CB8ABE0348A}" presName="composite" presStyleCnt="0"/>
      <dgm:spPr/>
    </dgm:pt>
    <dgm:pt modelId="{F87AA0E8-3680-D742-9CFC-C8C003A27ECF}" type="pres">
      <dgm:prSet presAssocID="{9A9F795A-2600-1441-9227-3CB8ABE0348A}" presName="parTx" presStyleLbl="node1" presStyleIdx="3" presStyleCnt="6">
        <dgm:presLayoutVars>
          <dgm:chMax val="0"/>
          <dgm:chPref val="0"/>
          <dgm:bulletEnabled val="1"/>
        </dgm:presLayoutVars>
      </dgm:prSet>
      <dgm:spPr/>
      <dgm:t>
        <a:bodyPr/>
        <a:lstStyle/>
        <a:p>
          <a:endParaRPr lang="en-US"/>
        </a:p>
      </dgm:t>
    </dgm:pt>
    <dgm:pt modelId="{35F5B83B-0C17-5F43-A22C-64516EE7CEC9}" type="pres">
      <dgm:prSet presAssocID="{9A9F795A-2600-1441-9227-3CB8ABE0348A}" presName="parSh" presStyleLbl="node1" presStyleIdx="4" presStyleCnt="6"/>
      <dgm:spPr/>
      <dgm:t>
        <a:bodyPr/>
        <a:lstStyle/>
        <a:p>
          <a:endParaRPr lang="en-US"/>
        </a:p>
      </dgm:t>
    </dgm:pt>
    <dgm:pt modelId="{8AEACF5B-B5C2-524C-947C-FDA6F812F675}" type="pres">
      <dgm:prSet presAssocID="{9A9F795A-2600-1441-9227-3CB8ABE0348A}" presName="desTx" presStyleLbl="fgAcc1" presStyleIdx="4" presStyleCnt="6">
        <dgm:presLayoutVars>
          <dgm:bulletEnabled val="1"/>
        </dgm:presLayoutVars>
      </dgm:prSet>
      <dgm:spPr/>
      <dgm:t>
        <a:bodyPr/>
        <a:lstStyle/>
        <a:p>
          <a:endParaRPr lang="en-US"/>
        </a:p>
      </dgm:t>
    </dgm:pt>
    <dgm:pt modelId="{A4AB9C76-2BF4-504E-B846-163524AB0649}" type="pres">
      <dgm:prSet presAssocID="{46FE48E6-823B-6B49-ACE4-6EF8DCC725DC}" presName="sibTrans" presStyleLbl="sibTrans2D1" presStyleIdx="4" presStyleCnt="5"/>
      <dgm:spPr/>
      <dgm:t>
        <a:bodyPr/>
        <a:lstStyle/>
        <a:p>
          <a:endParaRPr lang="en-US"/>
        </a:p>
      </dgm:t>
    </dgm:pt>
    <dgm:pt modelId="{DA158928-D2F5-454F-8182-B4C1191D7C09}" type="pres">
      <dgm:prSet presAssocID="{46FE48E6-823B-6B49-ACE4-6EF8DCC725DC}" presName="connTx" presStyleLbl="sibTrans2D1" presStyleIdx="4" presStyleCnt="5"/>
      <dgm:spPr/>
      <dgm:t>
        <a:bodyPr/>
        <a:lstStyle/>
        <a:p>
          <a:endParaRPr lang="en-US"/>
        </a:p>
      </dgm:t>
    </dgm:pt>
    <dgm:pt modelId="{733F27E4-047A-2647-A811-848020CA75E1}" type="pres">
      <dgm:prSet presAssocID="{3BAEC650-6B47-CE4E-A1D4-F07389F7AC9F}" presName="composite" presStyleCnt="0"/>
      <dgm:spPr/>
    </dgm:pt>
    <dgm:pt modelId="{802B1F88-7055-8147-9C6D-51D16A894E86}" type="pres">
      <dgm:prSet presAssocID="{3BAEC650-6B47-CE4E-A1D4-F07389F7AC9F}" presName="parTx" presStyleLbl="node1" presStyleIdx="4" presStyleCnt="6">
        <dgm:presLayoutVars>
          <dgm:chMax val="0"/>
          <dgm:chPref val="0"/>
          <dgm:bulletEnabled val="1"/>
        </dgm:presLayoutVars>
      </dgm:prSet>
      <dgm:spPr/>
      <dgm:t>
        <a:bodyPr/>
        <a:lstStyle/>
        <a:p>
          <a:endParaRPr lang="en-US"/>
        </a:p>
      </dgm:t>
    </dgm:pt>
    <dgm:pt modelId="{D1AFA1BB-C068-8D4C-B16A-99268C93EDD8}" type="pres">
      <dgm:prSet presAssocID="{3BAEC650-6B47-CE4E-A1D4-F07389F7AC9F}" presName="parSh" presStyleLbl="node1" presStyleIdx="5" presStyleCnt="6"/>
      <dgm:spPr/>
      <dgm:t>
        <a:bodyPr/>
        <a:lstStyle/>
        <a:p>
          <a:endParaRPr lang="en-US"/>
        </a:p>
      </dgm:t>
    </dgm:pt>
    <dgm:pt modelId="{3561509C-B4AA-5C49-B743-77ECF2685385}" type="pres">
      <dgm:prSet presAssocID="{3BAEC650-6B47-CE4E-A1D4-F07389F7AC9F}" presName="desTx" presStyleLbl="fgAcc1" presStyleIdx="5" presStyleCnt="6" custScaleX="118626">
        <dgm:presLayoutVars>
          <dgm:bulletEnabled val="1"/>
        </dgm:presLayoutVars>
      </dgm:prSet>
      <dgm:spPr/>
      <dgm:t>
        <a:bodyPr/>
        <a:lstStyle/>
        <a:p>
          <a:endParaRPr lang="en-US"/>
        </a:p>
      </dgm:t>
    </dgm:pt>
  </dgm:ptLst>
  <dgm:cxnLst>
    <dgm:cxn modelId="{A57A7FFA-224C-D44F-A382-B44FB0BD1427}" type="presOf" srcId="{9A7C7188-26BA-4E4C-A14E-9875345F212E}" destId="{A57663AA-AA7F-3245-AFF6-0BDB5D407787}" srcOrd="0" destOrd="0" presId="urn:microsoft.com/office/officeart/2005/8/layout/process3"/>
    <dgm:cxn modelId="{19DD53F8-C881-8141-ABE2-FAC1AB3403E3}" srcId="{541D7744-165E-1D41-B5E3-DE1E84D7E172}" destId="{A8BB1B89-FBC6-AA44-90ED-47278DEA42A9}" srcOrd="2" destOrd="0" parTransId="{401DE5E0-A6A2-8048-BCD8-CFA90674515C}" sibTransId="{B44F451E-912F-9D43-933E-8EB0E6C87737}"/>
    <dgm:cxn modelId="{451C3E5D-3695-3341-8385-4E695ED3617E}" srcId="{4CC99247-6F06-0045-8B62-0016FE8BC071}" destId="{44817909-A2D7-D74A-B726-7E9AA5767DC4}" srcOrd="0" destOrd="0" parTransId="{5ACF6AEC-AD27-C74C-834D-18169838BD84}" sibTransId="{716C2B3F-3F86-3345-88AE-F63A14725519}"/>
    <dgm:cxn modelId="{06B7198A-C3E6-164A-9F39-419B6571D55C}" type="presOf" srcId="{9E31AA6C-0541-9F4B-A907-C88B3061641F}" destId="{9F14B316-707A-654C-9BA5-0AD01B5CED01}" srcOrd="0" destOrd="0" presId="urn:microsoft.com/office/officeart/2005/8/layout/process3"/>
    <dgm:cxn modelId="{9A275BAB-EACC-E148-837A-AA4B5CD714F6}" srcId="{541D7744-165E-1D41-B5E3-DE1E84D7E172}" destId="{9E31AA6C-0541-9F4B-A907-C88B3061641F}" srcOrd="0" destOrd="0" parTransId="{8991635B-9BFA-2E43-AC9F-733A0DC5BFAD}" sibTransId="{3AB5602D-B5EE-CA41-832B-81D2342E609F}"/>
    <dgm:cxn modelId="{0166482D-BEAA-2248-BFDD-023317EC474B}" type="presOf" srcId="{2D4421DB-0DB2-E44A-9695-2A591A77B9B0}" destId="{CFBB4CDB-430A-D344-A058-E41BCD08A183}" srcOrd="0" destOrd="0" presId="urn:microsoft.com/office/officeart/2005/8/layout/process3"/>
    <dgm:cxn modelId="{5259D027-D4E3-334A-A2F7-DAD1EB9EF656}" type="presOf" srcId="{7F999D65-F2D4-6946-88DD-5C9135481364}" destId="{2874B571-E826-C541-BC80-74D59101CA97}" srcOrd="0" destOrd="4" presId="urn:microsoft.com/office/officeart/2005/8/layout/process3"/>
    <dgm:cxn modelId="{B193545D-39C6-3742-950F-EE6B6A68FE0A}" type="presOf" srcId="{9A9F795A-2600-1441-9227-3CB8ABE0348A}" destId="{F87AA0E8-3680-D742-9CFC-C8C003A27ECF}" srcOrd="0" destOrd="0" presId="urn:microsoft.com/office/officeart/2005/8/layout/process3"/>
    <dgm:cxn modelId="{FF5EF913-7F53-894B-898F-81862623C791}" type="presOf" srcId="{541D7744-165E-1D41-B5E3-DE1E84D7E172}" destId="{3E885B4F-9E8A-1648-B353-9BC1076873A7}" srcOrd="1" destOrd="0" presId="urn:microsoft.com/office/officeart/2005/8/layout/process3"/>
    <dgm:cxn modelId="{4EE8666C-EADB-994A-83C2-25C5CF24AC8F}" type="presOf" srcId="{E4C7BAA0-EB7F-5E46-BF2F-59E593297F2D}" destId="{D5612E12-0FD2-3A45-8617-9171454A15DA}" srcOrd="0" destOrd="0" presId="urn:microsoft.com/office/officeart/2005/8/layout/process3"/>
    <dgm:cxn modelId="{2FF73149-CFE2-3B4D-B298-6672686C586E}" type="presOf" srcId="{AF680D41-7BE2-BF4B-923E-9302A5FA737D}" destId="{0938EE19-09E4-F643-ADD0-FC70552F707A}" srcOrd="0" destOrd="2" presId="urn:microsoft.com/office/officeart/2005/8/layout/process3"/>
    <dgm:cxn modelId="{1F9A81D0-F814-9F48-BF8D-C37B739918C2}" type="presOf" srcId="{4CC99247-6F06-0045-8B62-0016FE8BC071}" destId="{0F592E9F-34C8-9747-A75A-00431A9A8527}" srcOrd="1" destOrd="0" presId="urn:microsoft.com/office/officeart/2005/8/layout/process3"/>
    <dgm:cxn modelId="{13E78071-52BB-8F45-A4E7-CB1F16874C11}" srcId="{1F682CA9-84CB-ED40-8FCE-707807549908}" destId="{896ED465-09D6-1042-BCAB-30337B741872}" srcOrd="0" destOrd="0" parTransId="{AF83797E-25F8-5340-BC0F-FA8549CFCD3C}" sibTransId="{A280F9CC-B3AC-294B-8DAD-53F25AEC7E3A}"/>
    <dgm:cxn modelId="{9831B07B-DE50-B243-A149-62F53D7A9074}" srcId="{3BAEC650-6B47-CE4E-A1D4-F07389F7AC9F}" destId="{702556F6-8D97-7346-A9D3-41E9FB4A2C66}" srcOrd="1" destOrd="0" parTransId="{A0791AFC-19B4-BB48-A8DA-B6037D6E7E23}" sibTransId="{4F8FA5A7-1893-9844-9F97-3C77F11FEC24}"/>
    <dgm:cxn modelId="{CC79F0A1-3241-E746-B5FC-5ECDE4D4F396}" srcId="{44817909-A2D7-D74A-B726-7E9AA5767DC4}" destId="{F7DC9F71-5269-3D4B-BBF3-97EFCEE40452}" srcOrd="0" destOrd="0" parTransId="{7C22D4CE-BE44-D742-B240-496271BBE29D}" sibTransId="{EC2C2404-679F-D94B-A3A8-1B0D9820CB85}"/>
    <dgm:cxn modelId="{1000B773-20D9-224B-A905-329BA8125076}" type="presOf" srcId="{44817909-A2D7-D74A-B726-7E9AA5767DC4}" destId="{0938EE19-09E4-F643-ADD0-FC70552F707A}" srcOrd="0" destOrd="0" presId="urn:microsoft.com/office/officeart/2005/8/layout/process3"/>
    <dgm:cxn modelId="{0A126912-F034-D04F-B766-31E843ACCDA7}" srcId="{E4C7BAA0-EB7F-5E46-BF2F-59E593297F2D}" destId="{A15DF09A-8FDE-1C48-9C2B-680B7916171C}" srcOrd="2" destOrd="0" parTransId="{485D0819-317F-A849-B46F-3B37BB0609C4}" sibTransId="{6795AACE-BBBA-124F-80A8-F9098FFCF3B6}"/>
    <dgm:cxn modelId="{FED1E59D-A792-6948-9953-DEBFDD89281C}" type="presOf" srcId="{ABC28C82-25ED-7D41-A488-AACA856B19B3}" destId="{0C7D6DEB-DE49-BE43-8E61-CDFF20321D1B}" srcOrd="0" destOrd="0" presId="urn:microsoft.com/office/officeart/2005/8/layout/process3"/>
    <dgm:cxn modelId="{4ABADE52-A3B1-A14B-B19E-6402E0CA8820}" type="presOf" srcId="{B7FCE63A-ED14-9D44-B4C7-FC9242C47FD2}" destId="{8AEACF5B-B5C2-524C-947C-FDA6F812F675}" srcOrd="0" destOrd="0" presId="urn:microsoft.com/office/officeart/2005/8/layout/process3"/>
    <dgm:cxn modelId="{C5D14264-1F5F-0D40-9D26-63685A306D12}" type="presOf" srcId="{46FE48E6-823B-6B49-ACE4-6EF8DCC725DC}" destId="{DA158928-D2F5-454F-8182-B4C1191D7C09}" srcOrd="1" destOrd="0" presId="urn:microsoft.com/office/officeart/2005/8/layout/process3"/>
    <dgm:cxn modelId="{4F295F7D-F253-A349-8A41-B8D93A29721B}" srcId="{2D4421DB-0DB2-E44A-9695-2A591A77B9B0}" destId="{2FE8627A-AC73-4442-9EA2-B8571F1415C4}" srcOrd="3" destOrd="0" parTransId="{B2F0034E-3DE0-3744-85C5-7D6C3549AE6B}" sibTransId="{C94CA2D7-4C70-964B-A63F-E8AD996938FF}"/>
    <dgm:cxn modelId="{E8EB9B73-1C9F-264D-9F01-9144318E470B}" type="presOf" srcId="{67E7D2A4-4A26-1548-A5B1-442FAF2D2B0D}" destId="{DAC1B2F6-2D3C-9245-AD3F-5BCDE4A6A483}" srcOrd="0" destOrd="0" presId="urn:microsoft.com/office/officeart/2005/8/layout/process3"/>
    <dgm:cxn modelId="{5AAD77A7-120F-EA44-8926-A0FD5573BAFA}" srcId="{9A9F795A-2600-1441-9227-3CB8ABE0348A}" destId="{47635119-C288-CE41-BEAC-7D0CEC2E09DF}" srcOrd="1" destOrd="0" parTransId="{D5669935-9611-F044-9161-A4E736C0578A}" sibTransId="{4E7623AB-4FEF-ED4B-87D4-903CDBD9C44B}"/>
    <dgm:cxn modelId="{F466FBA4-A9AC-D340-AAE6-A8534C78F2B9}" srcId="{2D4421DB-0DB2-E44A-9695-2A591A77B9B0}" destId="{ABC28C82-25ED-7D41-A488-AACA856B19B3}" srcOrd="0" destOrd="0" parTransId="{2B4B0B0E-7161-454B-80BA-8494F8F37F2C}" sibTransId="{D4ADABE4-A9E6-D94A-8614-D6D0C79935D1}"/>
    <dgm:cxn modelId="{B0FB8D1B-5ACD-2D49-939F-8634CB037C52}" type="presOf" srcId="{CD26406B-80D9-E040-AFA1-C03AD3C615A3}" destId="{3561509C-B4AA-5C49-B743-77ECF2685385}" srcOrd="0" destOrd="0" presId="urn:microsoft.com/office/officeart/2005/8/layout/process3"/>
    <dgm:cxn modelId="{13E2F552-0E96-784E-977F-597BA2178906}" srcId="{9A9F795A-2600-1441-9227-3CB8ABE0348A}" destId="{B457AFF3-8E59-3C43-AC89-606B7394CB6B}" srcOrd="2" destOrd="0" parTransId="{4321F372-4266-6643-993F-2F857F1F312C}" sibTransId="{D1EC06E9-9891-7E46-94A0-E35280F8F7A0}"/>
    <dgm:cxn modelId="{761608D0-5688-FA45-B371-E8900C15F636}" srcId="{E4C7BAA0-EB7F-5E46-BF2F-59E593297F2D}" destId="{4CC99247-6F06-0045-8B62-0016FE8BC071}" srcOrd="1" destOrd="0" parTransId="{130418C5-15E5-AD48-96A9-BE6C94EEB0BD}" sibTransId="{67E7D2A4-4A26-1548-A5B1-442FAF2D2B0D}"/>
    <dgm:cxn modelId="{836D61C2-D7B0-C646-B090-EB3CA71475A6}" type="presOf" srcId="{A15DF09A-8FDE-1C48-9C2B-680B7916171C}" destId="{79348AC1-6892-4E4B-8CBD-A4EC41BCD68D}" srcOrd="1" destOrd="0" presId="urn:microsoft.com/office/officeart/2005/8/layout/process3"/>
    <dgm:cxn modelId="{BE24B0C2-C487-4C45-8D28-427545222FAC}" srcId="{1F682CA9-84CB-ED40-8FCE-707807549908}" destId="{898B758C-C3FA-CF4C-940C-7F042F61B5D8}" srcOrd="1" destOrd="0" parTransId="{10662798-17A3-824A-A6BA-669D71A0B610}" sibTransId="{4A800998-00C2-044D-A089-5EEB015A8ADB}"/>
    <dgm:cxn modelId="{11C1814E-4C0F-1E46-9780-9840484EB9A7}" srcId="{4CC99247-6F06-0045-8B62-0016FE8BC071}" destId="{AF680D41-7BE2-BF4B-923E-9302A5FA737D}" srcOrd="1" destOrd="0" parTransId="{6174E751-4CAB-7848-86BD-8971C7E3D1CA}" sibTransId="{73BD43B9-3858-5246-AA84-11036679B8BB}"/>
    <dgm:cxn modelId="{8E64596D-328A-0D4E-9F6C-70CC3086558A}" srcId="{541D7744-165E-1D41-B5E3-DE1E84D7E172}" destId="{CD9D7FB4-5A2F-4648-979C-68CFF587DF1B}" srcOrd="1" destOrd="0" parTransId="{6A4C7803-AB9C-4F48-BC1D-AC670EADA3F5}" sibTransId="{65F44901-2971-564B-865C-603C864DB96C}"/>
    <dgm:cxn modelId="{25D0D34A-182E-F543-8C4F-8A41423544A2}" srcId="{E4C7BAA0-EB7F-5E46-BF2F-59E593297F2D}" destId="{2D4421DB-0DB2-E44A-9695-2A591A77B9B0}" srcOrd="0" destOrd="0" parTransId="{4E11347C-1B72-AA42-911B-2BA14FC39947}" sibTransId="{2BF0C940-644A-5747-9A73-182C19975990}"/>
    <dgm:cxn modelId="{60BF312F-BCAE-2B4F-BD81-B3DCE1354DA1}" srcId="{9A9F795A-2600-1441-9227-3CB8ABE0348A}" destId="{B7FCE63A-ED14-9D44-B4C7-FC9242C47FD2}" srcOrd="0" destOrd="0" parTransId="{D1E50576-B835-E744-86DF-7DBA95FB4B54}" sibTransId="{E2C71620-D00A-324C-ABB0-07873498F557}"/>
    <dgm:cxn modelId="{CE191FA1-B7D4-8F4A-919B-57E4C3509BC3}" srcId="{4CC99247-6F06-0045-8B62-0016FE8BC071}" destId="{69E4254F-A862-A945-BA40-E3E61E87EB08}" srcOrd="2" destOrd="0" parTransId="{3A7CC3A6-AC8F-3344-AF85-1201D8742D08}" sibTransId="{882B34A6-95F7-9246-8D58-EE190201A079}"/>
    <dgm:cxn modelId="{78F2F2A6-E8BA-8441-83F9-14CC68F55F44}" type="presOf" srcId="{6795AACE-BBBA-124F-80A8-F9098FFCF3B6}" destId="{BCBB4FEB-18D5-6C4E-B23D-D9166FE176C5}" srcOrd="0" destOrd="0" presId="urn:microsoft.com/office/officeart/2005/8/layout/process3"/>
    <dgm:cxn modelId="{C242A345-1739-CD41-B46A-87904AB132C3}" srcId="{2D4421DB-0DB2-E44A-9695-2A591A77B9B0}" destId="{46B030A3-F9B2-A840-83B2-DBDA963E0DCE}" srcOrd="2" destOrd="0" parTransId="{ABB60F22-9848-AB42-ABFF-06EC260D1CB3}" sibTransId="{5F0AD634-32D0-704E-B408-91428C63172C}"/>
    <dgm:cxn modelId="{CBFF316C-71BD-0745-A543-6D20F4893A99}" srcId="{3BAEC650-6B47-CE4E-A1D4-F07389F7AC9F}" destId="{CD26406B-80D9-E040-AFA1-C03AD3C615A3}" srcOrd="0" destOrd="0" parTransId="{DBC15738-3DF0-454C-B1C2-3CE02D51BB40}" sibTransId="{C67AA5AE-0CA0-5040-8F9B-65F3C8C81037}"/>
    <dgm:cxn modelId="{05BEABA9-53A1-C74B-BA9D-29E1C99903CE}" srcId="{A15DF09A-8FDE-1C48-9C2B-680B7916171C}" destId="{1F682CA9-84CB-ED40-8FCE-707807549908}" srcOrd="0" destOrd="0" parTransId="{FE500605-9C1A-8748-B6BD-5F7574A093DB}" sibTransId="{86AAE68C-E8F0-274B-893F-9F762E08E050}"/>
    <dgm:cxn modelId="{7C5529D8-2090-6747-B490-C79865615514}" type="presOf" srcId="{4CC99247-6F06-0045-8B62-0016FE8BC071}" destId="{F367FBA4-D57A-F04E-A1F7-09E1BF21226C}" srcOrd="0" destOrd="0" presId="urn:microsoft.com/office/officeart/2005/8/layout/process3"/>
    <dgm:cxn modelId="{3C47E621-E5E6-EE45-BFF5-705924954651}" type="presOf" srcId="{DE5E9EE1-FB99-BD49-B6BB-3A0E29DC0067}" destId="{2874B571-E826-C541-BC80-74D59101CA97}" srcOrd="0" destOrd="3" presId="urn:microsoft.com/office/officeart/2005/8/layout/process3"/>
    <dgm:cxn modelId="{87C81D03-B10E-2945-9554-C3CF3BE88CCD}" type="presOf" srcId="{F7DC9F71-5269-3D4B-BBF3-97EFCEE40452}" destId="{0938EE19-09E4-F643-ADD0-FC70552F707A}" srcOrd="0" destOrd="1" presId="urn:microsoft.com/office/officeart/2005/8/layout/process3"/>
    <dgm:cxn modelId="{E302882F-7749-D348-A054-6641DA6AA620}" type="presOf" srcId="{2BF0C940-644A-5747-9A73-182C19975990}" destId="{1E5FDF49-2336-684E-87E2-8F69D563BDBC}" srcOrd="0" destOrd="0" presId="urn:microsoft.com/office/officeart/2005/8/layout/process3"/>
    <dgm:cxn modelId="{C1B8B588-6A11-7443-BE7A-6B2E1F8F3A73}" type="presOf" srcId="{2D4421DB-0DB2-E44A-9695-2A591A77B9B0}" destId="{165D7D5A-113E-6249-AA8B-D7B3394C5D56}" srcOrd="1" destOrd="0" presId="urn:microsoft.com/office/officeart/2005/8/layout/process3"/>
    <dgm:cxn modelId="{43F0B797-4E03-AE46-89B3-02CDC8A2B6B9}" srcId="{2D4421DB-0DB2-E44A-9695-2A591A77B9B0}" destId="{0A18F922-463B-DE4F-B7F1-307ED212215A}" srcOrd="1" destOrd="0" parTransId="{9165C6B1-2B8D-D540-947A-078647A712E3}" sibTransId="{C661D3DD-CC30-3944-A34A-B6D33FD19AAB}"/>
    <dgm:cxn modelId="{CEFBF5DB-A439-F94E-A75F-C5A4B06F4209}" type="presOf" srcId="{B457AFF3-8E59-3C43-AC89-606B7394CB6B}" destId="{8AEACF5B-B5C2-524C-947C-FDA6F812F675}" srcOrd="0" destOrd="2" presId="urn:microsoft.com/office/officeart/2005/8/layout/process3"/>
    <dgm:cxn modelId="{9E1392AA-7868-C64E-B86B-55776F6BB3F0}" type="presOf" srcId="{CD9D7FB4-5A2F-4648-979C-68CFF587DF1B}" destId="{9F14B316-707A-654C-9BA5-0AD01B5CED01}" srcOrd="0" destOrd="1" presId="urn:microsoft.com/office/officeart/2005/8/layout/process3"/>
    <dgm:cxn modelId="{AAD0763E-F540-634A-94D5-A421B7509091}" srcId="{E4C7BAA0-EB7F-5E46-BF2F-59E593297F2D}" destId="{3BAEC650-6B47-CE4E-A1D4-F07389F7AC9F}" srcOrd="5" destOrd="0" parTransId="{ABCD1947-E0F4-4C4C-8A9B-B09B58412660}" sibTransId="{D42FDB5E-F3CC-514F-9443-3A974F1A8EA5}"/>
    <dgm:cxn modelId="{05CA686B-9CE8-7A48-9D27-D4AE25887F51}" type="presOf" srcId="{67E7D2A4-4A26-1548-A5B1-442FAF2D2B0D}" destId="{595E1862-FC23-634F-B8D3-A3AA22091424}" srcOrd="1" destOrd="0" presId="urn:microsoft.com/office/officeart/2005/8/layout/process3"/>
    <dgm:cxn modelId="{34DE79C2-669A-E847-BAF5-4A98A01A73AF}" type="presOf" srcId="{702556F6-8D97-7346-A9D3-41E9FB4A2C66}" destId="{3561509C-B4AA-5C49-B743-77ECF2685385}" srcOrd="0" destOrd="1" presId="urn:microsoft.com/office/officeart/2005/8/layout/process3"/>
    <dgm:cxn modelId="{A54A1433-1CFD-2F4C-A084-71AB509E868D}" type="presOf" srcId="{6795AACE-BBBA-124F-80A8-F9098FFCF3B6}" destId="{20368595-CC96-794F-A66C-8D8A4EF4FEDE}" srcOrd="1" destOrd="0" presId="urn:microsoft.com/office/officeart/2005/8/layout/process3"/>
    <dgm:cxn modelId="{50965119-DFDF-8346-92CE-F6EF8A450059}" type="presOf" srcId="{46B030A3-F9B2-A840-83B2-DBDA963E0DCE}" destId="{0C7D6DEB-DE49-BE43-8E61-CDFF20321D1B}" srcOrd="0" destOrd="2" presId="urn:microsoft.com/office/officeart/2005/8/layout/process3"/>
    <dgm:cxn modelId="{A6487391-CE03-5E45-A579-0B6A88E2DFEC}" type="presOf" srcId="{0A18F922-463B-DE4F-B7F1-307ED212215A}" destId="{0C7D6DEB-DE49-BE43-8E61-CDFF20321D1B}" srcOrd="0" destOrd="1" presId="urn:microsoft.com/office/officeart/2005/8/layout/process3"/>
    <dgm:cxn modelId="{00D70670-B45D-E443-96BB-CD3F7935E102}" type="presOf" srcId="{69E4254F-A862-A945-BA40-E3E61E87EB08}" destId="{0938EE19-09E4-F643-ADD0-FC70552F707A}" srcOrd="0" destOrd="3" presId="urn:microsoft.com/office/officeart/2005/8/layout/process3"/>
    <dgm:cxn modelId="{DC21201C-C819-7C4B-93EC-9E764E112CDF}" type="presOf" srcId="{898B758C-C3FA-CF4C-940C-7F042F61B5D8}" destId="{2874B571-E826-C541-BC80-74D59101CA97}" srcOrd="0" destOrd="2" presId="urn:microsoft.com/office/officeart/2005/8/layout/process3"/>
    <dgm:cxn modelId="{DABB7871-70E3-B541-8DF8-E42B8472D51E}" type="presOf" srcId="{3BAEC650-6B47-CE4E-A1D4-F07389F7AC9F}" destId="{802B1F88-7055-8147-9C6D-51D16A894E86}" srcOrd="0" destOrd="0" presId="urn:microsoft.com/office/officeart/2005/8/layout/process3"/>
    <dgm:cxn modelId="{BE218D14-83FE-0E4E-9AFF-2048A41E5A36}" srcId="{E4C7BAA0-EB7F-5E46-BF2F-59E593297F2D}" destId="{9A9F795A-2600-1441-9227-3CB8ABE0348A}" srcOrd="4" destOrd="0" parTransId="{FC394745-8960-3C46-B0D6-1DBD2D21A360}" sibTransId="{46FE48E6-823B-6B49-ACE4-6EF8DCC725DC}"/>
    <dgm:cxn modelId="{FF655AC6-CC18-5845-95F0-852BA406D058}" type="presOf" srcId="{2BF0C940-644A-5747-9A73-182C19975990}" destId="{A5BF58E2-450E-B74E-B646-1C8E7835DFEE}" srcOrd="1" destOrd="0" presId="urn:microsoft.com/office/officeart/2005/8/layout/process3"/>
    <dgm:cxn modelId="{B659F198-F85E-1844-BFEE-D40866247EBD}" type="presOf" srcId="{3BAEC650-6B47-CE4E-A1D4-F07389F7AC9F}" destId="{D1AFA1BB-C068-8D4C-B16A-99268C93EDD8}" srcOrd="1" destOrd="0" presId="urn:microsoft.com/office/officeart/2005/8/layout/process3"/>
    <dgm:cxn modelId="{7E293948-F6D8-434A-9025-AFAFC333FE80}" srcId="{3BAEC650-6B47-CE4E-A1D4-F07389F7AC9F}" destId="{43FBB833-FB5F-5649-B610-35820E5E7767}" srcOrd="2" destOrd="0" parTransId="{A591329D-C3C4-2A4A-A8FB-4BA305287A7D}" sibTransId="{40040595-98FA-CA4B-8722-B0DB563A6690}"/>
    <dgm:cxn modelId="{54C3E06E-B51D-EA4D-BF5B-F7D1DC82A146}" type="presOf" srcId="{9A9F795A-2600-1441-9227-3CB8ABE0348A}" destId="{35F5B83B-0C17-5F43-A22C-64516EE7CEC9}" srcOrd="1" destOrd="0" presId="urn:microsoft.com/office/officeart/2005/8/layout/process3"/>
    <dgm:cxn modelId="{ABC97B86-422D-6A4F-A62B-C5CE510E7749}" srcId="{1F682CA9-84CB-ED40-8FCE-707807549908}" destId="{DE5E9EE1-FB99-BD49-B6BB-3A0E29DC0067}" srcOrd="2" destOrd="0" parTransId="{F268412E-A829-6047-94ED-3A478E549DDA}" sibTransId="{B00DC8D6-5694-EE4D-9241-7820C33AFB1C}"/>
    <dgm:cxn modelId="{87A0CD4A-7657-E842-924D-206275A38820}" type="presOf" srcId="{541D7744-165E-1D41-B5E3-DE1E84D7E172}" destId="{1E0D3ABE-C8E0-4B4D-B7D0-BA6B54D711F9}" srcOrd="0" destOrd="0" presId="urn:microsoft.com/office/officeart/2005/8/layout/process3"/>
    <dgm:cxn modelId="{C5BE2F70-7D23-5746-848E-612618C1DFE4}" type="presOf" srcId="{1F682CA9-84CB-ED40-8FCE-707807549908}" destId="{2874B571-E826-C541-BC80-74D59101CA97}" srcOrd="0" destOrd="0" presId="urn:microsoft.com/office/officeart/2005/8/layout/process3"/>
    <dgm:cxn modelId="{09164CBF-B86C-4A42-BD95-ED85E529404D}" type="presOf" srcId="{46FE48E6-823B-6B49-ACE4-6EF8DCC725DC}" destId="{A4AB9C76-2BF4-504E-B846-163524AB0649}" srcOrd="0" destOrd="0" presId="urn:microsoft.com/office/officeart/2005/8/layout/process3"/>
    <dgm:cxn modelId="{495DE9AE-A5DE-1641-AF38-70D6F3467D5B}" type="presOf" srcId="{9A7C7188-26BA-4E4C-A14E-9875345F212E}" destId="{9E884EA9-1D69-0847-8D52-A32F4F4E15CA}" srcOrd="1" destOrd="0" presId="urn:microsoft.com/office/officeart/2005/8/layout/process3"/>
    <dgm:cxn modelId="{9276FB77-D066-6E42-A1FD-6CCF19D710B0}" type="presOf" srcId="{2FE8627A-AC73-4442-9EA2-B8571F1415C4}" destId="{0C7D6DEB-DE49-BE43-8E61-CDFF20321D1B}" srcOrd="0" destOrd="3" presId="urn:microsoft.com/office/officeart/2005/8/layout/process3"/>
    <dgm:cxn modelId="{83F93688-7D6F-564A-A416-3B819A7F60A5}" srcId="{1F682CA9-84CB-ED40-8FCE-707807549908}" destId="{7F999D65-F2D4-6946-88DD-5C9135481364}" srcOrd="3" destOrd="0" parTransId="{57FB4A05-B507-1F4A-8838-23FECFE74A1B}" sibTransId="{253E0894-7A9D-A549-8AB4-FF5FC5B2B5F1}"/>
    <dgm:cxn modelId="{517816D3-F45D-154E-959B-74BEA18F7265}" type="presOf" srcId="{A8BB1B89-FBC6-AA44-90ED-47278DEA42A9}" destId="{9F14B316-707A-654C-9BA5-0AD01B5CED01}" srcOrd="0" destOrd="2" presId="urn:microsoft.com/office/officeart/2005/8/layout/process3"/>
    <dgm:cxn modelId="{A5463BE5-A9C5-7D47-8B11-A763C1449F57}" type="presOf" srcId="{A15DF09A-8FDE-1C48-9C2B-680B7916171C}" destId="{183165A0-BC42-C043-A8E1-5BAA00291921}" srcOrd="0" destOrd="0" presId="urn:microsoft.com/office/officeart/2005/8/layout/process3"/>
    <dgm:cxn modelId="{5CB116D2-B61A-FF40-BC12-076802729B44}" type="presOf" srcId="{47635119-C288-CE41-BEAC-7D0CEC2E09DF}" destId="{8AEACF5B-B5C2-524C-947C-FDA6F812F675}" srcOrd="0" destOrd="1" presId="urn:microsoft.com/office/officeart/2005/8/layout/process3"/>
    <dgm:cxn modelId="{D0D66BDE-F560-604E-B888-2F13BC452F96}" type="presOf" srcId="{896ED465-09D6-1042-BCAB-30337B741872}" destId="{2874B571-E826-C541-BC80-74D59101CA97}" srcOrd="0" destOrd="1" presId="urn:microsoft.com/office/officeart/2005/8/layout/process3"/>
    <dgm:cxn modelId="{21C6062D-C698-1C4D-8576-E47E9CD17581}" type="presOf" srcId="{43FBB833-FB5F-5649-B610-35820E5E7767}" destId="{3561509C-B4AA-5C49-B743-77ECF2685385}" srcOrd="0" destOrd="2" presId="urn:microsoft.com/office/officeart/2005/8/layout/process3"/>
    <dgm:cxn modelId="{B8484F20-BBAF-5F45-9DCC-725F42451408}" srcId="{E4C7BAA0-EB7F-5E46-BF2F-59E593297F2D}" destId="{541D7744-165E-1D41-B5E3-DE1E84D7E172}" srcOrd="3" destOrd="0" parTransId="{F56B0A83-6A47-3941-9EAB-7A2E474E341A}" sibTransId="{9A7C7188-26BA-4E4C-A14E-9875345F212E}"/>
    <dgm:cxn modelId="{3C7BCDF0-A41B-EE44-897B-FAFC182EDDE1}" type="presParOf" srcId="{D5612E12-0FD2-3A45-8617-9171454A15DA}" destId="{FE0F33B1-3563-4042-8D4C-B7DE04D30636}" srcOrd="0" destOrd="0" presId="urn:microsoft.com/office/officeart/2005/8/layout/process3"/>
    <dgm:cxn modelId="{87F2B399-21D2-0F40-894D-76FCC5498D1C}" type="presParOf" srcId="{FE0F33B1-3563-4042-8D4C-B7DE04D30636}" destId="{CFBB4CDB-430A-D344-A058-E41BCD08A183}" srcOrd="0" destOrd="0" presId="urn:microsoft.com/office/officeart/2005/8/layout/process3"/>
    <dgm:cxn modelId="{AF3787EE-E6C5-D245-B356-E03C57ECF5FA}" type="presParOf" srcId="{FE0F33B1-3563-4042-8D4C-B7DE04D30636}" destId="{165D7D5A-113E-6249-AA8B-D7B3394C5D56}" srcOrd="1" destOrd="0" presId="urn:microsoft.com/office/officeart/2005/8/layout/process3"/>
    <dgm:cxn modelId="{0A7D8644-F809-E64C-BC72-5DF8BE22248F}" type="presParOf" srcId="{FE0F33B1-3563-4042-8D4C-B7DE04D30636}" destId="{0C7D6DEB-DE49-BE43-8E61-CDFF20321D1B}" srcOrd="2" destOrd="0" presId="urn:microsoft.com/office/officeart/2005/8/layout/process3"/>
    <dgm:cxn modelId="{FF4D7D6B-62C0-D74C-BF58-AD3870886140}" type="presParOf" srcId="{D5612E12-0FD2-3A45-8617-9171454A15DA}" destId="{1E5FDF49-2336-684E-87E2-8F69D563BDBC}" srcOrd="1" destOrd="0" presId="urn:microsoft.com/office/officeart/2005/8/layout/process3"/>
    <dgm:cxn modelId="{4BAEBD17-682A-C344-A2C2-B65E6775E052}" type="presParOf" srcId="{1E5FDF49-2336-684E-87E2-8F69D563BDBC}" destId="{A5BF58E2-450E-B74E-B646-1C8E7835DFEE}" srcOrd="0" destOrd="0" presId="urn:microsoft.com/office/officeart/2005/8/layout/process3"/>
    <dgm:cxn modelId="{2174D318-FF02-3547-BA77-C3B57F853956}" type="presParOf" srcId="{D5612E12-0FD2-3A45-8617-9171454A15DA}" destId="{BF857E6D-7872-1847-8FBD-9A4468916F6B}" srcOrd="2" destOrd="0" presId="urn:microsoft.com/office/officeart/2005/8/layout/process3"/>
    <dgm:cxn modelId="{BA60B919-6111-8F45-BFFB-1C30C87A9972}" type="presParOf" srcId="{BF857E6D-7872-1847-8FBD-9A4468916F6B}" destId="{F367FBA4-D57A-F04E-A1F7-09E1BF21226C}" srcOrd="0" destOrd="0" presId="urn:microsoft.com/office/officeart/2005/8/layout/process3"/>
    <dgm:cxn modelId="{CB079384-FC74-B04C-BBB1-C68F15372CC2}" type="presParOf" srcId="{BF857E6D-7872-1847-8FBD-9A4468916F6B}" destId="{0F592E9F-34C8-9747-A75A-00431A9A8527}" srcOrd="1" destOrd="0" presId="urn:microsoft.com/office/officeart/2005/8/layout/process3"/>
    <dgm:cxn modelId="{8079FB27-7122-F94F-8BF1-96A0D5BC8146}" type="presParOf" srcId="{BF857E6D-7872-1847-8FBD-9A4468916F6B}" destId="{0938EE19-09E4-F643-ADD0-FC70552F707A}" srcOrd="2" destOrd="0" presId="urn:microsoft.com/office/officeart/2005/8/layout/process3"/>
    <dgm:cxn modelId="{D86DC9BC-D1BB-F641-A8FA-417C59E3E922}" type="presParOf" srcId="{D5612E12-0FD2-3A45-8617-9171454A15DA}" destId="{DAC1B2F6-2D3C-9245-AD3F-5BCDE4A6A483}" srcOrd="3" destOrd="0" presId="urn:microsoft.com/office/officeart/2005/8/layout/process3"/>
    <dgm:cxn modelId="{FD29F861-D92D-F747-8DBC-D867479859A4}" type="presParOf" srcId="{DAC1B2F6-2D3C-9245-AD3F-5BCDE4A6A483}" destId="{595E1862-FC23-634F-B8D3-A3AA22091424}" srcOrd="0" destOrd="0" presId="urn:microsoft.com/office/officeart/2005/8/layout/process3"/>
    <dgm:cxn modelId="{909ED497-DFB8-AB41-AC7E-264AD5A13AA4}" type="presParOf" srcId="{D5612E12-0FD2-3A45-8617-9171454A15DA}" destId="{A0B48DB2-3864-E34A-A11E-5DD00A79EF0A}" srcOrd="4" destOrd="0" presId="urn:microsoft.com/office/officeart/2005/8/layout/process3"/>
    <dgm:cxn modelId="{078C40C9-12D9-7148-8876-8817E6F52BBC}" type="presParOf" srcId="{A0B48DB2-3864-E34A-A11E-5DD00A79EF0A}" destId="{183165A0-BC42-C043-A8E1-5BAA00291921}" srcOrd="0" destOrd="0" presId="urn:microsoft.com/office/officeart/2005/8/layout/process3"/>
    <dgm:cxn modelId="{9ABB79D2-8C77-4945-A7C8-E9A5744E9EFC}" type="presParOf" srcId="{A0B48DB2-3864-E34A-A11E-5DD00A79EF0A}" destId="{79348AC1-6892-4E4B-8CBD-A4EC41BCD68D}" srcOrd="1" destOrd="0" presId="urn:microsoft.com/office/officeart/2005/8/layout/process3"/>
    <dgm:cxn modelId="{AAAFCF24-D9FA-4C4E-9F7E-6384C61479A6}" type="presParOf" srcId="{A0B48DB2-3864-E34A-A11E-5DD00A79EF0A}" destId="{2874B571-E826-C541-BC80-74D59101CA97}" srcOrd="2" destOrd="0" presId="urn:microsoft.com/office/officeart/2005/8/layout/process3"/>
    <dgm:cxn modelId="{C8FB0B79-3940-1747-9759-3A1F4F2FCBA9}" type="presParOf" srcId="{D5612E12-0FD2-3A45-8617-9171454A15DA}" destId="{BCBB4FEB-18D5-6C4E-B23D-D9166FE176C5}" srcOrd="5" destOrd="0" presId="urn:microsoft.com/office/officeart/2005/8/layout/process3"/>
    <dgm:cxn modelId="{DC27F47D-875D-B949-B07A-C4117B58AC68}" type="presParOf" srcId="{BCBB4FEB-18D5-6C4E-B23D-D9166FE176C5}" destId="{20368595-CC96-794F-A66C-8D8A4EF4FEDE}" srcOrd="0" destOrd="0" presId="urn:microsoft.com/office/officeart/2005/8/layout/process3"/>
    <dgm:cxn modelId="{ACD98DA3-CBE3-1F43-84E3-2C761348D9BB}" type="presParOf" srcId="{D5612E12-0FD2-3A45-8617-9171454A15DA}" destId="{BE373EFA-01C1-514F-9E1E-AC94411841E9}" srcOrd="6" destOrd="0" presId="urn:microsoft.com/office/officeart/2005/8/layout/process3"/>
    <dgm:cxn modelId="{48F94D5C-1A77-824C-947F-3CE01647BD5D}" type="presParOf" srcId="{BE373EFA-01C1-514F-9E1E-AC94411841E9}" destId="{1E0D3ABE-C8E0-4B4D-B7D0-BA6B54D711F9}" srcOrd="0" destOrd="0" presId="urn:microsoft.com/office/officeart/2005/8/layout/process3"/>
    <dgm:cxn modelId="{1F811588-4F08-1946-841B-881096C68196}" type="presParOf" srcId="{BE373EFA-01C1-514F-9E1E-AC94411841E9}" destId="{3E885B4F-9E8A-1648-B353-9BC1076873A7}" srcOrd="1" destOrd="0" presId="urn:microsoft.com/office/officeart/2005/8/layout/process3"/>
    <dgm:cxn modelId="{A53B1955-B909-E04F-85F9-1240389385DB}" type="presParOf" srcId="{BE373EFA-01C1-514F-9E1E-AC94411841E9}" destId="{9F14B316-707A-654C-9BA5-0AD01B5CED01}" srcOrd="2" destOrd="0" presId="urn:microsoft.com/office/officeart/2005/8/layout/process3"/>
    <dgm:cxn modelId="{75CE7687-3B9D-244B-B7AB-6ECA7AF596DD}" type="presParOf" srcId="{D5612E12-0FD2-3A45-8617-9171454A15DA}" destId="{A57663AA-AA7F-3245-AFF6-0BDB5D407787}" srcOrd="7" destOrd="0" presId="urn:microsoft.com/office/officeart/2005/8/layout/process3"/>
    <dgm:cxn modelId="{3C8FF09D-2892-0B42-8AC1-07CF4181F978}" type="presParOf" srcId="{A57663AA-AA7F-3245-AFF6-0BDB5D407787}" destId="{9E884EA9-1D69-0847-8D52-A32F4F4E15CA}" srcOrd="0" destOrd="0" presId="urn:microsoft.com/office/officeart/2005/8/layout/process3"/>
    <dgm:cxn modelId="{73668D38-BA04-5F4A-B4DF-CBEF6B36BE5E}" type="presParOf" srcId="{D5612E12-0FD2-3A45-8617-9171454A15DA}" destId="{01D85C02-B573-FF48-8A14-A78DD377F45E}" srcOrd="8" destOrd="0" presId="urn:microsoft.com/office/officeart/2005/8/layout/process3"/>
    <dgm:cxn modelId="{18A8BF10-E3DA-1E4D-BD41-E5A4181CC354}" type="presParOf" srcId="{01D85C02-B573-FF48-8A14-A78DD377F45E}" destId="{F87AA0E8-3680-D742-9CFC-C8C003A27ECF}" srcOrd="0" destOrd="0" presId="urn:microsoft.com/office/officeart/2005/8/layout/process3"/>
    <dgm:cxn modelId="{79702F9F-5D3D-DF41-AE49-FE9D2CA3DEC4}" type="presParOf" srcId="{01D85C02-B573-FF48-8A14-A78DD377F45E}" destId="{35F5B83B-0C17-5F43-A22C-64516EE7CEC9}" srcOrd="1" destOrd="0" presId="urn:microsoft.com/office/officeart/2005/8/layout/process3"/>
    <dgm:cxn modelId="{EAF2F4EF-550A-7246-BB97-8C3462321FEE}" type="presParOf" srcId="{01D85C02-B573-FF48-8A14-A78DD377F45E}" destId="{8AEACF5B-B5C2-524C-947C-FDA6F812F675}" srcOrd="2" destOrd="0" presId="urn:microsoft.com/office/officeart/2005/8/layout/process3"/>
    <dgm:cxn modelId="{20BD3162-8C46-4448-8657-5ECF9B209D97}" type="presParOf" srcId="{D5612E12-0FD2-3A45-8617-9171454A15DA}" destId="{A4AB9C76-2BF4-504E-B846-163524AB0649}" srcOrd="9" destOrd="0" presId="urn:microsoft.com/office/officeart/2005/8/layout/process3"/>
    <dgm:cxn modelId="{B628C758-A5C4-3E43-830B-B3FA9A23972C}" type="presParOf" srcId="{A4AB9C76-2BF4-504E-B846-163524AB0649}" destId="{DA158928-D2F5-454F-8182-B4C1191D7C09}" srcOrd="0" destOrd="0" presId="urn:microsoft.com/office/officeart/2005/8/layout/process3"/>
    <dgm:cxn modelId="{5758C6F8-A5A1-FF43-84DA-BF96862E552B}" type="presParOf" srcId="{D5612E12-0FD2-3A45-8617-9171454A15DA}" destId="{733F27E4-047A-2647-A811-848020CA75E1}" srcOrd="10" destOrd="0" presId="urn:microsoft.com/office/officeart/2005/8/layout/process3"/>
    <dgm:cxn modelId="{4F7DE8AD-3068-9D4E-A241-A13A7B12B51D}" type="presParOf" srcId="{733F27E4-047A-2647-A811-848020CA75E1}" destId="{802B1F88-7055-8147-9C6D-51D16A894E86}" srcOrd="0" destOrd="0" presId="urn:microsoft.com/office/officeart/2005/8/layout/process3"/>
    <dgm:cxn modelId="{ED3834DA-A43D-8E40-9698-48EFFE3AC581}" type="presParOf" srcId="{733F27E4-047A-2647-A811-848020CA75E1}" destId="{D1AFA1BB-C068-8D4C-B16A-99268C93EDD8}" srcOrd="1" destOrd="0" presId="urn:microsoft.com/office/officeart/2005/8/layout/process3"/>
    <dgm:cxn modelId="{CB0709CD-3F48-1A48-B09C-BD32663CAFEF}" type="presParOf" srcId="{733F27E4-047A-2647-A811-848020CA75E1}" destId="{3561509C-B4AA-5C49-B743-77ECF2685385}" srcOrd="2" destOrd="0" presId="urn:microsoft.com/office/officeart/2005/8/layout/process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E4C7BAA0-EB7F-5E46-BF2F-59E593297F2D}" type="doc">
      <dgm:prSet loTypeId="urn:microsoft.com/office/officeart/2005/8/layout/process3" loCatId="process" qsTypeId="urn:microsoft.com/office/officeart/2005/8/quickstyle/simple4" qsCatId="simple" csTypeId="urn:microsoft.com/office/officeart/2005/8/colors/accent1_2" csCatId="accent1" phldr="1"/>
      <dgm:spPr/>
      <dgm:t>
        <a:bodyPr/>
        <a:lstStyle/>
        <a:p>
          <a:endParaRPr lang="en-US"/>
        </a:p>
      </dgm:t>
    </dgm:pt>
    <dgm:pt modelId="{2D4421DB-0DB2-E44A-9695-2A591A77B9B0}">
      <dgm:prSet phldrT="[Text]" custT="1"/>
      <dgm:spPr/>
      <dgm:t>
        <a:bodyPr/>
        <a:lstStyle/>
        <a:p>
          <a:r>
            <a:rPr lang="en-US" sz="1000" dirty="0" smtClean="0"/>
            <a:t>Requirements Gathering</a:t>
          </a:r>
          <a:endParaRPr lang="en-US" sz="1000" dirty="0"/>
        </a:p>
      </dgm:t>
    </dgm:pt>
    <dgm:pt modelId="{4E11347C-1B72-AA42-911B-2BA14FC39947}" type="parTrans" cxnId="{25D0D34A-182E-F543-8C4F-8A41423544A2}">
      <dgm:prSet/>
      <dgm:spPr/>
      <dgm:t>
        <a:bodyPr/>
        <a:lstStyle/>
        <a:p>
          <a:endParaRPr lang="en-US"/>
        </a:p>
      </dgm:t>
    </dgm:pt>
    <dgm:pt modelId="{2BF0C940-644A-5747-9A73-182C19975990}" type="sibTrans" cxnId="{25D0D34A-182E-F543-8C4F-8A41423544A2}">
      <dgm:prSet/>
      <dgm:spPr/>
      <dgm:t>
        <a:bodyPr/>
        <a:lstStyle/>
        <a:p>
          <a:endParaRPr lang="en-US"/>
        </a:p>
      </dgm:t>
    </dgm:pt>
    <dgm:pt modelId="{ABC28C82-25ED-7D41-A488-AACA856B19B3}">
      <dgm:prSet phldrT="[Text]" custT="1"/>
      <dgm:spPr/>
      <dgm:t>
        <a:bodyPr/>
        <a:lstStyle/>
        <a:p>
          <a:r>
            <a:rPr lang="en-US" sz="1000" dirty="0" smtClean="0"/>
            <a:t>Surveys</a:t>
          </a:r>
          <a:endParaRPr lang="en-US" sz="1000" dirty="0"/>
        </a:p>
      </dgm:t>
    </dgm:pt>
    <dgm:pt modelId="{2B4B0B0E-7161-454B-80BA-8494F8F37F2C}" type="parTrans" cxnId="{F466FBA4-A9AC-D340-AAE6-A8534C78F2B9}">
      <dgm:prSet/>
      <dgm:spPr/>
      <dgm:t>
        <a:bodyPr/>
        <a:lstStyle/>
        <a:p>
          <a:endParaRPr lang="en-US"/>
        </a:p>
      </dgm:t>
    </dgm:pt>
    <dgm:pt modelId="{D4ADABE4-A9E6-D94A-8614-D6D0C79935D1}" type="sibTrans" cxnId="{F466FBA4-A9AC-D340-AAE6-A8534C78F2B9}">
      <dgm:prSet/>
      <dgm:spPr/>
      <dgm:t>
        <a:bodyPr/>
        <a:lstStyle/>
        <a:p>
          <a:endParaRPr lang="en-US"/>
        </a:p>
      </dgm:t>
    </dgm:pt>
    <dgm:pt modelId="{4CC99247-6F06-0045-8B62-0016FE8BC071}">
      <dgm:prSet phldrT="[Text]" custT="1"/>
      <dgm:spPr/>
      <dgm:t>
        <a:bodyPr/>
        <a:lstStyle/>
        <a:p>
          <a:r>
            <a:rPr lang="en-US" sz="1000" dirty="0" smtClean="0"/>
            <a:t>Specification</a:t>
          </a:r>
          <a:endParaRPr lang="en-US" sz="1000" dirty="0"/>
        </a:p>
      </dgm:t>
    </dgm:pt>
    <dgm:pt modelId="{130418C5-15E5-AD48-96A9-BE6C94EEB0BD}" type="parTrans" cxnId="{761608D0-5688-FA45-B371-E8900C15F636}">
      <dgm:prSet/>
      <dgm:spPr/>
      <dgm:t>
        <a:bodyPr/>
        <a:lstStyle/>
        <a:p>
          <a:endParaRPr lang="en-US"/>
        </a:p>
      </dgm:t>
    </dgm:pt>
    <dgm:pt modelId="{67E7D2A4-4A26-1548-A5B1-442FAF2D2B0D}" type="sibTrans" cxnId="{761608D0-5688-FA45-B371-E8900C15F636}">
      <dgm:prSet/>
      <dgm:spPr/>
      <dgm:t>
        <a:bodyPr/>
        <a:lstStyle/>
        <a:p>
          <a:endParaRPr lang="en-US"/>
        </a:p>
      </dgm:t>
    </dgm:pt>
    <dgm:pt modelId="{44817909-A2D7-D74A-B726-7E9AA5767DC4}">
      <dgm:prSet phldrT="[Text]" custT="1"/>
      <dgm:spPr/>
      <dgm:t>
        <a:bodyPr/>
        <a:lstStyle/>
        <a:p>
          <a:r>
            <a:rPr lang="en-US" sz="1000" dirty="0" smtClean="0"/>
            <a:t>UML</a:t>
          </a:r>
          <a:endParaRPr lang="en-US" sz="1000" dirty="0"/>
        </a:p>
      </dgm:t>
    </dgm:pt>
    <dgm:pt modelId="{5ACF6AEC-AD27-C74C-834D-18169838BD84}" type="parTrans" cxnId="{451C3E5D-3695-3341-8385-4E695ED3617E}">
      <dgm:prSet/>
      <dgm:spPr/>
      <dgm:t>
        <a:bodyPr/>
        <a:lstStyle/>
        <a:p>
          <a:endParaRPr lang="en-US"/>
        </a:p>
      </dgm:t>
    </dgm:pt>
    <dgm:pt modelId="{716C2B3F-3F86-3345-88AE-F63A14725519}" type="sibTrans" cxnId="{451C3E5D-3695-3341-8385-4E695ED3617E}">
      <dgm:prSet/>
      <dgm:spPr/>
      <dgm:t>
        <a:bodyPr/>
        <a:lstStyle/>
        <a:p>
          <a:endParaRPr lang="en-US"/>
        </a:p>
      </dgm:t>
    </dgm:pt>
    <dgm:pt modelId="{541D7744-165E-1D41-B5E3-DE1E84D7E172}">
      <dgm:prSet phldrT="[Text]" custT="1"/>
      <dgm:spPr/>
      <dgm:t>
        <a:bodyPr/>
        <a:lstStyle/>
        <a:p>
          <a:r>
            <a:rPr lang="en-US" sz="1000" dirty="0" smtClean="0"/>
            <a:t>Implementation</a:t>
          </a:r>
          <a:endParaRPr lang="en-US" sz="1000" dirty="0"/>
        </a:p>
      </dgm:t>
    </dgm:pt>
    <dgm:pt modelId="{F56B0A83-6A47-3941-9EAB-7A2E474E341A}" type="parTrans" cxnId="{B8484F20-BBAF-5F45-9DCC-725F42451408}">
      <dgm:prSet/>
      <dgm:spPr/>
      <dgm:t>
        <a:bodyPr/>
        <a:lstStyle/>
        <a:p>
          <a:endParaRPr lang="en-US"/>
        </a:p>
      </dgm:t>
    </dgm:pt>
    <dgm:pt modelId="{9A7C7188-26BA-4E4C-A14E-9875345F212E}" type="sibTrans" cxnId="{B8484F20-BBAF-5F45-9DCC-725F42451408}">
      <dgm:prSet/>
      <dgm:spPr/>
      <dgm:t>
        <a:bodyPr/>
        <a:lstStyle/>
        <a:p>
          <a:endParaRPr lang="en-US"/>
        </a:p>
      </dgm:t>
    </dgm:pt>
    <dgm:pt modelId="{9E31AA6C-0541-9F4B-A907-C88B3061641F}">
      <dgm:prSet phldrT="[Text]" custT="1"/>
      <dgm:spPr/>
      <dgm:t>
        <a:bodyPr/>
        <a:lstStyle/>
        <a:p>
          <a:r>
            <a:rPr lang="en-US" sz="1000" dirty="0" smtClean="0"/>
            <a:t>Software code</a:t>
          </a:r>
          <a:endParaRPr lang="en-US" sz="1000" dirty="0"/>
        </a:p>
      </dgm:t>
    </dgm:pt>
    <dgm:pt modelId="{8991635B-9BFA-2E43-AC9F-733A0DC5BFAD}" type="parTrans" cxnId="{9A275BAB-EACC-E148-837A-AA4B5CD714F6}">
      <dgm:prSet/>
      <dgm:spPr/>
      <dgm:t>
        <a:bodyPr/>
        <a:lstStyle/>
        <a:p>
          <a:endParaRPr lang="en-US"/>
        </a:p>
      </dgm:t>
    </dgm:pt>
    <dgm:pt modelId="{3AB5602D-B5EE-CA41-832B-81D2342E609F}" type="sibTrans" cxnId="{9A275BAB-EACC-E148-837A-AA4B5CD714F6}">
      <dgm:prSet/>
      <dgm:spPr/>
      <dgm:t>
        <a:bodyPr/>
        <a:lstStyle/>
        <a:p>
          <a:endParaRPr lang="en-US"/>
        </a:p>
      </dgm:t>
    </dgm:pt>
    <dgm:pt modelId="{0A18F922-463B-DE4F-B7F1-307ED212215A}">
      <dgm:prSet phldrT="[Text]" custT="1"/>
      <dgm:spPr/>
      <dgm:t>
        <a:bodyPr/>
        <a:lstStyle/>
        <a:p>
          <a:r>
            <a:rPr lang="en-US" sz="1000" dirty="0" smtClean="0"/>
            <a:t>User studies</a:t>
          </a:r>
          <a:endParaRPr lang="en-US" sz="1000" dirty="0"/>
        </a:p>
      </dgm:t>
    </dgm:pt>
    <dgm:pt modelId="{9165C6B1-2B8D-D540-947A-078647A712E3}" type="parTrans" cxnId="{43F0B797-4E03-AE46-89B3-02CDC8A2B6B9}">
      <dgm:prSet/>
      <dgm:spPr/>
      <dgm:t>
        <a:bodyPr/>
        <a:lstStyle/>
        <a:p>
          <a:endParaRPr lang="en-US"/>
        </a:p>
      </dgm:t>
    </dgm:pt>
    <dgm:pt modelId="{C661D3DD-CC30-3944-A34A-B6D33FD19AAB}" type="sibTrans" cxnId="{43F0B797-4E03-AE46-89B3-02CDC8A2B6B9}">
      <dgm:prSet/>
      <dgm:spPr/>
      <dgm:t>
        <a:bodyPr/>
        <a:lstStyle/>
        <a:p>
          <a:endParaRPr lang="en-US"/>
        </a:p>
      </dgm:t>
    </dgm:pt>
    <dgm:pt modelId="{46B030A3-F9B2-A840-83B2-DBDA963E0DCE}">
      <dgm:prSet phldrT="[Text]" custT="1"/>
      <dgm:spPr/>
      <dgm:t>
        <a:bodyPr/>
        <a:lstStyle/>
        <a:p>
          <a:r>
            <a:rPr lang="en-US" sz="1000" dirty="0" smtClean="0"/>
            <a:t>Focus groups</a:t>
          </a:r>
          <a:endParaRPr lang="en-US" sz="1000" dirty="0"/>
        </a:p>
      </dgm:t>
    </dgm:pt>
    <dgm:pt modelId="{ABB60F22-9848-AB42-ABFF-06EC260D1CB3}" type="parTrans" cxnId="{C242A345-1739-CD41-B46A-87904AB132C3}">
      <dgm:prSet/>
      <dgm:spPr/>
      <dgm:t>
        <a:bodyPr/>
        <a:lstStyle/>
        <a:p>
          <a:endParaRPr lang="en-US"/>
        </a:p>
      </dgm:t>
    </dgm:pt>
    <dgm:pt modelId="{5F0AD634-32D0-704E-B408-91428C63172C}" type="sibTrans" cxnId="{C242A345-1739-CD41-B46A-87904AB132C3}">
      <dgm:prSet/>
      <dgm:spPr/>
      <dgm:t>
        <a:bodyPr/>
        <a:lstStyle/>
        <a:p>
          <a:endParaRPr lang="en-US"/>
        </a:p>
      </dgm:t>
    </dgm:pt>
    <dgm:pt modelId="{F7DC9F71-5269-3D4B-BBF3-97EFCEE40452}">
      <dgm:prSet phldrT="[Text]" custT="1"/>
      <dgm:spPr/>
      <dgm:t>
        <a:bodyPr/>
        <a:lstStyle/>
        <a:p>
          <a:r>
            <a:rPr lang="en-US" sz="1000" b="0" dirty="0" smtClean="0">
              <a:solidFill>
                <a:schemeClr val="tx1"/>
              </a:solidFill>
            </a:rPr>
            <a:t>Use Cases</a:t>
          </a:r>
          <a:endParaRPr lang="en-US" sz="1000" b="0" dirty="0">
            <a:solidFill>
              <a:schemeClr val="tx1"/>
            </a:solidFill>
          </a:endParaRPr>
        </a:p>
      </dgm:t>
    </dgm:pt>
    <dgm:pt modelId="{7C22D4CE-BE44-D742-B240-496271BBE29D}" type="parTrans" cxnId="{CC79F0A1-3241-E746-B5FC-5ECDE4D4F396}">
      <dgm:prSet/>
      <dgm:spPr/>
      <dgm:t>
        <a:bodyPr/>
        <a:lstStyle/>
        <a:p>
          <a:endParaRPr lang="en-US"/>
        </a:p>
      </dgm:t>
    </dgm:pt>
    <dgm:pt modelId="{EC2C2404-679F-D94B-A3A8-1B0D9820CB85}" type="sibTrans" cxnId="{CC79F0A1-3241-E746-B5FC-5ECDE4D4F396}">
      <dgm:prSet/>
      <dgm:spPr/>
      <dgm:t>
        <a:bodyPr/>
        <a:lstStyle/>
        <a:p>
          <a:endParaRPr lang="en-US"/>
        </a:p>
      </dgm:t>
    </dgm:pt>
    <dgm:pt modelId="{AF680D41-7BE2-BF4B-923E-9302A5FA737D}">
      <dgm:prSet phldrT="[Text]" custT="1"/>
      <dgm:spPr/>
      <dgm:t>
        <a:bodyPr/>
        <a:lstStyle/>
        <a:p>
          <a:r>
            <a:rPr lang="en-US" sz="1000" dirty="0" smtClean="0"/>
            <a:t>Scenarios</a:t>
          </a:r>
          <a:endParaRPr lang="en-US" sz="1000" dirty="0"/>
        </a:p>
      </dgm:t>
    </dgm:pt>
    <dgm:pt modelId="{6174E751-4CAB-7848-86BD-8971C7E3D1CA}" type="parTrans" cxnId="{11C1814E-4C0F-1E46-9780-9840484EB9A7}">
      <dgm:prSet/>
      <dgm:spPr/>
      <dgm:t>
        <a:bodyPr/>
        <a:lstStyle/>
        <a:p>
          <a:endParaRPr lang="en-US"/>
        </a:p>
      </dgm:t>
    </dgm:pt>
    <dgm:pt modelId="{73BD43B9-3858-5246-AA84-11036679B8BB}" type="sibTrans" cxnId="{11C1814E-4C0F-1E46-9780-9840484EB9A7}">
      <dgm:prSet/>
      <dgm:spPr/>
      <dgm:t>
        <a:bodyPr/>
        <a:lstStyle/>
        <a:p>
          <a:endParaRPr lang="en-US"/>
        </a:p>
      </dgm:t>
    </dgm:pt>
    <dgm:pt modelId="{69E4254F-A862-A945-BA40-E3E61E87EB08}">
      <dgm:prSet phldrT="[Text]" custT="1"/>
      <dgm:spPr/>
      <dgm:t>
        <a:bodyPr/>
        <a:lstStyle/>
        <a:p>
          <a:r>
            <a:rPr lang="en-US" sz="1000" dirty="0" smtClean="0"/>
            <a:t>Storyboards</a:t>
          </a:r>
          <a:endParaRPr lang="en-US" sz="1000" dirty="0"/>
        </a:p>
      </dgm:t>
    </dgm:pt>
    <dgm:pt modelId="{3A7CC3A6-AC8F-3344-AF85-1201D8742D08}" type="parTrans" cxnId="{CE191FA1-B7D4-8F4A-919B-57E4C3509BC3}">
      <dgm:prSet/>
      <dgm:spPr/>
      <dgm:t>
        <a:bodyPr/>
        <a:lstStyle/>
        <a:p>
          <a:endParaRPr lang="en-US"/>
        </a:p>
      </dgm:t>
    </dgm:pt>
    <dgm:pt modelId="{882B34A6-95F7-9246-8D58-EE190201A079}" type="sibTrans" cxnId="{CE191FA1-B7D4-8F4A-919B-57E4C3509BC3}">
      <dgm:prSet/>
      <dgm:spPr/>
      <dgm:t>
        <a:bodyPr/>
        <a:lstStyle/>
        <a:p>
          <a:endParaRPr lang="en-US"/>
        </a:p>
      </dgm:t>
    </dgm:pt>
    <dgm:pt modelId="{CD9D7FB4-5A2F-4648-979C-68CFF587DF1B}">
      <dgm:prSet phldrT="[Text]" custT="1"/>
      <dgm:spPr/>
      <dgm:t>
        <a:bodyPr/>
        <a:lstStyle/>
        <a:p>
          <a:r>
            <a:rPr lang="en-US" sz="1000" dirty="0" smtClean="0"/>
            <a:t>APIs</a:t>
          </a:r>
          <a:endParaRPr lang="en-US" sz="1000" dirty="0"/>
        </a:p>
      </dgm:t>
    </dgm:pt>
    <dgm:pt modelId="{6A4C7803-AB9C-4F48-BC1D-AC670EADA3F5}" type="parTrans" cxnId="{8E64596D-328A-0D4E-9F6C-70CC3086558A}">
      <dgm:prSet/>
      <dgm:spPr/>
      <dgm:t>
        <a:bodyPr/>
        <a:lstStyle/>
        <a:p>
          <a:endParaRPr lang="en-US"/>
        </a:p>
      </dgm:t>
    </dgm:pt>
    <dgm:pt modelId="{65F44901-2971-564B-865C-603C864DB96C}" type="sibTrans" cxnId="{8E64596D-328A-0D4E-9F6C-70CC3086558A}">
      <dgm:prSet/>
      <dgm:spPr/>
      <dgm:t>
        <a:bodyPr/>
        <a:lstStyle/>
        <a:p>
          <a:endParaRPr lang="en-US"/>
        </a:p>
      </dgm:t>
    </dgm:pt>
    <dgm:pt modelId="{A8BB1B89-FBC6-AA44-90ED-47278DEA42A9}">
      <dgm:prSet phldrT="[Text]" custT="1"/>
      <dgm:spPr/>
      <dgm:t>
        <a:bodyPr/>
        <a:lstStyle/>
        <a:p>
          <a:r>
            <a:rPr lang="en-US" sz="1000" dirty="0" smtClean="0"/>
            <a:t>Document formats</a:t>
          </a:r>
          <a:endParaRPr lang="en-US" sz="1000" dirty="0"/>
        </a:p>
      </dgm:t>
    </dgm:pt>
    <dgm:pt modelId="{401DE5E0-A6A2-8048-BCD8-CFA90674515C}" type="parTrans" cxnId="{19DD53F8-C881-8141-ABE2-FAC1AB3403E3}">
      <dgm:prSet/>
      <dgm:spPr/>
      <dgm:t>
        <a:bodyPr/>
        <a:lstStyle/>
        <a:p>
          <a:endParaRPr lang="en-US"/>
        </a:p>
      </dgm:t>
    </dgm:pt>
    <dgm:pt modelId="{B44F451E-912F-9D43-933E-8EB0E6C87737}" type="sibTrans" cxnId="{19DD53F8-C881-8141-ABE2-FAC1AB3403E3}">
      <dgm:prSet/>
      <dgm:spPr/>
      <dgm:t>
        <a:bodyPr/>
        <a:lstStyle/>
        <a:p>
          <a:endParaRPr lang="en-US"/>
        </a:p>
      </dgm:t>
    </dgm:pt>
    <dgm:pt modelId="{9A9F795A-2600-1441-9227-3CB8ABE0348A}">
      <dgm:prSet phldrT="[Text]" custT="1"/>
      <dgm:spPr/>
      <dgm:t>
        <a:bodyPr/>
        <a:lstStyle/>
        <a:p>
          <a:r>
            <a:rPr lang="en-US" sz="1000" dirty="0" smtClean="0"/>
            <a:t>Testing</a:t>
          </a:r>
          <a:endParaRPr lang="en-US" sz="1000" dirty="0"/>
        </a:p>
      </dgm:t>
    </dgm:pt>
    <dgm:pt modelId="{FC394745-8960-3C46-B0D6-1DBD2D21A360}" type="parTrans" cxnId="{BE218D14-83FE-0E4E-9AFF-2048A41E5A36}">
      <dgm:prSet/>
      <dgm:spPr/>
      <dgm:t>
        <a:bodyPr/>
        <a:lstStyle/>
        <a:p>
          <a:endParaRPr lang="en-US"/>
        </a:p>
      </dgm:t>
    </dgm:pt>
    <dgm:pt modelId="{46FE48E6-823B-6B49-ACE4-6EF8DCC725DC}" type="sibTrans" cxnId="{BE218D14-83FE-0E4E-9AFF-2048A41E5A36}">
      <dgm:prSet/>
      <dgm:spPr/>
      <dgm:t>
        <a:bodyPr/>
        <a:lstStyle/>
        <a:p>
          <a:endParaRPr lang="en-US"/>
        </a:p>
      </dgm:t>
    </dgm:pt>
    <dgm:pt modelId="{B7FCE63A-ED14-9D44-B4C7-FC9242C47FD2}">
      <dgm:prSet phldrT="[Text]" custT="1"/>
      <dgm:spPr/>
      <dgm:t>
        <a:bodyPr/>
        <a:lstStyle/>
        <a:p>
          <a:r>
            <a:rPr lang="en-US" sz="1000" dirty="0" smtClean="0"/>
            <a:t>Unit Tests</a:t>
          </a:r>
          <a:endParaRPr lang="en-US" sz="1000" dirty="0"/>
        </a:p>
      </dgm:t>
    </dgm:pt>
    <dgm:pt modelId="{D1E50576-B835-E744-86DF-7DBA95FB4B54}" type="parTrans" cxnId="{60BF312F-BCAE-2B4F-BD81-B3DCE1354DA1}">
      <dgm:prSet/>
      <dgm:spPr/>
      <dgm:t>
        <a:bodyPr/>
        <a:lstStyle/>
        <a:p>
          <a:endParaRPr lang="en-US"/>
        </a:p>
      </dgm:t>
    </dgm:pt>
    <dgm:pt modelId="{E2C71620-D00A-324C-ABB0-07873498F557}" type="sibTrans" cxnId="{60BF312F-BCAE-2B4F-BD81-B3DCE1354DA1}">
      <dgm:prSet/>
      <dgm:spPr/>
      <dgm:t>
        <a:bodyPr/>
        <a:lstStyle/>
        <a:p>
          <a:endParaRPr lang="en-US"/>
        </a:p>
      </dgm:t>
    </dgm:pt>
    <dgm:pt modelId="{47635119-C288-CE41-BEAC-7D0CEC2E09DF}">
      <dgm:prSet phldrT="[Text]" custT="1"/>
      <dgm:spPr/>
      <dgm:t>
        <a:bodyPr/>
        <a:lstStyle/>
        <a:p>
          <a:r>
            <a:rPr lang="en-US" sz="1000" dirty="0" smtClean="0"/>
            <a:t>Black Box Tests</a:t>
          </a:r>
          <a:endParaRPr lang="en-US" sz="1000" dirty="0"/>
        </a:p>
      </dgm:t>
    </dgm:pt>
    <dgm:pt modelId="{D5669935-9611-F044-9161-A4E736C0578A}" type="parTrans" cxnId="{5AAD77A7-120F-EA44-8926-A0FD5573BAFA}">
      <dgm:prSet/>
      <dgm:spPr/>
      <dgm:t>
        <a:bodyPr/>
        <a:lstStyle/>
        <a:p>
          <a:endParaRPr lang="en-US"/>
        </a:p>
      </dgm:t>
    </dgm:pt>
    <dgm:pt modelId="{4E7623AB-4FEF-ED4B-87D4-903CDBD9C44B}" type="sibTrans" cxnId="{5AAD77A7-120F-EA44-8926-A0FD5573BAFA}">
      <dgm:prSet/>
      <dgm:spPr/>
      <dgm:t>
        <a:bodyPr/>
        <a:lstStyle/>
        <a:p>
          <a:endParaRPr lang="en-US"/>
        </a:p>
      </dgm:t>
    </dgm:pt>
    <dgm:pt modelId="{B457AFF3-8E59-3C43-AC89-606B7394CB6B}">
      <dgm:prSet phldrT="[Text]" custT="1"/>
      <dgm:spPr/>
      <dgm:t>
        <a:bodyPr/>
        <a:lstStyle/>
        <a:p>
          <a:r>
            <a:rPr lang="en-US" sz="1000" dirty="0" smtClean="0"/>
            <a:t>Etc…</a:t>
          </a:r>
          <a:endParaRPr lang="en-US" sz="1000" dirty="0"/>
        </a:p>
      </dgm:t>
    </dgm:pt>
    <dgm:pt modelId="{4321F372-4266-6643-993F-2F857F1F312C}" type="parTrans" cxnId="{13E2F552-0E96-784E-977F-597BA2178906}">
      <dgm:prSet/>
      <dgm:spPr/>
      <dgm:t>
        <a:bodyPr/>
        <a:lstStyle/>
        <a:p>
          <a:endParaRPr lang="en-US"/>
        </a:p>
      </dgm:t>
    </dgm:pt>
    <dgm:pt modelId="{D1EC06E9-9891-7E46-94A0-E35280F8F7A0}" type="sibTrans" cxnId="{13E2F552-0E96-784E-977F-597BA2178906}">
      <dgm:prSet/>
      <dgm:spPr/>
      <dgm:t>
        <a:bodyPr/>
        <a:lstStyle/>
        <a:p>
          <a:endParaRPr lang="en-US"/>
        </a:p>
      </dgm:t>
    </dgm:pt>
    <dgm:pt modelId="{3BAEC650-6B47-CE4E-A1D4-F07389F7AC9F}">
      <dgm:prSet phldrT="[Text]" custT="1"/>
      <dgm:spPr/>
      <dgm:t>
        <a:bodyPr/>
        <a:lstStyle/>
        <a:p>
          <a:r>
            <a:rPr lang="en-US" sz="1000" dirty="0" smtClean="0"/>
            <a:t>Deployment</a:t>
          </a:r>
          <a:endParaRPr lang="en-US" sz="1000" dirty="0"/>
        </a:p>
      </dgm:t>
    </dgm:pt>
    <dgm:pt modelId="{ABCD1947-E0F4-4C4C-8A9B-B09B58412660}" type="parTrans" cxnId="{AAD0763E-F540-634A-94D5-A421B7509091}">
      <dgm:prSet/>
      <dgm:spPr/>
      <dgm:t>
        <a:bodyPr/>
        <a:lstStyle/>
        <a:p>
          <a:endParaRPr lang="en-US"/>
        </a:p>
      </dgm:t>
    </dgm:pt>
    <dgm:pt modelId="{D42FDB5E-F3CC-514F-9443-3A974F1A8EA5}" type="sibTrans" cxnId="{AAD0763E-F540-634A-94D5-A421B7509091}">
      <dgm:prSet/>
      <dgm:spPr/>
      <dgm:t>
        <a:bodyPr/>
        <a:lstStyle/>
        <a:p>
          <a:endParaRPr lang="en-US"/>
        </a:p>
      </dgm:t>
    </dgm:pt>
    <dgm:pt modelId="{CD26406B-80D9-E040-AFA1-C03AD3C615A3}">
      <dgm:prSet phldrT="[Text]" custT="1"/>
      <dgm:spPr/>
      <dgm:t>
        <a:bodyPr/>
        <a:lstStyle/>
        <a:p>
          <a:r>
            <a:rPr lang="en-US" sz="1000" dirty="0" smtClean="0"/>
            <a:t>Configuration</a:t>
          </a:r>
          <a:endParaRPr lang="en-US" sz="1000" dirty="0"/>
        </a:p>
      </dgm:t>
    </dgm:pt>
    <dgm:pt modelId="{DBC15738-3DF0-454C-B1C2-3CE02D51BB40}" type="parTrans" cxnId="{CBFF316C-71BD-0745-A543-6D20F4893A99}">
      <dgm:prSet/>
      <dgm:spPr/>
      <dgm:t>
        <a:bodyPr/>
        <a:lstStyle/>
        <a:p>
          <a:endParaRPr lang="en-US"/>
        </a:p>
      </dgm:t>
    </dgm:pt>
    <dgm:pt modelId="{C67AA5AE-0CA0-5040-8F9B-65F3C8C81037}" type="sibTrans" cxnId="{CBFF316C-71BD-0745-A543-6D20F4893A99}">
      <dgm:prSet/>
      <dgm:spPr/>
      <dgm:t>
        <a:bodyPr/>
        <a:lstStyle/>
        <a:p>
          <a:endParaRPr lang="en-US"/>
        </a:p>
      </dgm:t>
    </dgm:pt>
    <dgm:pt modelId="{702556F6-8D97-7346-A9D3-41E9FB4A2C66}">
      <dgm:prSet phldrT="[Text]" custT="1"/>
      <dgm:spPr/>
      <dgm:t>
        <a:bodyPr/>
        <a:lstStyle/>
        <a:p>
          <a:r>
            <a:rPr lang="en-US" sz="1000" dirty="0" smtClean="0"/>
            <a:t>Bug Tracking</a:t>
          </a:r>
          <a:endParaRPr lang="en-US" sz="1000" dirty="0"/>
        </a:p>
      </dgm:t>
    </dgm:pt>
    <dgm:pt modelId="{A0791AFC-19B4-BB48-A8DA-B6037D6E7E23}" type="parTrans" cxnId="{9831B07B-DE50-B243-A149-62F53D7A9074}">
      <dgm:prSet/>
      <dgm:spPr/>
      <dgm:t>
        <a:bodyPr/>
        <a:lstStyle/>
        <a:p>
          <a:endParaRPr lang="en-US"/>
        </a:p>
      </dgm:t>
    </dgm:pt>
    <dgm:pt modelId="{4F8FA5A7-1893-9844-9F97-3C77F11FEC24}" type="sibTrans" cxnId="{9831B07B-DE50-B243-A149-62F53D7A9074}">
      <dgm:prSet/>
      <dgm:spPr/>
      <dgm:t>
        <a:bodyPr/>
        <a:lstStyle/>
        <a:p>
          <a:endParaRPr lang="en-US"/>
        </a:p>
      </dgm:t>
    </dgm:pt>
    <dgm:pt modelId="{43FBB833-FB5F-5649-B610-35820E5E7767}">
      <dgm:prSet phldrT="[Text]" custT="1"/>
      <dgm:spPr/>
      <dgm:t>
        <a:bodyPr/>
        <a:lstStyle/>
        <a:p>
          <a:r>
            <a:rPr lang="en-US" sz="1000" dirty="0" smtClean="0"/>
            <a:t>User Support</a:t>
          </a:r>
          <a:endParaRPr lang="en-US" sz="1000" dirty="0"/>
        </a:p>
      </dgm:t>
    </dgm:pt>
    <dgm:pt modelId="{A591329D-C3C4-2A4A-A8FB-4BA305287A7D}" type="parTrans" cxnId="{7E293948-F6D8-434A-9025-AFAFC333FE80}">
      <dgm:prSet/>
      <dgm:spPr/>
      <dgm:t>
        <a:bodyPr/>
        <a:lstStyle/>
        <a:p>
          <a:endParaRPr lang="en-US"/>
        </a:p>
      </dgm:t>
    </dgm:pt>
    <dgm:pt modelId="{40040595-98FA-CA4B-8722-B0DB563A6690}" type="sibTrans" cxnId="{7E293948-F6D8-434A-9025-AFAFC333FE80}">
      <dgm:prSet/>
      <dgm:spPr/>
      <dgm:t>
        <a:bodyPr/>
        <a:lstStyle/>
        <a:p>
          <a:endParaRPr lang="en-US"/>
        </a:p>
      </dgm:t>
    </dgm:pt>
    <dgm:pt modelId="{A15DF09A-8FDE-1C48-9C2B-680B7916171C}">
      <dgm:prSet phldrT="[Text]" custT="1"/>
      <dgm:spPr/>
      <dgm:t>
        <a:bodyPr/>
        <a:lstStyle/>
        <a:p>
          <a:r>
            <a:rPr lang="en-US" sz="1000" dirty="0" smtClean="0"/>
            <a:t>Design</a:t>
          </a:r>
          <a:endParaRPr lang="en-US" sz="1000" dirty="0"/>
        </a:p>
      </dgm:t>
    </dgm:pt>
    <dgm:pt modelId="{485D0819-317F-A849-B46F-3B37BB0609C4}" type="parTrans" cxnId="{0A126912-F034-D04F-B766-31E843ACCDA7}">
      <dgm:prSet/>
      <dgm:spPr/>
      <dgm:t>
        <a:bodyPr/>
        <a:lstStyle/>
        <a:p>
          <a:endParaRPr lang="en-US"/>
        </a:p>
      </dgm:t>
    </dgm:pt>
    <dgm:pt modelId="{6795AACE-BBBA-124F-80A8-F9098FFCF3B6}" type="sibTrans" cxnId="{0A126912-F034-D04F-B766-31E843ACCDA7}">
      <dgm:prSet/>
      <dgm:spPr/>
      <dgm:t>
        <a:bodyPr/>
        <a:lstStyle/>
        <a:p>
          <a:endParaRPr lang="en-US"/>
        </a:p>
      </dgm:t>
    </dgm:pt>
    <dgm:pt modelId="{1F682CA9-84CB-ED40-8FCE-707807549908}">
      <dgm:prSet phldrT="[Text]" custT="1"/>
      <dgm:spPr/>
      <dgm:t>
        <a:bodyPr/>
        <a:lstStyle/>
        <a:p>
          <a:r>
            <a:rPr lang="en-US" sz="1000" dirty="0" smtClean="0"/>
            <a:t>UML</a:t>
          </a:r>
          <a:endParaRPr lang="en-US" sz="1000" dirty="0"/>
        </a:p>
      </dgm:t>
    </dgm:pt>
    <dgm:pt modelId="{FE500605-9C1A-8748-B6BD-5F7574A093DB}" type="parTrans" cxnId="{05BEABA9-53A1-C74B-BA9D-29E1C99903CE}">
      <dgm:prSet/>
      <dgm:spPr/>
      <dgm:t>
        <a:bodyPr/>
        <a:lstStyle/>
        <a:p>
          <a:endParaRPr lang="en-US"/>
        </a:p>
      </dgm:t>
    </dgm:pt>
    <dgm:pt modelId="{86AAE68C-E8F0-274B-893F-9F762E08E050}" type="sibTrans" cxnId="{05BEABA9-53A1-C74B-BA9D-29E1C99903CE}">
      <dgm:prSet/>
      <dgm:spPr/>
      <dgm:t>
        <a:bodyPr/>
        <a:lstStyle/>
        <a:p>
          <a:endParaRPr lang="en-US"/>
        </a:p>
      </dgm:t>
    </dgm:pt>
    <dgm:pt modelId="{896ED465-09D6-1042-BCAB-30337B741872}">
      <dgm:prSet phldrT="[Text]" custT="1"/>
      <dgm:spPr/>
      <dgm:t>
        <a:bodyPr/>
        <a:lstStyle/>
        <a:p>
          <a:r>
            <a:rPr lang="en-US" sz="1000" dirty="0" smtClean="0"/>
            <a:t>Class Diagrams</a:t>
          </a:r>
          <a:endParaRPr lang="en-US" sz="1000" dirty="0"/>
        </a:p>
      </dgm:t>
    </dgm:pt>
    <dgm:pt modelId="{AF83797E-25F8-5340-BC0F-FA8549CFCD3C}" type="parTrans" cxnId="{13E78071-52BB-8F45-A4E7-CB1F16874C11}">
      <dgm:prSet/>
      <dgm:spPr/>
      <dgm:t>
        <a:bodyPr/>
        <a:lstStyle/>
        <a:p>
          <a:endParaRPr lang="en-US"/>
        </a:p>
      </dgm:t>
    </dgm:pt>
    <dgm:pt modelId="{A280F9CC-B3AC-294B-8DAD-53F25AEC7E3A}" type="sibTrans" cxnId="{13E78071-52BB-8F45-A4E7-CB1F16874C11}">
      <dgm:prSet/>
      <dgm:spPr/>
      <dgm:t>
        <a:bodyPr/>
        <a:lstStyle/>
        <a:p>
          <a:endParaRPr lang="en-US"/>
        </a:p>
      </dgm:t>
    </dgm:pt>
    <dgm:pt modelId="{898B758C-C3FA-CF4C-940C-7F042F61B5D8}">
      <dgm:prSet phldrT="[Text]" custT="1"/>
      <dgm:spPr/>
      <dgm:t>
        <a:bodyPr/>
        <a:lstStyle/>
        <a:p>
          <a:r>
            <a:rPr lang="en-US" sz="1000" b="0" dirty="0" smtClean="0">
              <a:solidFill>
                <a:srgbClr val="FF0000"/>
              </a:solidFill>
            </a:rPr>
            <a:t>Activity Diagrams</a:t>
          </a:r>
          <a:endParaRPr lang="en-US" sz="1000" b="0" dirty="0">
            <a:solidFill>
              <a:srgbClr val="FF0000"/>
            </a:solidFill>
          </a:endParaRPr>
        </a:p>
      </dgm:t>
    </dgm:pt>
    <dgm:pt modelId="{10662798-17A3-824A-A6BA-669D71A0B610}" type="parTrans" cxnId="{BE24B0C2-C487-4C45-8D28-427545222FAC}">
      <dgm:prSet/>
      <dgm:spPr/>
      <dgm:t>
        <a:bodyPr/>
        <a:lstStyle/>
        <a:p>
          <a:endParaRPr lang="en-US"/>
        </a:p>
      </dgm:t>
    </dgm:pt>
    <dgm:pt modelId="{4A800998-00C2-044D-A089-5EEB015A8ADB}" type="sibTrans" cxnId="{BE24B0C2-C487-4C45-8D28-427545222FAC}">
      <dgm:prSet/>
      <dgm:spPr/>
      <dgm:t>
        <a:bodyPr/>
        <a:lstStyle/>
        <a:p>
          <a:endParaRPr lang="en-US"/>
        </a:p>
      </dgm:t>
    </dgm:pt>
    <dgm:pt modelId="{DE5E9EE1-FB99-BD49-B6BB-3A0E29DC0067}">
      <dgm:prSet phldrT="[Text]" custT="1"/>
      <dgm:spPr/>
      <dgm:t>
        <a:bodyPr/>
        <a:lstStyle/>
        <a:p>
          <a:r>
            <a:rPr lang="en-US" sz="1000" b="0" dirty="0" smtClean="0">
              <a:solidFill>
                <a:srgbClr val="FF0000"/>
              </a:solidFill>
            </a:rPr>
            <a:t>Sequence Diagrams</a:t>
          </a:r>
          <a:endParaRPr lang="en-US" sz="1000" b="0" dirty="0">
            <a:solidFill>
              <a:srgbClr val="FF0000"/>
            </a:solidFill>
          </a:endParaRPr>
        </a:p>
      </dgm:t>
    </dgm:pt>
    <dgm:pt modelId="{F268412E-A829-6047-94ED-3A478E549DDA}" type="parTrans" cxnId="{ABC97B86-422D-6A4F-A62B-C5CE510E7749}">
      <dgm:prSet/>
      <dgm:spPr/>
      <dgm:t>
        <a:bodyPr/>
        <a:lstStyle/>
        <a:p>
          <a:endParaRPr lang="en-US"/>
        </a:p>
      </dgm:t>
    </dgm:pt>
    <dgm:pt modelId="{B00DC8D6-5694-EE4D-9241-7820C33AFB1C}" type="sibTrans" cxnId="{ABC97B86-422D-6A4F-A62B-C5CE510E7749}">
      <dgm:prSet/>
      <dgm:spPr/>
      <dgm:t>
        <a:bodyPr/>
        <a:lstStyle/>
        <a:p>
          <a:endParaRPr lang="en-US"/>
        </a:p>
      </dgm:t>
    </dgm:pt>
    <dgm:pt modelId="{7F999D65-F2D4-6946-88DD-5C9135481364}">
      <dgm:prSet phldrT="[Text]" custT="1"/>
      <dgm:spPr/>
      <dgm:t>
        <a:bodyPr/>
        <a:lstStyle/>
        <a:p>
          <a:r>
            <a:rPr lang="en-US" sz="1000" dirty="0" smtClean="0"/>
            <a:t>Etc…	</a:t>
          </a:r>
          <a:endParaRPr lang="en-US" sz="1000" dirty="0"/>
        </a:p>
      </dgm:t>
    </dgm:pt>
    <dgm:pt modelId="{57FB4A05-B507-1F4A-8838-23FECFE74A1B}" type="parTrans" cxnId="{83F93688-7D6F-564A-A416-3B819A7F60A5}">
      <dgm:prSet/>
      <dgm:spPr/>
      <dgm:t>
        <a:bodyPr/>
        <a:lstStyle/>
        <a:p>
          <a:endParaRPr lang="en-US"/>
        </a:p>
      </dgm:t>
    </dgm:pt>
    <dgm:pt modelId="{253E0894-7A9D-A549-8AB4-FF5FC5B2B5F1}" type="sibTrans" cxnId="{83F93688-7D6F-564A-A416-3B819A7F60A5}">
      <dgm:prSet/>
      <dgm:spPr/>
      <dgm:t>
        <a:bodyPr/>
        <a:lstStyle/>
        <a:p>
          <a:endParaRPr lang="en-US"/>
        </a:p>
      </dgm:t>
    </dgm:pt>
    <dgm:pt modelId="{7B3024E1-F1F4-D947-B518-0BEFF804B011}">
      <dgm:prSet phldrT="[Text]" custT="1"/>
      <dgm:spPr/>
      <dgm:t>
        <a:bodyPr/>
        <a:lstStyle/>
        <a:p>
          <a:r>
            <a:rPr lang="en-US" sz="1000" dirty="0" smtClean="0"/>
            <a:t>SSM</a:t>
          </a:r>
          <a:endParaRPr lang="en-US" sz="1000" dirty="0"/>
        </a:p>
      </dgm:t>
    </dgm:pt>
    <dgm:pt modelId="{C02EF273-9760-B644-A2FB-A745ABDEC0A3}" type="parTrans" cxnId="{9553B521-53CC-4C41-887B-3F8C9549FCE0}">
      <dgm:prSet/>
      <dgm:spPr/>
      <dgm:t>
        <a:bodyPr/>
        <a:lstStyle/>
        <a:p>
          <a:endParaRPr lang="en-US"/>
        </a:p>
      </dgm:t>
    </dgm:pt>
    <dgm:pt modelId="{3399E1C3-29B9-6F46-8EC3-1E48E62F5FF9}" type="sibTrans" cxnId="{9553B521-53CC-4C41-887B-3F8C9549FCE0}">
      <dgm:prSet/>
      <dgm:spPr/>
      <dgm:t>
        <a:bodyPr/>
        <a:lstStyle/>
        <a:p>
          <a:endParaRPr lang="en-US"/>
        </a:p>
      </dgm:t>
    </dgm:pt>
    <dgm:pt modelId="{D5612E12-0FD2-3A45-8617-9171454A15DA}" type="pres">
      <dgm:prSet presAssocID="{E4C7BAA0-EB7F-5E46-BF2F-59E593297F2D}" presName="linearFlow" presStyleCnt="0">
        <dgm:presLayoutVars>
          <dgm:dir/>
          <dgm:animLvl val="lvl"/>
          <dgm:resizeHandles val="exact"/>
        </dgm:presLayoutVars>
      </dgm:prSet>
      <dgm:spPr/>
      <dgm:t>
        <a:bodyPr/>
        <a:lstStyle/>
        <a:p>
          <a:endParaRPr lang="en-US"/>
        </a:p>
      </dgm:t>
    </dgm:pt>
    <dgm:pt modelId="{FE0F33B1-3563-4042-8D4C-B7DE04D30636}" type="pres">
      <dgm:prSet presAssocID="{2D4421DB-0DB2-E44A-9695-2A591A77B9B0}" presName="composite" presStyleCnt="0"/>
      <dgm:spPr/>
    </dgm:pt>
    <dgm:pt modelId="{CFBB4CDB-430A-D344-A058-E41BCD08A183}" type="pres">
      <dgm:prSet presAssocID="{2D4421DB-0DB2-E44A-9695-2A591A77B9B0}" presName="parTx" presStyleLbl="node1" presStyleIdx="0" presStyleCnt="6">
        <dgm:presLayoutVars>
          <dgm:chMax val="0"/>
          <dgm:chPref val="0"/>
          <dgm:bulletEnabled val="1"/>
        </dgm:presLayoutVars>
      </dgm:prSet>
      <dgm:spPr/>
      <dgm:t>
        <a:bodyPr/>
        <a:lstStyle/>
        <a:p>
          <a:endParaRPr lang="en-US"/>
        </a:p>
      </dgm:t>
    </dgm:pt>
    <dgm:pt modelId="{165D7D5A-113E-6249-AA8B-D7B3394C5D56}" type="pres">
      <dgm:prSet presAssocID="{2D4421DB-0DB2-E44A-9695-2A591A77B9B0}" presName="parSh" presStyleLbl="node1" presStyleIdx="0" presStyleCnt="6" custScaleX="127306"/>
      <dgm:spPr/>
      <dgm:t>
        <a:bodyPr/>
        <a:lstStyle/>
        <a:p>
          <a:endParaRPr lang="en-US"/>
        </a:p>
      </dgm:t>
    </dgm:pt>
    <dgm:pt modelId="{0C7D6DEB-DE49-BE43-8E61-CDFF20321D1B}" type="pres">
      <dgm:prSet presAssocID="{2D4421DB-0DB2-E44A-9695-2A591A77B9B0}" presName="desTx" presStyleLbl="fgAcc1" presStyleIdx="0" presStyleCnt="6">
        <dgm:presLayoutVars>
          <dgm:bulletEnabled val="1"/>
        </dgm:presLayoutVars>
      </dgm:prSet>
      <dgm:spPr/>
      <dgm:t>
        <a:bodyPr/>
        <a:lstStyle/>
        <a:p>
          <a:endParaRPr lang="en-US"/>
        </a:p>
      </dgm:t>
    </dgm:pt>
    <dgm:pt modelId="{1E5FDF49-2336-684E-87E2-8F69D563BDBC}" type="pres">
      <dgm:prSet presAssocID="{2BF0C940-644A-5747-9A73-182C19975990}" presName="sibTrans" presStyleLbl="sibTrans2D1" presStyleIdx="0" presStyleCnt="5"/>
      <dgm:spPr/>
      <dgm:t>
        <a:bodyPr/>
        <a:lstStyle/>
        <a:p>
          <a:endParaRPr lang="en-US"/>
        </a:p>
      </dgm:t>
    </dgm:pt>
    <dgm:pt modelId="{A5BF58E2-450E-B74E-B646-1C8E7835DFEE}" type="pres">
      <dgm:prSet presAssocID="{2BF0C940-644A-5747-9A73-182C19975990}" presName="connTx" presStyleLbl="sibTrans2D1" presStyleIdx="0" presStyleCnt="5"/>
      <dgm:spPr/>
      <dgm:t>
        <a:bodyPr/>
        <a:lstStyle/>
        <a:p>
          <a:endParaRPr lang="en-US"/>
        </a:p>
      </dgm:t>
    </dgm:pt>
    <dgm:pt modelId="{BF857E6D-7872-1847-8FBD-9A4468916F6B}" type="pres">
      <dgm:prSet presAssocID="{4CC99247-6F06-0045-8B62-0016FE8BC071}" presName="composite" presStyleCnt="0"/>
      <dgm:spPr/>
    </dgm:pt>
    <dgm:pt modelId="{F367FBA4-D57A-F04E-A1F7-09E1BF21226C}" type="pres">
      <dgm:prSet presAssocID="{4CC99247-6F06-0045-8B62-0016FE8BC071}" presName="parTx" presStyleLbl="node1" presStyleIdx="0" presStyleCnt="6">
        <dgm:presLayoutVars>
          <dgm:chMax val="0"/>
          <dgm:chPref val="0"/>
          <dgm:bulletEnabled val="1"/>
        </dgm:presLayoutVars>
      </dgm:prSet>
      <dgm:spPr/>
      <dgm:t>
        <a:bodyPr/>
        <a:lstStyle/>
        <a:p>
          <a:endParaRPr lang="en-US"/>
        </a:p>
      </dgm:t>
    </dgm:pt>
    <dgm:pt modelId="{0F592E9F-34C8-9747-A75A-00431A9A8527}" type="pres">
      <dgm:prSet presAssocID="{4CC99247-6F06-0045-8B62-0016FE8BC071}" presName="parSh" presStyleLbl="node1" presStyleIdx="1" presStyleCnt="6"/>
      <dgm:spPr/>
      <dgm:t>
        <a:bodyPr/>
        <a:lstStyle/>
        <a:p>
          <a:endParaRPr lang="en-US"/>
        </a:p>
      </dgm:t>
    </dgm:pt>
    <dgm:pt modelId="{0938EE19-09E4-F643-ADD0-FC70552F707A}" type="pres">
      <dgm:prSet presAssocID="{4CC99247-6F06-0045-8B62-0016FE8BC071}" presName="desTx" presStyleLbl="fgAcc1" presStyleIdx="1" presStyleCnt="6" custScaleX="109016">
        <dgm:presLayoutVars>
          <dgm:bulletEnabled val="1"/>
        </dgm:presLayoutVars>
      </dgm:prSet>
      <dgm:spPr/>
      <dgm:t>
        <a:bodyPr/>
        <a:lstStyle/>
        <a:p>
          <a:endParaRPr lang="en-US"/>
        </a:p>
      </dgm:t>
    </dgm:pt>
    <dgm:pt modelId="{DAC1B2F6-2D3C-9245-AD3F-5BCDE4A6A483}" type="pres">
      <dgm:prSet presAssocID="{67E7D2A4-4A26-1548-A5B1-442FAF2D2B0D}" presName="sibTrans" presStyleLbl="sibTrans2D1" presStyleIdx="1" presStyleCnt="5"/>
      <dgm:spPr/>
      <dgm:t>
        <a:bodyPr/>
        <a:lstStyle/>
        <a:p>
          <a:endParaRPr lang="en-US"/>
        </a:p>
      </dgm:t>
    </dgm:pt>
    <dgm:pt modelId="{595E1862-FC23-634F-B8D3-A3AA22091424}" type="pres">
      <dgm:prSet presAssocID="{67E7D2A4-4A26-1548-A5B1-442FAF2D2B0D}" presName="connTx" presStyleLbl="sibTrans2D1" presStyleIdx="1" presStyleCnt="5"/>
      <dgm:spPr/>
      <dgm:t>
        <a:bodyPr/>
        <a:lstStyle/>
        <a:p>
          <a:endParaRPr lang="en-US"/>
        </a:p>
      </dgm:t>
    </dgm:pt>
    <dgm:pt modelId="{A0B48DB2-3864-E34A-A11E-5DD00A79EF0A}" type="pres">
      <dgm:prSet presAssocID="{A15DF09A-8FDE-1C48-9C2B-680B7916171C}" presName="composite" presStyleCnt="0"/>
      <dgm:spPr/>
    </dgm:pt>
    <dgm:pt modelId="{183165A0-BC42-C043-A8E1-5BAA00291921}" type="pres">
      <dgm:prSet presAssocID="{A15DF09A-8FDE-1C48-9C2B-680B7916171C}" presName="parTx" presStyleLbl="node1" presStyleIdx="1" presStyleCnt="6">
        <dgm:presLayoutVars>
          <dgm:chMax val="0"/>
          <dgm:chPref val="0"/>
          <dgm:bulletEnabled val="1"/>
        </dgm:presLayoutVars>
      </dgm:prSet>
      <dgm:spPr/>
      <dgm:t>
        <a:bodyPr/>
        <a:lstStyle/>
        <a:p>
          <a:endParaRPr lang="en-US"/>
        </a:p>
      </dgm:t>
    </dgm:pt>
    <dgm:pt modelId="{79348AC1-6892-4E4B-8CBD-A4EC41BCD68D}" type="pres">
      <dgm:prSet presAssocID="{A15DF09A-8FDE-1C48-9C2B-680B7916171C}" presName="parSh" presStyleLbl="node1" presStyleIdx="2" presStyleCnt="6"/>
      <dgm:spPr/>
      <dgm:t>
        <a:bodyPr/>
        <a:lstStyle/>
        <a:p>
          <a:endParaRPr lang="en-US"/>
        </a:p>
      </dgm:t>
    </dgm:pt>
    <dgm:pt modelId="{2874B571-E826-C541-BC80-74D59101CA97}" type="pres">
      <dgm:prSet presAssocID="{A15DF09A-8FDE-1C48-9C2B-680B7916171C}" presName="desTx" presStyleLbl="fgAcc1" presStyleIdx="2" presStyleCnt="6">
        <dgm:presLayoutVars>
          <dgm:bulletEnabled val="1"/>
        </dgm:presLayoutVars>
      </dgm:prSet>
      <dgm:spPr/>
      <dgm:t>
        <a:bodyPr/>
        <a:lstStyle/>
        <a:p>
          <a:endParaRPr lang="en-US"/>
        </a:p>
      </dgm:t>
    </dgm:pt>
    <dgm:pt modelId="{BCBB4FEB-18D5-6C4E-B23D-D9166FE176C5}" type="pres">
      <dgm:prSet presAssocID="{6795AACE-BBBA-124F-80A8-F9098FFCF3B6}" presName="sibTrans" presStyleLbl="sibTrans2D1" presStyleIdx="2" presStyleCnt="5"/>
      <dgm:spPr/>
      <dgm:t>
        <a:bodyPr/>
        <a:lstStyle/>
        <a:p>
          <a:endParaRPr lang="en-US"/>
        </a:p>
      </dgm:t>
    </dgm:pt>
    <dgm:pt modelId="{20368595-CC96-794F-A66C-8D8A4EF4FEDE}" type="pres">
      <dgm:prSet presAssocID="{6795AACE-BBBA-124F-80A8-F9098FFCF3B6}" presName="connTx" presStyleLbl="sibTrans2D1" presStyleIdx="2" presStyleCnt="5"/>
      <dgm:spPr/>
      <dgm:t>
        <a:bodyPr/>
        <a:lstStyle/>
        <a:p>
          <a:endParaRPr lang="en-US"/>
        </a:p>
      </dgm:t>
    </dgm:pt>
    <dgm:pt modelId="{BE373EFA-01C1-514F-9E1E-AC94411841E9}" type="pres">
      <dgm:prSet presAssocID="{541D7744-165E-1D41-B5E3-DE1E84D7E172}" presName="composite" presStyleCnt="0"/>
      <dgm:spPr/>
    </dgm:pt>
    <dgm:pt modelId="{1E0D3ABE-C8E0-4B4D-B7D0-BA6B54D711F9}" type="pres">
      <dgm:prSet presAssocID="{541D7744-165E-1D41-B5E3-DE1E84D7E172}" presName="parTx" presStyleLbl="node1" presStyleIdx="2" presStyleCnt="6">
        <dgm:presLayoutVars>
          <dgm:chMax val="0"/>
          <dgm:chPref val="0"/>
          <dgm:bulletEnabled val="1"/>
        </dgm:presLayoutVars>
      </dgm:prSet>
      <dgm:spPr/>
      <dgm:t>
        <a:bodyPr/>
        <a:lstStyle/>
        <a:p>
          <a:endParaRPr lang="en-US"/>
        </a:p>
      </dgm:t>
    </dgm:pt>
    <dgm:pt modelId="{3E885B4F-9E8A-1648-B353-9BC1076873A7}" type="pres">
      <dgm:prSet presAssocID="{541D7744-165E-1D41-B5E3-DE1E84D7E172}" presName="parSh" presStyleLbl="node1" presStyleIdx="3" presStyleCnt="6" custScaleX="121758"/>
      <dgm:spPr/>
      <dgm:t>
        <a:bodyPr/>
        <a:lstStyle/>
        <a:p>
          <a:endParaRPr lang="en-US"/>
        </a:p>
      </dgm:t>
    </dgm:pt>
    <dgm:pt modelId="{9F14B316-707A-654C-9BA5-0AD01B5CED01}" type="pres">
      <dgm:prSet presAssocID="{541D7744-165E-1D41-B5E3-DE1E84D7E172}" presName="desTx" presStyleLbl="fgAcc1" presStyleIdx="3" presStyleCnt="6">
        <dgm:presLayoutVars>
          <dgm:bulletEnabled val="1"/>
        </dgm:presLayoutVars>
      </dgm:prSet>
      <dgm:spPr/>
      <dgm:t>
        <a:bodyPr/>
        <a:lstStyle/>
        <a:p>
          <a:endParaRPr lang="en-US"/>
        </a:p>
      </dgm:t>
    </dgm:pt>
    <dgm:pt modelId="{A57663AA-AA7F-3245-AFF6-0BDB5D407787}" type="pres">
      <dgm:prSet presAssocID="{9A7C7188-26BA-4E4C-A14E-9875345F212E}" presName="sibTrans" presStyleLbl="sibTrans2D1" presStyleIdx="3" presStyleCnt="5"/>
      <dgm:spPr/>
      <dgm:t>
        <a:bodyPr/>
        <a:lstStyle/>
        <a:p>
          <a:endParaRPr lang="en-US"/>
        </a:p>
      </dgm:t>
    </dgm:pt>
    <dgm:pt modelId="{9E884EA9-1D69-0847-8D52-A32F4F4E15CA}" type="pres">
      <dgm:prSet presAssocID="{9A7C7188-26BA-4E4C-A14E-9875345F212E}" presName="connTx" presStyleLbl="sibTrans2D1" presStyleIdx="3" presStyleCnt="5"/>
      <dgm:spPr/>
      <dgm:t>
        <a:bodyPr/>
        <a:lstStyle/>
        <a:p>
          <a:endParaRPr lang="en-US"/>
        </a:p>
      </dgm:t>
    </dgm:pt>
    <dgm:pt modelId="{01D85C02-B573-FF48-8A14-A78DD377F45E}" type="pres">
      <dgm:prSet presAssocID="{9A9F795A-2600-1441-9227-3CB8ABE0348A}" presName="composite" presStyleCnt="0"/>
      <dgm:spPr/>
    </dgm:pt>
    <dgm:pt modelId="{F87AA0E8-3680-D742-9CFC-C8C003A27ECF}" type="pres">
      <dgm:prSet presAssocID="{9A9F795A-2600-1441-9227-3CB8ABE0348A}" presName="parTx" presStyleLbl="node1" presStyleIdx="3" presStyleCnt="6">
        <dgm:presLayoutVars>
          <dgm:chMax val="0"/>
          <dgm:chPref val="0"/>
          <dgm:bulletEnabled val="1"/>
        </dgm:presLayoutVars>
      </dgm:prSet>
      <dgm:spPr/>
      <dgm:t>
        <a:bodyPr/>
        <a:lstStyle/>
        <a:p>
          <a:endParaRPr lang="en-US"/>
        </a:p>
      </dgm:t>
    </dgm:pt>
    <dgm:pt modelId="{35F5B83B-0C17-5F43-A22C-64516EE7CEC9}" type="pres">
      <dgm:prSet presAssocID="{9A9F795A-2600-1441-9227-3CB8ABE0348A}" presName="parSh" presStyleLbl="node1" presStyleIdx="4" presStyleCnt="6"/>
      <dgm:spPr/>
      <dgm:t>
        <a:bodyPr/>
        <a:lstStyle/>
        <a:p>
          <a:endParaRPr lang="en-US"/>
        </a:p>
      </dgm:t>
    </dgm:pt>
    <dgm:pt modelId="{8AEACF5B-B5C2-524C-947C-FDA6F812F675}" type="pres">
      <dgm:prSet presAssocID="{9A9F795A-2600-1441-9227-3CB8ABE0348A}" presName="desTx" presStyleLbl="fgAcc1" presStyleIdx="4" presStyleCnt="6">
        <dgm:presLayoutVars>
          <dgm:bulletEnabled val="1"/>
        </dgm:presLayoutVars>
      </dgm:prSet>
      <dgm:spPr/>
      <dgm:t>
        <a:bodyPr/>
        <a:lstStyle/>
        <a:p>
          <a:endParaRPr lang="en-US"/>
        </a:p>
      </dgm:t>
    </dgm:pt>
    <dgm:pt modelId="{A4AB9C76-2BF4-504E-B846-163524AB0649}" type="pres">
      <dgm:prSet presAssocID="{46FE48E6-823B-6B49-ACE4-6EF8DCC725DC}" presName="sibTrans" presStyleLbl="sibTrans2D1" presStyleIdx="4" presStyleCnt="5"/>
      <dgm:spPr/>
      <dgm:t>
        <a:bodyPr/>
        <a:lstStyle/>
        <a:p>
          <a:endParaRPr lang="en-US"/>
        </a:p>
      </dgm:t>
    </dgm:pt>
    <dgm:pt modelId="{DA158928-D2F5-454F-8182-B4C1191D7C09}" type="pres">
      <dgm:prSet presAssocID="{46FE48E6-823B-6B49-ACE4-6EF8DCC725DC}" presName="connTx" presStyleLbl="sibTrans2D1" presStyleIdx="4" presStyleCnt="5"/>
      <dgm:spPr/>
      <dgm:t>
        <a:bodyPr/>
        <a:lstStyle/>
        <a:p>
          <a:endParaRPr lang="en-US"/>
        </a:p>
      </dgm:t>
    </dgm:pt>
    <dgm:pt modelId="{733F27E4-047A-2647-A811-848020CA75E1}" type="pres">
      <dgm:prSet presAssocID="{3BAEC650-6B47-CE4E-A1D4-F07389F7AC9F}" presName="composite" presStyleCnt="0"/>
      <dgm:spPr/>
    </dgm:pt>
    <dgm:pt modelId="{802B1F88-7055-8147-9C6D-51D16A894E86}" type="pres">
      <dgm:prSet presAssocID="{3BAEC650-6B47-CE4E-A1D4-F07389F7AC9F}" presName="parTx" presStyleLbl="node1" presStyleIdx="4" presStyleCnt="6">
        <dgm:presLayoutVars>
          <dgm:chMax val="0"/>
          <dgm:chPref val="0"/>
          <dgm:bulletEnabled val="1"/>
        </dgm:presLayoutVars>
      </dgm:prSet>
      <dgm:spPr/>
      <dgm:t>
        <a:bodyPr/>
        <a:lstStyle/>
        <a:p>
          <a:endParaRPr lang="en-US"/>
        </a:p>
      </dgm:t>
    </dgm:pt>
    <dgm:pt modelId="{D1AFA1BB-C068-8D4C-B16A-99268C93EDD8}" type="pres">
      <dgm:prSet presAssocID="{3BAEC650-6B47-CE4E-A1D4-F07389F7AC9F}" presName="parSh" presStyleLbl="node1" presStyleIdx="5" presStyleCnt="6"/>
      <dgm:spPr/>
      <dgm:t>
        <a:bodyPr/>
        <a:lstStyle/>
        <a:p>
          <a:endParaRPr lang="en-US"/>
        </a:p>
      </dgm:t>
    </dgm:pt>
    <dgm:pt modelId="{3561509C-B4AA-5C49-B743-77ECF2685385}" type="pres">
      <dgm:prSet presAssocID="{3BAEC650-6B47-CE4E-A1D4-F07389F7AC9F}" presName="desTx" presStyleLbl="fgAcc1" presStyleIdx="5" presStyleCnt="6" custScaleX="118626">
        <dgm:presLayoutVars>
          <dgm:bulletEnabled val="1"/>
        </dgm:presLayoutVars>
      </dgm:prSet>
      <dgm:spPr/>
      <dgm:t>
        <a:bodyPr/>
        <a:lstStyle/>
        <a:p>
          <a:endParaRPr lang="en-US"/>
        </a:p>
      </dgm:t>
    </dgm:pt>
  </dgm:ptLst>
  <dgm:cxnLst>
    <dgm:cxn modelId="{BB76EAFF-0A38-574B-B0DD-FA26CC7CB2BA}" type="presOf" srcId="{44817909-A2D7-D74A-B726-7E9AA5767DC4}" destId="{0938EE19-09E4-F643-ADD0-FC70552F707A}" srcOrd="0" destOrd="0" presId="urn:microsoft.com/office/officeart/2005/8/layout/process3"/>
    <dgm:cxn modelId="{19DD53F8-C881-8141-ABE2-FAC1AB3403E3}" srcId="{541D7744-165E-1D41-B5E3-DE1E84D7E172}" destId="{A8BB1B89-FBC6-AA44-90ED-47278DEA42A9}" srcOrd="2" destOrd="0" parTransId="{401DE5E0-A6A2-8048-BCD8-CFA90674515C}" sibTransId="{B44F451E-912F-9D43-933E-8EB0E6C87737}"/>
    <dgm:cxn modelId="{451C3E5D-3695-3341-8385-4E695ED3617E}" srcId="{4CC99247-6F06-0045-8B62-0016FE8BC071}" destId="{44817909-A2D7-D74A-B726-7E9AA5767DC4}" srcOrd="0" destOrd="0" parTransId="{5ACF6AEC-AD27-C74C-834D-18169838BD84}" sibTransId="{716C2B3F-3F86-3345-88AE-F63A14725519}"/>
    <dgm:cxn modelId="{58D786FD-2E7F-0C42-8D02-14DD9D038ED4}" type="presOf" srcId="{2BF0C940-644A-5747-9A73-182C19975990}" destId="{A5BF58E2-450E-B74E-B646-1C8E7835DFEE}" srcOrd="1" destOrd="0" presId="urn:microsoft.com/office/officeart/2005/8/layout/process3"/>
    <dgm:cxn modelId="{E21044C3-5F8C-0E4E-BC4D-D82E4E9EA0CB}" type="presOf" srcId="{A15DF09A-8FDE-1C48-9C2B-680B7916171C}" destId="{79348AC1-6892-4E4B-8CBD-A4EC41BCD68D}" srcOrd="1" destOrd="0" presId="urn:microsoft.com/office/officeart/2005/8/layout/process3"/>
    <dgm:cxn modelId="{9A275BAB-EACC-E148-837A-AA4B5CD714F6}" srcId="{541D7744-165E-1D41-B5E3-DE1E84D7E172}" destId="{9E31AA6C-0541-9F4B-A907-C88B3061641F}" srcOrd="0" destOrd="0" parTransId="{8991635B-9BFA-2E43-AC9F-733A0DC5BFAD}" sibTransId="{3AB5602D-B5EE-CA41-832B-81D2342E609F}"/>
    <dgm:cxn modelId="{9C1A62FB-F8C3-C049-BBDE-0F3D84571BE0}" type="presOf" srcId="{6795AACE-BBBA-124F-80A8-F9098FFCF3B6}" destId="{BCBB4FEB-18D5-6C4E-B23D-D9166FE176C5}" srcOrd="0" destOrd="0" presId="urn:microsoft.com/office/officeart/2005/8/layout/process3"/>
    <dgm:cxn modelId="{B99A46A7-0F5F-914A-9BBD-1A7D40472154}" type="presOf" srcId="{896ED465-09D6-1042-BCAB-30337B741872}" destId="{2874B571-E826-C541-BC80-74D59101CA97}" srcOrd="0" destOrd="1" presId="urn:microsoft.com/office/officeart/2005/8/layout/process3"/>
    <dgm:cxn modelId="{6972D381-85B2-604B-A906-2B5071DEC561}" type="presOf" srcId="{A8BB1B89-FBC6-AA44-90ED-47278DEA42A9}" destId="{9F14B316-707A-654C-9BA5-0AD01B5CED01}" srcOrd="0" destOrd="2" presId="urn:microsoft.com/office/officeart/2005/8/layout/process3"/>
    <dgm:cxn modelId="{EEA1953E-184B-A649-8525-7C09109831A7}" type="presOf" srcId="{9E31AA6C-0541-9F4B-A907-C88B3061641F}" destId="{9F14B316-707A-654C-9BA5-0AD01B5CED01}" srcOrd="0" destOrd="0" presId="urn:microsoft.com/office/officeart/2005/8/layout/process3"/>
    <dgm:cxn modelId="{8E45BD31-E43F-9A4C-9A1D-763B0DBD7219}" type="presOf" srcId="{F7DC9F71-5269-3D4B-BBF3-97EFCEE40452}" destId="{0938EE19-09E4-F643-ADD0-FC70552F707A}" srcOrd="0" destOrd="1" presId="urn:microsoft.com/office/officeart/2005/8/layout/process3"/>
    <dgm:cxn modelId="{C9F6A8EB-1530-EF4D-B37B-A93A2E53D990}" type="presOf" srcId="{46FE48E6-823B-6B49-ACE4-6EF8DCC725DC}" destId="{A4AB9C76-2BF4-504E-B846-163524AB0649}" srcOrd="0" destOrd="0" presId="urn:microsoft.com/office/officeart/2005/8/layout/process3"/>
    <dgm:cxn modelId="{D35AFDF4-5DEB-9D45-A0B3-F7BE51F29871}" type="presOf" srcId="{CD26406B-80D9-E040-AFA1-C03AD3C615A3}" destId="{3561509C-B4AA-5C49-B743-77ECF2685385}" srcOrd="0" destOrd="0" presId="urn:microsoft.com/office/officeart/2005/8/layout/process3"/>
    <dgm:cxn modelId="{F4D07F76-9856-BE4C-8356-39B376EF78B8}" type="presOf" srcId="{E4C7BAA0-EB7F-5E46-BF2F-59E593297F2D}" destId="{D5612E12-0FD2-3A45-8617-9171454A15DA}" srcOrd="0" destOrd="0" presId="urn:microsoft.com/office/officeart/2005/8/layout/process3"/>
    <dgm:cxn modelId="{200E6236-FD3D-7A40-B44A-491187451497}" type="presOf" srcId="{3BAEC650-6B47-CE4E-A1D4-F07389F7AC9F}" destId="{802B1F88-7055-8147-9C6D-51D16A894E86}" srcOrd="0" destOrd="0" presId="urn:microsoft.com/office/officeart/2005/8/layout/process3"/>
    <dgm:cxn modelId="{7C3BA8AE-00E1-FB43-BC83-DA03F368D51E}" type="presOf" srcId="{9A7C7188-26BA-4E4C-A14E-9875345F212E}" destId="{9E884EA9-1D69-0847-8D52-A32F4F4E15CA}" srcOrd="1" destOrd="0" presId="urn:microsoft.com/office/officeart/2005/8/layout/process3"/>
    <dgm:cxn modelId="{13E78071-52BB-8F45-A4E7-CB1F16874C11}" srcId="{1F682CA9-84CB-ED40-8FCE-707807549908}" destId="{896ED465-09D6-1042-BCAB-30337B741872}" srcOrd="0" destOrd="0" parTransId="{AF83797E-25F8-5340-BC0F-FA8549CFCD3C}" sibTransId="{A280F9CC-B3AC-294B-8DAD-53F25AEC7E3A}"/>
    <dgm:cxn modelId="{9831B07B-DE50-B243-A149-62F53D7A9074}" srcId="{3BAEC650-6B47-CE4E-A1D4-F07389F7AC9F}" destId="{702556F6-8D97-7346-A9D3-41E9FB4A2C66}" srcOrd="1" destOrd="0" parTransId="{A0791AFC-19B4-BB48-A8DA-B6037D6E7E23}" sibTransId="{4F8FA5A7-1893-9844-9F97-3C77F11FEC24}"/>
    <dgm:cxn modelId="{CC79F0A1-3241-E746-B5FC-5ECDE4D4F396}" srcId="{44817909-A2D7-D74A-B726-7E9AA5767DC4}" destId="{F7DC9F71-5269-3D4B-BBF3-97EFCEE40452}" srcOrd="0" destOrd="0" parTransId="{7C22D4CE-BE44-D742-B240-496271BBE29D}" sibTransId="{EC2C2404-679F-D94B-A3A8-1B0D9820CB85}"/>
    <dgm:cxn modelId="{459B0901-A3AF-3C4F-926A-49280B1D744F}" type="presOf" srcId="{541D7744-165E-1D41-B5E3-DE1E84D7E172}" destId="{1E0D3ABE-C8E0-4B4D-B7D0-BA6B54D711F9}" srcOrd="0" destOrd="0" presId="urn:microsoft.com/office/officeart/2005/8/layout/process3"/>
    <dgm:cxn modelId="{0A126912-F034-D04F-B766-31E843ACCDA7}" srcId="{E4C7BAA0-EB7F-5E46-BF2F-59E593297F2D}" destId="{A15DF09A-8FDE-1C48-9C2B-680B7916171C}" srcOrd="2" destOrd="0" parTransId="{485D0819-317F-A849-B46F-3B37BB0609C4}" sibTransId="{6795AACE-BBBA-124F-80A8-F9098FFCF3B6}"/>
    <dgm:cxn modelId="{D0345E92-58F0-4D4B-9759-8A7AD333B7B8}" type="presOf" srcId="{3BAEC650-6B47-CE4E-A1D4-F07389F7AC9F}" destId="{D1AFA1BB-C068-8D4C-B16A-99268C93EDD8}" srcOrd="1" destOrd="0" presId="urn:microsoft.com/office/officeart/2005/8/layout/process3"/>
    <dgm:cxn modelId="{9BFB0918-537E-E747-B423-0745917B0D86}" type="presOf" srcId="{7B3024E1-F1F4-D947-B518-0BEFF804B011}" destId="{0C7D6DEB-DE49-BE43-8E61-CDFF20321D1B}" srcOrd="0" destOrd="3" presId="urn:microsoft.com/office/officeart/2005/8/layout/process3"/>
    <dgm:cxn modelId="{5AAD77A7-120F-EA44-8926-A0FD5573BAFA}" srcId="{9A9F795A-2600-1441-9227-3CB8ABE0348A}" destId="{47635119-C288-CE41-BEAC-7D0CEC2E09DF}" srcOrd="1" destOrd="0" parTransId="{D5669935-9611-F044-9161-A4E736C0578A}" sibTransId="{4E7623AB-4FEF-ED4B-87D4-903CDBD9C44B}"/>
    <dgm:cxn modelId="{F466FBA4-A9AC-D340-AAE6-A8534C78F2B9}" srcId="{2D4421DB-0DB2-E44A-9695-2A591A77B9B0}" destId="{ABC28C82-25ED-7D41-A488-AACA856B19B3}" srcOrd="0" destOrd="0" parTransId="{2B4B0B0E-7161-454B-80BA-8494F8F37F2C}" sibTransId="{D4ADABE4-A9E6-D94A-8614-D6D0C79935D1}"/>
    <dgm:cxn modelId="{13E2F552-0E96-784E-977F-597BA2178906}" srcId="{9A9F795A-2600-1441-9227-3CB8ABE0348A}" destId="{B457AFF3-8E59-3C43-AC89-606B7394CB6B}" srcOrd="2" destOrd="0" parTransId="{4321F372-4266-6643-993F-2F857F1F312C}" sibTransId="{D1EC06E9-9891-7E46-94A0-E35280F8F7A0}"/>
    <dgm:cxn modelId="{761608D0-5688-FA45-B371-E8900C15F636}" srcId="{E4C7BAA0-EB7F-5E46-BF2F-59E593297F2D}" destId="{4CC99247-6F06-0045-8B62-0016FE8BC071}" srcOrd="1" destOrd="0" parTransId="{130418C5-15E5-AD48-96A9-BE6C94EEB0BD}" sibTransId="{67E7D2A4-4A26-1548-A5B1-442FAF2D2B0D}"/>
    <dgm:cxn modelId="{D03EC3FC-778E-B24B-9BF1-DF38FB21AA41}" type="presOf" srcId="{AF680D41-7BE2-BF4B-923E-9302A5FA737D}" destId="{0938EE19-09E4-F643-ADD0-FC70552F707A}" srcOrd="0" destOrd="2" presId="urn:microsoft.com/office/officeart/2005/8/layout/process3"/>
    <dgm:cxn modelId="{DFB9EAA1-6BD1-184D-BB3D-BA9C4DA59B8A}" type="presOf" srcId="{4CC99247-6F06-0045-8B62-0016FE8BC071}" destId="{0F592E9F-34C8-9747-A75A-00431A9A8527}" srcOrd="1" destOrd="0" presId="urn:microsoft.com/office/officeart/2005/8/layout/process3"/>
    <dgm:cxn modelId="{78B4B48C-7953-0942-A5B2-02C2337D2347}" type="presOf" srcId="{9A9F795A-2600-1441-9227-3CB8ABE0348A}" destId="{F87AA0E8-3680-D742-9CFC-C8C003A27ECF}" srcOrd="0" destOrd="0" presId="urn:microsoft.com/office/officeart/2005/8/layout/process3"/>
    <dgm:cxn modelId="{EAC3B257-FE95-1D42-82C3-0A3C895C775F}" type="presOf" srcId="{46B030A3-F9B2-A840-83B2-DBDA963E0DCE}" destId="{0C7D6DEB-DE49-BE43-8E61-CDFF20321D1B}" srcOrd="0" destOrd="2" presId="urn:microsoft.com/office/officeart/2005/8/layout/process3"/>
    <dgm:cxn modelId="{BE24B0C2-C487-4C45-8D28-427545222FAC}" srcId="{1F682CA9-84CB-ED40-8FCE-707807549908}" destId="{898B758C-C3FA-CF4C-940C-7F042F61B5D8}" srcOrd="1" destOrd="0" parTransId="{10662798-17A3-824A-A6BA-669D71A0B610}" sibTransId="{4A800998-00C2-044D-A089-5EEB015A8ADB}"/>
    <dgm:cxn modelId="{9AB92D47-CE25-A846-B706-1D5AC7E83D54}" type="presOf" srcId="{46FE48E6-823B-6B49-ACE4-6EF8DCC725DC}" destId="{DA158928-D2F5-454F-8182-B4C1191D7C09}" srcOrd="1" destOrd="0" presId="urn:microsoft.com/office/officeart/2005/8/layout/process3"/>
    <dgm:cxn modelId="{51782C54-0B2F-ED46-A12E-BE60CC72D202}" type="presOf" srcId="{67E7D2A4-4A26-1548-A5B1-442FAF2D2B0D}" destId="{DAC1B2F6-2D3C-9245-AD3F-5BCDE4A6A483}" srcOrd="0" destOrd="0" presId="urn:microsoft.com/office/officeart/2005/8/layout/process3"/>
    <dgm:cxn modelId="{9553B521-53CC-4C41-887B-3F8C9549FCE0}" srcId="{2D4421DB-0DB2-E44A-9695-2A591A77B9B0}" destId="{7B3024E1-F1F4-D947-B518-0BEFF804B011}" srcOrd="3" destOrd="0" parTransId="{C02EF273-9760-B644-A2FB-A745ABDEC0A3}" sibTransId="{3399E1C3-29B9-6F46-8EC3-1E48E62F5FF9}"/>
    <dgm:cxn modelId="{EE3BC68F-4832-DC42-8E38-3073FD4B88D7}" type="presOf" srcId="{1F682CA9-84CB-ED40-8FCE-707807549908}" destId="{2874B571-E826-C541-BC80-74D59101CA97}" srcOrd="0" destOrd="0" presId="urn:microsoft.com/office/officeart/2005/8/layout/process3"/>
    <dgm:cxn modelId="{0A6EE905-FEC4-C14B-AAF6-788B021C992B}" type="presOf" srcId="{2D4421DB-0DB2-E44A-9695-2A591A77B9B0}" destId="{CFBB4CDB-430A-D344-A058-E41BCD08A183}" srcOrd="0" destOrd="0" presId="urn:microsoft.com/office/officeart/2005/8/layout/process3"/>
    <dgm:cxn modelId="{8E64596D-328A-0D4E-9F6C-70CC3086558A}" srcId="{541D7744-165E-1D41-B5E3-DE1E84D7E172}" destId="{CD9D7FB4-5A2F-4648-979C-68CFF587DF1B}" srcOrd="1" destOrd="0" parTransId="{6A4C7803-AB9C-4F48-BC1D-AC670EADA3F5}" sibTransId="{65F44901-2971-564B-865C-603C864DB96C}"/>
    <dgm:cxn modelId="{11C1814E-4C0F-1E46-9780-9840484EB9A7}" srcId="{4CC99247-6F06-0045-8B62-0016FE8BC071}" destId="{AF680D41-7BE2-BF4B-923E-9302A5FA737D}" srcOrd="1" destOrd="0" parTransId="{6174E751-4CAB-7848-86BD-8971C7E3D1CA}" sibTransId="{73BD43B9-3858-5246-AA84-11036679B8BB}"/>
    <dgm:cxn modelId="{25D0D34A-182E-F543-8C4F-8A41423544A2}" srcId="{E4C7BAA0-EB7F-5E46-BF2F-59E593297F2D}" destId="{2D4421DB-0DB2-E44A-9695-2A591A77B9B0}" srcOrd="0" destOrd="0" parTransId="{4E11347C-1B72-AA42-911B-2BA14FC39947}" sibTransId="{2BF0C940-644A-5747-9A73-182C19975990}"/>
    <dgm:cxn modelId="{60BF312F-BCAE-2B4F-BD81-B3DCE1354DA1}" srcId="{9A9F795A-2600-1441-9227-3CB8ABE0348A}" destId="{B7FCE63A-ED14-9D44-B4C7-FC9242C47FD2}" srcOrd="0" destOrd="0" parTransId="{D1E50576-B835-E744-86DF-7DBA95FB4B54}" sibTransId="{E2C71620-D00A-324C-ABB0-07873498F557}"/>
    <dgm:cxn modelId="{DDB59218-7A0E-2741-9603-F7072C9B7234}" type="presOf" srcId="{898B758C-C3FA-CF4C-940C-7F042F61B5D8}" destId="{2874B571-E826-C541-BC80-74D59101CA97}" srcOrd="0" destOrd="2" presId="urn:microsoft.com/office/officeart/2005/8/layout/process3"/>
    <dgm:cxn modelId="{7E3B0460-8B8E-8B43-BC5A-608BE3C25E0A}" type="presOf" srcId="{43FBB833-FB5F-5649-B610-35820E5E7767}" destId="{3561509C-B4AA-5C49-B743-77ECF2685385}" srcOrd="0" destOrd="2" presId="urn:microsoft.com/office/officeart/2005/8/layout/process3"/>
    <dgm:cxn modelId="{CE191FA1-B7D4-8F4A-919B-57E4C3509BC3}" srcId="{4CC99247-6F06-0045-8B62-0016FE8BC071}" destId="{69E4254F-A862-A945-BA40-E3E61E87EB08}" srcOrd="2" destOrd="0" parTransId="{3A7CC3A6-AC8F-3344-AF85-1201D8742D08}" sibTransId="{882B34A6-95F7-9246-8D58-EE190201A079}"/>
    <dgm:cxn modelId="{C242A345-1739-CD41-B46A-87904AB132C3}" srcId="{2D4421DB-0DB2-E44A-9695-2A591A77B9B0}" destId="{46B030A3-F9B2-A840-83B2-DBDA963E0DCE}" srcOrd="2" destOrd="0" parTransId="{ABB60F22-9848-AB42-ABFF-06EC260D1CB3}" sibTransId="{5F0AD634-32D0-704E-B408-91428C63172C}"/>
    <dgm:cxn modelId="{CBFF316C-71BD-0745-A543-6D20F4893A99}" srcId="{3BAEC650-6B47-CE4E-A1D4-F07389F7AC9F}" destId="{CD26406B-80D9-E040-AFA1-C03AD3C615A3}" srcOrd="0" destOrd="0" parTransId="{DBC15738-3DF0-454C-B1C2-3CE02D51BB40}" sibTransId="{C67AA5AE-0CA0-5040-8F9B-65F3C8C81037}"/>
    <dgm:cxn modelId="{05BEABA9-53A1-C74B-BA9D-29E1C99903CE}" srcId="{A15DF09A-8FDE-1C48-9C2B-680B7916171C}" destId="{1F682CA9-84CB-ED40-8FCE-707807549908}" srcOrd="0" destOrd="0" parTransId="{FE500605-9C1A-8748-B6BD-5F7574A093DB}" sibTransId="{86AAE68C-E8F0-274B-893F-9F762E08E050}"/>
    <dgm:cxn modelId="{9738C4DF-45A2-A645-9077-D33BE301BFAA}" type="presOf" srcId="{7F999D65-F2D4-6946-88DD-5C9135481364}" destId="{2874B571-E826-C541-BC80-74D59101CA97}" srcOrd="0" destOrd="4" presId="urn:microsoft.com/office/officeart/2005/8/layout/process3"/>
    <dgm:cxn modelId="{E2DE659C-18E0-7142-8F58-82FD148C7187}" type="presOf" srcId="{CD9D7FB4-5A2F-4648-979C-68CFF587DF1B}" destId="{9F14B316-707A-654C-9BA5-0AD01B5CED01}" srcOrd="0" destOrd="1" presId="urn:microsoft.com/office/officeart/2005/8/layout/process3"/>
    <dgm:cxn modelId="{AE8DEEB9-27BC-8540-9F69-3EE08AC66FD2}" type="presOf" srcId="{702556F6-8D97-7346-A9D3-41E9FB4A2C66}" destId="{3561509C-B4AA-5C49-B743-77ECF2685385}" srcOrd="0" destOrd="1" presId="urn:microsoft.com/office/officeart/2005/8/layout/process3"/>
    <dgm:cxn modelId="{2CB63809-5125-684E-962A-63E636DE0316}" type="presOf" srcId="{ABC28C82-25ED-7D41-A488-AACA856B19B3}" destId="{0C7D6DEB-DE49-BE43-8E61-CDFF20321D1B}" srcOrd="0" destOrd="0" presId="urn:microsoft.com/office/officeart/2005/8/layout/process3"/>
    <dgm:cxn modelId="{6D3452C6-B808-D04E-86E0-178972364E75}" type="presOf" srcId="{A15DF09A-8FDE-1C48-9C2B-680B7916171C}" destId="{183165A0-BC42-C043-A8E1-5BAA00291921}" srcOrd="0" destOrd="0" presId="urn:microsoft.com/office/officeart/2005/8/layout/process3"/>
    <dgm:cxn modelId="{43F0B797-4E03-AE46-89B3-02CDC8A2B6B9}" srcId="{2D4421DB-0DB2-E44A-9695-2A591A77B9B0}" destId="{0A18F922-463B-DE4F-B7F1-307ED212215A}" srcOrd="1" destOrd="0" parTransId="{9165C6B1-2B8D-D540-947A-078647A712E3}" sibTransId="{C661D3DD-CC30-3944-A34A-B6D33FD19AAB}"/>
    <dgm:cxn modelId="{EA110259-E896-5948-8C84-CD66BDD62004}" type="presOf" srcId="{9A9F795A-2600-1441-9227-3CB8ABE0348A}" destId="{35F5B83B-0C17-5F43-A22C-64516EE7CEC9}" srcOrd="1" destOrd="0" presId="urn:microsoft.com/office/officeart/2005/8/layout/process3"/>
    <dgm:cxn modelId="{C153D630-A689-9547-8881-385C79C42855}" type="presOf" srcId="{67E7D2A4-4A26-1548-A5B1-442FAF2D2B0D}" destId="{595E1862-FC23-634F-B8D3-A3AA22091424}" srcOrd="1" destOrd="0" presId="urn:microsoft.com/office/officeart/2005/8/layout/process3"/>
    <dgm:cxn modelId="{AAD0763E-F540-634A-94D5-A421B7509091}" srcId="{E4C7BAA0-EB7F-5E46-BF2F-59E593297F2D}" destId="{3BAEC650-6B47-CE4E-A1D4-F07389F7AC9F}" srcOrd="5" destOrd="0" parTransId="{ABCD1947-E0F4-4C4C-8A9B-B09B58412660}" sibTransId="{D42FDB5E-F3CC-514F-9443-3A974F1A8EA5}"/>
    <dgm:cxn modelId="{0F7410AA-8B3A-FC40-93AF-9C460DCEB7D2}" type="presOf" srcId="{9A7C7188-26BA-4E4C-A14E-9875345F212E}" destId="{A57663AA-AA7F-3245-AFF6-0BDB5D407787}" srcOrd="0" destOrd="0" presId="urn:microsoft.com/office/officeart/2005/8/layout/process3"/>
    <dgm:cxn modelId="{BD5799C2-87D8-354D-A761-34ECE705D23E}" type="presOf" srcId="{B7FCE63A-ED14-9D44-B4C7-FC9242C47FD2}" destId="{8AEACF5B-B5C2-524C-947C-FDA6F812F675}" srcOrd="0" destOrd="0" presId="urn:microsoft.com/office/officeart/2005/8/layout/process3"/>
    <dgm:cxn modelId="{6C12267C-286C-BD4A-BD08-DE38BA3A49A5}" type="presOf" srcId="{B457AFF3-8E59-3C43-AC89-606B7394CB6B}" destId="{8AEACF5B-B5C2-524C-947C-FDA6F812F675}" srcOrd="0" destOrd="2" presId="urn:microsoft.com/office/officeart/2005/8/layout/process3"/>
    <dgm:cxn modelId="{3BB1FB71-0ED1-AC40-A630-91F8B799D15D}" type="presOf" srcId="{47635119-C288-CE41-BEAC-7D0CEC2E09DF}" destId="{8AEACF5B-B5C2-524C-947C-FDA6F812F675}" srcOrd="0" destOrd="1" presId="urn:microsoft.com/office/officeart/2005/8/layout/process3"/>
    <dgm:cxn modelId="{3B0F56F9-86D5-6E4C-A129-B0F61690B2B8}" type="presOf" srcId="{DE5E9EE1-FB99-BD49-B6BB-3A0E29DC0067}" destId="{2874B571-E826-C541-BC80-74D59101CA97}" srcOrd="0" destOrd="3" presId="urn:microsoft.com/office/officeart/2005/8/layout/process3"/>
    <dgm:cxn modelId="{AE2DCD5A-CD4A-E54B-93FA-11851AACAAEF}" type="presOf" srcId="{6795AACE-BBBA-124F-80A8-F9098FFCF3B6}" destId="{20368595-CC96-794F-A66C-8D8A4EF4FEDE}" srcOrd="1" destOrd="0" presId="urn:microsoft.com/office/officeart/2005/8/layout/process3"/>
    <dgm:cxn modelId="{1035D016-23D9-BB43-B390-93EA43A2E259}" type="presOf" srcId="{2BF0C940-644A-5747-9A73-182C19975990}" destId="{1E5FDF49-2336-684E-87E2-8F69D563BDBC}" srcOrd="0" destOrd="0" presId="urn:microsoft.com/office/officeart/2005/8/layout/process3"/>
    <dgm:cxn modelId="{36D9F8CA-D0D9-3049-B77E-5D713EBE2FB7}" type="presOf" srcId="{4CC99247-6F06-0045-8B62-0016FE8BC071}" destId="{F367FBA4-D57A-F04E-A1F7-09E1BF21226C}" srcOrd="0" destOrd="0" presId="urn:microsoft.com/office/officeart/2005/8/layout/process3"/>
    <dgm:cxn modelId="{9E6EF941-B33D-7943-940A-8F010EDB0E6E}" type="presOf" srcId="{2D4421DB-0DB2-E44A-9695-2A591A77B9B0}" destId="{165D7D5A-113E-6249-AA8B-D7B3394C5D56}" srcOrd="1" destOrd="0" presId="urn:microsoft.com/office/officeart/2005/8/layout/process3"/>
    <dgm:cxn modelId="{38D9B8A7-FCCA-AE4A-921E-F189A770C030}" type="presOf" srcId="{541D7744-165E-1D41-B5E3-DE1E84D7E172}" destId="{3E885B4F-9E8A-1648-B353-9BC1076873A7}" srcOrd="1" destOrd="0" presId="urn:microsoft.com/office/officeart/2005/8/layout/process3"/>
    <dgm:cxn modelId="{BE218D14-83FE-0E4E-9AFF-2048A41E5A36}" srcId="{E4C7BAA0-EB7F-5E46-BF2F-59E593297F2D}" destId="{9A9F795A-2600-1441-9227-3CB8ABE0348A}" srcOrd="4" destOrd="0" parTransId="{FC394745-8960-3C46-B0D6-1DBD2D21A360}" sibTransId="{46FE48E6-823B-6B49-ACE4-6EF8DCC725DC}"/>
    <dgm:cxn modelId="{7E293948-F6D8-434A-9025-AFAFC333FE80}" srcId="{3BAEC650-6B47-CE4E-A1D4-F07389F7AC9F}" destId="{43FBB833-FB5F-5649-B610-35820E5E7767}" srcOrd="2" destOrd="0" parTransId="{A591329D-C3C4-2A4A-A8FB-4BA305287A7D}" sibTransId="{40040595-98FA-CA4B-8722-B0DB563A6690}"/>
    <dgm:cxn modelId="{ABC97B86-422D-6A4F-A62B-C5CE510E7749}" srcId="{1F682CA9-84CB-ED40-8FCE-707807549908}" destId="{DE5E9EE1-FB99-BD49-B6BB-3A0E29DC0067}" srcOrd="2" destOrd="0" parTransId="{F268412E-A829-6047-94ED-3A478E549DDA}" sibTransId="{B00DC8D6-5694-EE4D-9241-7820C33AFB1C}"/>
    <dgm:cxn modelId="{AFE23BE4-0C11-AE48-A219-12E0D8089E94}" type="presOf" srcId="{0A18F922-463B-DE4F-B7F1-307ED212215A}" destId="{0C7D6DEB-DE49-BE43-8E61-CDFF20321D1B}" srcOrd="0" destOrd="1" presId="urn:microsoft.com/office/officeart/2005/8/layout/process3"/>
    <dgm:cxn modelId="{83F93688-7D6F-564A-A416-3B819A7F60A5}" srcId="{1F682CA9-84CB-ED40-8FCE-707807549908}" destId="{7F999D65-F2D4-6946-88DD-5C9135481364}" srcOrd="3" destOrd="0" parTransId="{57FB4A05-B507-1F4A-8838-23FECFE74A1B}" sibTransId="{253E0894-7A9D-A549-8AB4-FF5FC5B2B5F1}"/>
    <dgm:cxn modelId="{29F17118-4715-654F-8590-1EAD718B625A}" type="presOf" srcId="{69E4254F-A862-A945-BA40-E3E61E87EB08}" destId="{0938EE19-09E4-F643-ADD0-FC70552F707A}" srcOrd="0" destOrd="3" presId="urn:microsoft.com/office/officeart/2005/8/layout/process3"/>
    <dgm:cxn modelId="{B8484F20-BBAF-5F45-9DCC-725F42451408}" srcId="{E4C7BAA0-EB7F-5E46-BF2F-59E593297F2D}" destId="{541D7744-165E-1D41-B5E3-DE1E84D7E172}" srcOrd="3" destOrd="0" parTransId="{F56B0A83-6A47-3941-9EAB-7A2E474E341A}" sibTransId="{9A7C7188-26BA-4E4C-A14E-9875345F212E}"/>
    <dgm:cxn modelId="{89C52CDA-2154-FE4D-BD1C-7CDFFCE07E4C}" type="presParOf" srcId="{D5612E12-0FD2-3A45-8617-9171454A15DA}" destId="{FE0F33B1-3563-4042-8D4C-B7DE04D30636}" srcOrd="0" destOrd="0" presId="urn:microsoft.com/office/officeart/2005/8/layout/process3"/>
    <dgm:cxn modelId="{55A5205F-8FD2-A347-A160-FF151B76B36C}" type="presParOf" srcId="{FE0F33B1-3563-4042-8D4C-B7DE04D30636}" destId="{CFBB4CDB-430A-D344-A058-E41BCD08A183}" srcOrd="0" destOrd="0" presId="urn:microsoft.com/office/officeart/2005/8/layout/process3"/>
    <dgm:cxn modelId="{A01FE042-5A30-6343-97F2-D732CC399C71}" type="presParOf" srcId="{FE0F33B1-3563-4042-8D4C-B7DE04D30636}" destId="{165D7D5A-113E-6249-AA8B-D7B3394C5D56}" srcOrd="1" destOrd="0" presId="urn:microsoft.com/office/officeart/2005/8/layout/process3"/>
    <dgm:cxn modelId="{B8774D8E-1769-6D4E-810A-1831EE8E4577}" type="presParOf" srcId="{FE0F33B1-3563-4042-8D4C-B7DE04D30636}" destId="{0C7D6DEB-DE49-BE43-8E61-CDFF20321D1B}" srcOrd="2" destOrd="0" presId="urn:microsoft.com/office/officeart/2005/8/layout/process3"/>
    <dgm:cxn modelId="{7FF9C112-2A7A-E843-9D70-D15F0435BADB}" type="presParOf" srcId="{D5612E12-0FD2-3A45-8617-9171454A15DA}" destId="{1E5FDF49-2336-684E-87E2-8F69D563BDBC}" srcOrd="1" destOrd="0" presId="urn:microsoft.com/office/officeart/2005/8/layout/process3"/>
    <dgm:cxn modelId="{399AA0DD-1455-D54E-BD97-C0420D6A6BD1}" type="presParOf" srcId="{1E5FDF49-2336-684E-87E2-8F69D563BDBC}" destId="{A5BF58E2-450E-B74E-B646-1C8E7835DFEE}" srcOrd="0" destOrd="0" presId="urn:microsoft.com/office/officeart/2005/8/layout/process3"/>
    <dgm:cxn modelId="{AD077E49-922B-2A4F-B172-3A82856E6C8C}" type="presParOf" srcId="{D5612E12-0FD2-3A45-8617-9171454A15DA}" destId="{BF857E6D-7872-1847-8FBD-9A4468916F6B}" srcOrd="2" destOrd="0" presId="urn:microsoft.com/office/officeart/2005/8/layout/process3"/>
    <dgm:cxn modelId="{CA99B9C0-F6FF-B44B-AFE3-8C540615CD06}" type="presParOf" srcId="{BF857E6D-7872-1847-8FBD-9A4468916F6B}" destId="{F367FBA4-D57A-F04E-A1F7-09E1BF21226C}" srcOrd="0" destOrd="0" presId="urn:microsoft.com/office/officeart/2005/8/layout/process3"/>
    <dgm:cxn modelId="{CA0E0D93-6AE2-7040-A890-01C80CFCF27C}" type="presParOf" srcId="{BF857E6D-7872-1847-8FBD-9A4468916F6B}" destId="{0F592E9F-34C8-9747-A75A-00431A9A8527}" srcOrd="1" destOrd="0" presId="urn:microsoft.com/office/officeart/2005/8/layout/process3"/>
    <dgm:cxn modelId="{D0E9F43E-C51C-EF48-95E0-D05CB55931DA}" type="presParOf" srcId="{BF857E6D-7872-1847-8FBD-9A4468916F6B}" destId="{0938EE19-09E4-F643-ADD0-FC70552F707A}" srcOrd="2" destOrd="0" presId="urn:microsoft.com/office/officeart/2005/8/layout/process3"/>
    <dgm:cxn modelId="{B9D09109-E9D0-2945-BDB0-3F1368CA6F14}" type="presParOf" srcId="{D5612E12-0FD2-3A45-8617-9171454A15DA}" destId="{DAC1B2F6-2D3C-9245-AD3F-5BCDE4A6A483}" srcOrd="3" destOrd="0" presId="urn:microsoft.com/office/officeart/2005/8/layout/process3"/>
    <dgm:cxn modelId="{A0CEA6BB-B4AB-B54B-8CBE-70ACC0AD70BC}" type="presParOf" srcId="{DAC1B2F6-2D3C-9245-AD3F-5BCDE4A6A483}" destId="{595E1862-FC23-634F-B8D3-A3AA22091424}" srcOrd="0" destOrd="0" presId="urn:microsoft.com/office/officeart/2005/8/layout/process3"/>
    <dgm:cxn modelId="{3348A022-C8C9-D04C-847D-6660D5C0DA8D}" type="presParOf" srcId="{D5612E12-0FD2-3A45-8617-9171454A15DA}" destId="{A0B48DB2-3864-E34A-A11E-5DD00A79EF0A}" srcOrd="4" destOrd="0" presId="urn:microsoft.com/office/officeart/2005/8/layout/process3"/>
    <dgm:cxn modelId="{5AAF4032-01FF-DB40-A98D-47A673A131F9}" type="presParOf" srcId="{A0B48DB2-3864-E34A-A11E-5DD00A79EF0A}" destId="{183165A0-BC42-C043-A8E1-5BAA00291921}" srcOrd="0" destOrd="0" presId="urn:microsoft.com/office/officeart/2005/8/layout/process3"/>
    <dgm:cxn modelId="{EF934B0D-27DD-EE4F-9F92-6770C4FF6CC0}" type="presParOf" srcId="{A0B48DB2-3864-E34A-A11E-5DD00A79EF0A}" destId="{79348AC1-6892-4E4B-8CBD-A4EC41BCD68D}" srcOrd="1" destOrd="0" presId="urn:microsoft.com/office/officeart/2005/8/layout/process3"/>
    <dgm:cxn modelId="{6F2E12A2-1F57-7A4A-99FA-03CA8D8260DF}" type="presParOf" srcId="{A0B48DB2-3864-E34A-A11E-5DD00A79EF0A}" destId="{2874B571-E826-C541-BC80-74D59101CA97}" srcOrd="2" destOrd="0" presId="urn:microsoft.com/office/officeart/2005/8/layout/process3"/>
    <dgm:cxn modelId="{B951D380-3F10-8549-977B-4CC868DB79DB}" type="presParOf" srcId="{D5612E12-0FD2-3A45-8617-9171454A15DA}" destId="{BCBB4FEB-18D5-6C4E-B23D-D9166FE176C5}" srcOrd="5" destOrd="0" presId="urn:microsoft.com/office/officeart/2005/8/layout/process3"/>
    <dgm:cxn modelId="{36757516-394A-5A4A-B373-A0C1B87CE768}" type="presParOf" srcId="{BCBB4FEB-18D5-6C4E-B23D-D9166FE176C5}" destId="{20368595-CC96-794F-A66C-8D8A4EF4FEDE}" srcOrd="0" destOrd="0" presId="urn:microsoft.com/office/officeart/2005/8/layout/process3"/>
    <dgm:cxn modelId="{02AEDC5B-1BCB-E44B-9FD0-1F557D8CBEFC}" type="presParOf" srcId="{D5612E12-0FD2-3A45-8617-9171454A15DA}" destId="{BE373EFA-01C1-514F-9E1E-AC94411841E9}" srcOrd="6" destOrd="0" presId="urn:microsoft.com/office/officeart/2005/8/layout/process3"/>
    <dgm:cxn modelId="{2B4D7C15-EB8B-CB45-A9BB-7A345D545EBC}" type="presParOf" srcId="{BE373EFA-01C1-514F-9E1E-AC94411841E9}" destId="{1E0D3ABE-C8E0-4B4D-B7D0-BA6B54D711F9}" srcOrd="0" destOrd="0" presId="urn:microsoft.com/office/officeart/2005/8/layout/process3"/>
    <dgm:cxn modelId="{31DBA740-D369-5045-BAF8-8E893B8B631C}" type="presParOf" srcId="{BE373EFA-01C1-514F-9E1E-AC94411841E9}" destId="{3E885B4F-9E8A-1648-B353-9BC1076873A7}" srcOrd="1" destOrd="0" presId="urn:microsoft.com/office/officeart/2005/8/layout/process3"/>
    <dgm:cxn modelId="{CB11FCD6-B541-3F46-AC89-88F47633BB97}" type="presParOf" srcId="{BE373EFA-01C1-514F-9E1E-AC94411841E9}" destId="{9F14B316-707A-654C-9BA5-0AD01B5CED01}" srcOrd="2" destOrd="0" presId="urn:microsoft.com/office/officeart/2005/8/layout/process3"/>
    <dgm:cxn modelId="{BAA8CF17-D969-D849-AB3C-457DA7703B0E}" type="presParOf" srcId="{D5612E12-0FD2-3A45-8617-9171454A15DA}" destId="{A57663AA-AA7F-3245-AFF6-0BDB5D407787}" srcOrd="7" destOrd="0" presId="urn:microsoft.com/office/officeart/2005/8/layout/process3"/>
    <dgm:cxn modelId="{5D82CB79-0511-3848-B442-5A06008BF0D6}" type="presParOf" srcId="{A57663AA-AA7F-3245-AFF6-0BDB5D407787}" destId="{9E884EA9-1D69-0847-8D52-A32F4F4E15CA}" srcOrd="0" destOrd="0" presId="urn:microsoft.com/office/officeart/2005/8/layout/process3"/>
    <dgm:cxn modelId="{29ABDB8F-C3A0-384C-B5CB-064C712AAB50}" type="presParOf" srcId="{D5612E12-0FD2-3A45-8617-9171454A15DA}" destId="{01D85C02-B573-FF48-8A14-A78DD377F45E}" srcOrd="8" destOrd="0" presId="urn:microsoft.com/office/officeart/2005/8/layout/process3"/>
    <dgm:cxn modelId="{EE82A8C5-29E0-494A-8CF9-86F20D92DD83}" type="presParOf" srcId="{01D85C02-B573-FF48-8A14-A78DD377F45E}" destId="{F87AA0E8-3680-D742-9CFC-C8C003A27ECF}" srcOrd="0" destOrd="0" presId="urn:microsoft.com/office/officeart/2005/8/layout/process3"/>
    <dgm:cxn modelId="{ED6C49DD-B3B7-4E48-88C4-4C67C4E86CC2}" type="presParOf" srcId="{01D85C02-B573-FF48-8A14-A78DD377F45E}" destId="{35F5B83B-0C17-5F43-A22C-64516EE7CEC9}" srcOrd="1" destOrd="0" presId="urn:microsoft.com/office/officeart/2005/8/layout/process3"/>
    <dgm:cxn modelId="{790FC773-1D6F-6E4B-9BC3-8004404E4004}" type="presParOf" srcId="{01D85C02-B573-FF48-8A14-A78DD377F45E}" destId="{8AEACF5B-B5C2-524C-947C-FDA6F812F675}" srcOrd="2" destOrd="0" presId="urn:microsoft.com/office/officeart/2005/8/layout/process3"/>
    <dgm:cxn modelId="{1D203C7C-D283-DD48-A58A-6DA2F970D3DF}" type="presParOf" srcId="{D5612E12-0FD2-3A45-8617-9171454A15DA}" destId="{A4AB9C76-2BF4-504E-B846-163524AB0649}" srcOrd="9" destOrd="0" presId="urn:microsoft.com/office/officeart/2005/8/layout/process3"/>
    <dgm:cxn modelId="{BC68670B-196A-7040-8680-9D8F87BC9862}" type="presParOf" srcId="{A4AB9C76-2BF4-504E-B846-163524AB0649}" destId="{DA158928-D2F5-454F-8182-B4C1191D7C09}" srcOrd="0" destOrd="0" presId="urn:microsoft.com/office/officeart/2005/8/layout/process3"/>
    <dgm:cxn modelId="{2837556B-B395-1F4A-8164-3B173C960C80}" type="presParOf" srcId="{D5612E12-0FD2-3A45-8617-9171454A15DA}" destId="{733F27E4-047A-2647-A811-848020CA75E1}" srcOrd="10" destOrd="0" presId="urn:microsoft.com/office/officeart/2005/8/layout/process3"/>
    <dgm:cxn modelId="{8AEB89F9-F8D4-0E4B-87DA-EF00F9C859D8}" type="presParOf" srcId="{733F27E4-047A-2647-A811-848020CA75E1}" destId="{802B1F88-7055-8147-9C6D-51D16A894E86}" srcOrd="0" destOrd="0" presId="urn:microsoft.com/office/officeart/2005/8/layout/process3"/>
    <dgm:cxn modelId="{3F28A579-4A01-4A4A-8289-80A95A9CCBEB}" type="presParOf" srcId="{733F27E4-047A-2647-A811-848020CA75E1}" destId="{D1AFA1BB-C068-8D4C-B16A-99268C93EDD8}" srcOrd="1" destOrd="0" presId="urn:microsoft.com/office/officeart/2005/8/layout/process3"/>
    <dgm:cxn modelId="{5C5BDADE-BB7D-084C-B89C-70560015C9F3}" type="presParOf" srcId="{733F27E4-047A-2647-A811-848020CA75E1}" destId="{3561509C-B4AA-5C49-B743-77ECF2685385}" srcOrd="2" destOrd="0" presId="urn:microsoft.com/office/officeart/2005/8/layout/process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65D7D5A-113E-6249-AA8B-D7B3394C5D56}">
      <dsp:nvSpPr>
        <dsp:cNvPr id="0" name=""/>
        <dsp:cNvSpPr/>
      </dsp:nvSpPr>
      <dsp:spPr>
        <a:xfrm>
          <a:off x="12579" y="715139"/>
          <a:ext cx="1156286" cy="545496"/>
        </a:xfrm>
        <a:prstGeom prst="roundRect">
          <a:avLst>
            <a:gd name="adj" fmla="val 10000"/>
          </a:avLst>
        </a:prstGeom>
        <a:gradFill rotWithShape="0">
          <a:gsLst>
            <a:gs pos="0">
              <a:schemeClr val="accent1">
                <a:hueOff val="0"/>
                <a:satOff val="0"/>
                <a:lumOff val="0"/>
                <a:alphaOff val="0"/>
                <a:tint val="43000"/>
                <a:satMod val="165000"/>
              </a:schemeClr>
            </a:gs>
            <a:gs pos="55000">
              <a:schemeClr val="accent1">
                <a:hueOff val="0"/>
                <a:satOff val="0"/>
                <a:lumOff val="0"/>
                <a:alphaOff val="0"/>
                <a:tint val="83000"/>
                <a:satMod val="155000"/>
              </a:schemeClr>
            </a:gs>
            <a:gs pos="100000">
              <a:schemeClr val="accent1">
                <a:hueOff val="0"/>
                <a:satOff val="0"/>
                <a:lumOff val="0"/>
                <a:alphaOff val="0"/>
                <a:shade val="85000"/>
              </a:schemeClr>
            </a:gs>
          </a:gsLst>
          <a:path path="circle">
            <a:fillToRect l="-40000" t="-90000" r="140000" b="190000"/>
          </a:path>
        </a:gradFill>
        <a:ln>
          <a:noFill/>
        </a:ln>
        <a:effectLst>
          <a:outerShdw blurRad="50800" dist="25400" dir="5400000" rotWithShape="0">
            <a:srgbClr val="000000">
              <a:alpha val="4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71120" tIns="71120" rIns="71120" bIns="38100" numCol="1" spcCol="1270" anchor="t" anchorCtr="0">
          <a:noAutofit/>
        </a:bodyPr>
        <a:lstStyle/>
        <a:p>
          <a:pPr lvl="0" algn="l" defTabSz="444500">
            <a:lnSpc>
              <a:spcPct val="90000"/>
            </a:lnSpc>
            <a:spcBef>
              <a:spcPct val="0"/>
            </a:spcBef>
            <a:spcAft>
              <a:spcPct val="35000"/>
            </a:spcAft>
          </a:pPr>
          <a:r>
            <a:rPr lang="en-US" sz="1000" kern="1200" dirty="0" smtClean="0"/>
            <a:t>Requirements Gathering</a:t>
          </a:r>
          <a:endParaRPr lang="en-US" sz="1000" kern="1200" dirty="0"/>
        </a:p>
      </dsp:txBody>
      <dsp:txXfrm>
        <a:off x="12579" y="715139"/>
        <a:ext cx="1156286" cy="363309"/>
      </dsp:txXfrm>
    </dsp:sp>
    <dsp:sp modelId="{0C7D6DEB-DE49-BE43-8E61-CDFF20321D1B}">
      <dsp:nvSpPr>
        <dsp:cNvPr id="0" name=""/>
        <dsp:cNvSpPr/>
      </dsp:nvSpPr>
      <dsp:spPr>
        <a:xfrm>
          <a:off x="322617" y="1078448"/>
          <a:ext cx="908273" cy="1406812"/>
        </a:xfrm>
        <a:prstGeom prst="roundRect">
          <a:avLst>
            <a:gd name="adj" fmla="val 10000"/>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71120" tIns="71120" rIns="71120" bIns="71120" numCol="1" spcCol="1270" anchor="t" anchorCtr="0">
          <a:noAutofit/>
        </a:bodyPr>
        <a:lstStyle/>
        <a:p>
          <a:pPr marL="57150" lvl="1" indent="-57150" algn="l" defTabSz="444500">
            <a:lnSpc>
              <a:spcPct val="90000"/>
            </a:lnSpc>
            <a:spcBef>
              <a:spcPct val="0"/>
            </a:spcBef>
            <a:spcAft>
              <a:spcPct val="15000"/>
            </a:spcAft>
            <a:buChar char="••"/>
          </a:pPr>
          <a:r>
            <a:rPr lang="en-US" sz="1000" kern="1200" dirty="0" smtClean="0"/>
            <a:t>Surveys</a:t>
          </a:r>
          <a:endParaRPr lang="en-US" sz="1000" kern="1200" dirty="0"/>
        </a:p>
        <a:p>
          <a:pPr marL="57150" lvl="1" indent="-57150" algn="l" defTabSz="444500">
            <a:lnSpc>
              <a:spcPct val="90000"/>
            </a:lnSpc>
            <a:spcBef>
              <a:spcPct val="0"/>
            </a:spcBef>
            <a:spcAft>
              <a:spcPct val="15000"/>
            </a:spcAft>
            <a:buChar char="••"/>
          </a:pPr>
          <a:r>
            <a:rPr lang="en-US" sz="1000" kern="1200" dirty="0" smtClean="0"/>
            <a:t>User studies</a:t>
          </a:r>
          <a:endParaRPr lang="en-US" sz="1000" kern="1200" dirty="0"/>
        </a:p>
        <a:p>
          <a:pPr marL="57150" lvl="1" indent="-57150" algn="l" defTabSz="444500">
            <a:lnSpc>
              <a:spcPct val="90000"/>
            </a:lnSpc>
            <a:spcBef>
              <a:spcPct val="0"/>
            </a:spcBef>
            <a:spcAft>
              <a:spcPct val="15000"/>
            </a:spcAft>
            <a:buChar char="••"/>
          </a:pPr>
          <a:r>
            <a:rPr lang="en-US" sz="1000" kern="1200" dirty="0" smtClean="0"/>
            <a:t>Focus groups</a:t>
          </a:r>
          <a:endParaRPr lang="en-US" sz="1000" kern="1200" dirty="0"/>
        </a:p>
        <a:p>
          <a:pPr marL="57150" lvl="1" indent="-57150" algn="l" defTabSz="444500">
            <a:lnSpc>
              <a:spcPct val="90000"/>
            </a:lnSpc>
            <a:spcBef>
              <a:spcPct val="0"/>
            </a:spcBef>
            <a:spcAft>
              <a:spcPct val="15000"/>
            </a:spcAft>
            <a:buChar char="••"/>
          </a:pPr>
          <a:r>
            <a:rPr lang="en-US" sz="1000" kern="1200" dirty="0" smtClean="0"/>
            <a:t>SSM</a:t>
          </a:r>
          <a:endParaRPr lang="en-US" sz="1000" kern="1200" dirty="0"/>
        </a:p>
      </dsp:txBody>
      <dsp:txXfrm>
        <a:off x="349219" y="1105050"/>
        <a:ext cx="855069" cy="1353608"/>
      </dsp:txXfrm>
    </dsp:sp>
    <dsp:sp modelId="{1E5FDF49-2336-684E-87E2-8F69D563BDBC}">
      <dsp:nvSpPr>
        <dsp:cNvPr id="0" name=""/>
        <dsp:cNvSpPr/>
      </dsp:nvSpPr>
      <dsp:spPr>
        <a:xfrm>
          <a:off x="1275555" y="783726"/>
          <a:ext cx="226181" cy="226133"/>
        </a:xfrm>
        <a:prstGeom prst="rightArrow">
          <a:avLst>
            <a:gd name="adj1" fmla="val 60000"/>
            <a:gd name="adj2" fmla="val 50000"/>
          </a:avLst>
        </a:prstGeom>
        <a:gradFill rotWithShape="0">
          <a:gsLst>
            <a:gs pos="0">
              <a:schemeClr val="accent1">
                <a:tint val="60000"/>
                <a:hueOff val="0"/>
                <a:satOff val="0"/>
                <a:lumOff val="0"/>
                <a:alphaOff val="0"/>
                <a:tint val="43000"/>
                <a:satMod val="165000"/>
              </a:schemeClr>
            </a:gs>
            <a:gs pos="55000">
              <a:schemeClr val="accent1">
                <a:tint val="60000"/>
                <a:hueOff val="0"/>
                <a:satOff val="0"/>
                <a:lumOff val="0"/>
                <a:alphaOff val="0"/>
                <a:tint val="83000"/>
                <a:satMod val="155000"/>
              </a:schemeClr>
            </a:gs>
            <a:gs pos="100000">
              <a:schemeClr val="accent1">
                <a:tint val="60000"/>
                <a:hueOff val="0"/>
                <a:satOff val="0"/>
                <a:lumOff val="0"/>
                <a:alphaOff val="0"/>
                <a:shade val="85000"/>
              </a:schemeClr>
            </a:gs>
          </a:gsLst>
          <a:path path="circle">
            <a:fillToRect l="-40000" t="-90000" r="140000" b="190000"/>
          </a:path>
        </a:gradFill>
        <a:ln>
          <a:noFill/>
        </a:ln>
        <a:effectLst>
          <a:outerShdw blurRad="50800" dist="25400" dir="5400000" rotWithShape="0">
            <a:srgbClr val="000000">
              <a:alpha val="4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lvl="0" algn="ctr" defTabSz="177800">
            <a:lnSpc>
              <a:spcPct val="90000"/>
            </a:lnSpc>
            <a:spcBef>
              <a:spcPct val="0"/>
            </a:spcBef>
            <a:spcAft>
              <a:spcPct val="35000"/>
            </a:spcAft>
          </a:pPr>
          <a:endParaRPr lang="en-US" sz="400" kern="1200"/>
        </a:p>
      </dsp:txBody>
      <dsp:txXfrm>
        <a:off x="1275555" y="828953"/>
        <a:ext cx="158341" cy="135679"/>
      </dsp:txXfrm>
    </dsp:sp>
    <dsp:sp modelId="{0F592E9F-34C8-9747-A75A-00431A9A8527}">
      <dsp:nvSpPr>
        <dsp:cNvPr id="0" name=""/>
        <dsp:cNvSpPr/>
      </dsp:nvSpPr>
      <dsp:spPr>
        <a:xfrm>
          <a:off x="1595622" y="715139"/>
          <a:ext cx="908273" cy="545496"/>
        </a:xfrm>
        <a:prstGeom prst="roundRect">
          <a:avLst>
            <a:gd name="adj" fmla="val 10000"/>
          </a:avLst>
        </a:prstGeom>
        <a:gradFill rotWithShape="0">
          <a:gsLst>
            <a:gs pos="0">
              <a:schemeClr val="accent1">
                <a:hueOff val="0"/>
                <a:satOff val="0"/>
                <a:lumOff val="0"/>
                <a:alphaOff val="0"/>
                <a:tint val="43000"/>
                <a:satMod val="165000"/>
              </a:schemeClr>
            </a:gs>
            <a:gs pos="55000">
              <a:schemeClr val="accent1">
                <a:hueOff val="0"/>
                <a:satOff val="0"/>
                <a:lumOff val="0"/>
                <a:alphaOff val="0"/>
                <a:tint val="83000"/>
                <a:satMod val="155000"/>
              </a:schemeClr>
            </a:gs>
            <a:gs pos="100000">
              <a:schemeClr val="accent1">
                <a:hueOff val="0"/>
                <a:satOff val="0"/>
                <a:lumOff val="0"/>
                <a:alphaOff val="0"/>
                <a:shade val="85000"/>
              </a:schemeClr>
            </a:gs>
          </a:gsLst>
          <a:path path="circle">
            <a:fillToRect l="-40000" t="-90000" r="140000" b="190000"/>
          </a:path>
        </a:gradFill>
        <a:ln>
          <a:noFill/>
        </a:ln>
        <a:effectLst>
          <a:outerShdw blurRad="50800" dist="25400" dir="5400000" rotWithShape="0">
            <a:srgbClr val="000000">
              <a:alpha val="4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71120" tIns="71120" rIns="71120" bIns="38100" numCol="1" spcCol="1270" anchor="t" anchorCtr="0">
          <a:noAutofit/>
        </a:bodyPr>
        <a:lstStyle/>
        <a:p>
          <a:pPr lvl="0" algn="l" defTabSz="444500">
            <a:lnSpc>
              <a:spcPct val="90000"/>
            </a:lnSpc>
            <a:spcBef>
              <a:spcPct val="0"/>
            </a:spcBef>
            <a:spcAft>
              <a:spcPct val="35000"/>
            </a:spcAft>
          </a:pPr>
          <a:r>
            <a:rPr lang="en-US" sz="1000" kern="1200" dirty="0" smtClean="0"/>
            <a:t>Specification</a:t>
          </a:r>
          <a:endParaRPr lang="en-US" sz="1000" kern="1200" dirty="0"/>
        </a:p>
      </dsp:txBody>
      <dsp:txXfrm>
        <a:off x="1595622" y="715139"/>
        <a:ext cx="908273" cy="363309"/>
      </dsp:txXfrm>
    </dsp:sp>
    <dsp:sp modelId="{0938EE19-09E4-F643-ADD0-FC70552F707A}">
      <dsp:nvSpPr>
        <dsp:cNvPr id="0" name=""/>
        <dsp:cNvSpPr/>
      </dsp:nvSpPr>
      <dsp:spPr>
        <a:xfrm>
          <a:off x="1740709" y="1078448"/>
          <a:ext cx="990163" cy="1406812"/>
        </a:xfrm>
        <a:prstGeom prst="roundRect">
          <a:avLst>
            <a:gd name="adj" fmla="val 10000"/>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71120" tIns="71120" rIns="71120" bIns="71120" numCol="1" spcCol="1270" anchor="t" anchorCtr="0">
          <a:noAutofit/>
        </a:bodyPr>
        <a:lstStyle/>
        <a:p>
          <a:pPr marL="57150" lvl="1" indent="-57150" algn="l" defTabSz="444500">
            <a:lnSpc>
              <a:spcPct val="90000"/>
            </a:lnSpc>
            <a:spcBef>
              <a:spcPct val="0"/>
            </a:spcBef>
            <a:spcAft>
              <a:spcPct val="15000"/>
            </a:spcAft>
            <a:buChar char="••"/>
          </a:pPr>
          <a:r>
            <a:rPr lang="en-US" sz="1000" kern="1200" dirty="0" smtClean="0"/>
            <a:t>UML</a:t>
          </a:r>
          <a:endParaRPr lang="en-US" sz="1000" kern="1200" dirty="0"/>
        </a:p>
        <a:p>
          <a:pPr marL="114300" lvl="2" indent="-57150" algn="l" defTabSz="444500">
            <a:lnSpc>
              <a:spcPct val="90000"/>
            </a:lnSpc>
            <a:spcBef>
              <a:spcPct val="0"/>
            </a:spcBef>
            <a:spcAft>
              <a:spcPct val="15000"/>
            </a:spcAft>
            <a:buChar char="••"/>
          </a:pPr>
          <a:r>
            <a:rPr lang="en-US" sz="1000" b="0" kern="1200" dirty="0" smtClean="0">
              <a:solidFill>
                <a:schemeClr val="tx1"/>
              </a:solidFill>
            </a:rPr>
            <a:t>Use Cases</a:t>
          </a:r>
          <a:endParaRPr lang="en-US" sz="1000" b="0" kern="1200" dirty="0">
            <a:solidFill>
              <a:schemeClr val="tx1"/>
            </a:solidFill>
          </a:endParaRPr>
        </a:p>
        <a:p>
          <a:pPr marL="57150" lvl="1" indent="-57150" algn="l" defTabSz="444500">
            <a:lnSpc>
              <a:spcPct val="90000"/>
            </a:lnSpc>
            <a:spcBef>
              <a:spcPct val="0"/>
            </a:spcBef>
            <a:spcAft>
              <a:spcPct val="15000"/>
            </a:spcAft>
            <a:buChar char="••"/>
          </a:pPr>
          <a:r>
            <a:rPr lang="en-US" sz="1000" kern="1200" dirty="0" smtClean="0"/>
            <a:t>Scenarios</a:t>
          </a:r>
          <a:endParaRPr lang="en-US" sz="1000" kern="1200" dirty="0"/>
        </a:p>
        <a:p>
          <a:pPr marL="57150" lvl="1" indent="-57150" algn="l" defTabSz="444500">
            <a:lnSpc>
              <a:spcPct val="90000"/>
            </a:lnSpc>
            <a:spcBef>
              <a:spcPct val="0"/>
            </a:spcBef>
            <a:spcAft>
              <a:spcPct val="15000"/>
            </a:spcAft>
            <a:buChar char="••"/>
          </a:pPr>
          <a:r>
            <a:rPr lang="en-US" sz="1000" kern="1200" dirty="0" smtClean="0"/>
            <a:t>Storyboards</a:t>
          </a:r>
          <a:endParaRPr lang="en-US" sz="1000" kern="1200" dirty="0"/>
        </a:p>
      </dsp:txBody>
      <dsp:txXfrm>
        <a:off x="1769710" y="1107449"/>
        <a:ext cx="932161" cy="1348810"/>
      </dsp:txXfrm>
    </dsp:sp>
    <dsp:sp modelId="{DAC1B2F6-2D3C-9245-AD3F-5BCDE4A6A483}">
      <dsp:nvSpPr>
        <dsp:cNvPr id="0" name=""/>
        <dsp:cNvSpPr/>
      </dsp:nvSpPr>
      <dsp:spPr>
        <a:xfrm>
          <a:off x="2651823" y="783726"/>
          <a:ext cx="313605" cy="226133"/>
        </a:xfrm>
        <a:prstGeom prst="rightArrow">
          <a:avLst>
            <a:gd name="adj1" fmla="val 60000"/>
            <a:gd name="adj2" fmla="val 50000"/>
          </a:avLst>
        </a:prstGeom>
        <a:gradFill rotWithShape="0">
          <a:gsLst>
            <a:gs pos="0">
              <a:schemeClr val="accent1">
                <a:tint val="60000"/>
                <a:hueOff val="0"/>
                <a:satOff val="0"/>
                <a:lumOff val="0"/>
                <a:alphaOff val="0"/>
                <a:tint val="43000"/>
                <a:satMod val="165000"/>
              </a:schemeClr>
            </a:gs>
            <a:gs pos="55000">
              <a:schemeClr val="accent1">
                <a:tint val="60000"/>
                <a:hueOff val="0"/>
                <a:satOff val="0"/>
                <a:lumOff val="0"/>
                <a:alphaOff val="0"/>
                <a:tint val="83000"/>
                <a:satMod val="155000"/>
              </a:schemeClr>
            </a:gs>
            <a:gs pos="100000">
              <a:schemeClr val="accent1">
                <a:tint val="60000"/>
                <a:hueOff val="0"/>
                <a:satOff val="0"/>
                <a:lumOff val="0"/>
                <a:alphaOff val="0"/>
                <a:shade val="85000"/>
              </a:schemeClr>
            </a:gs>
          </a:gsLst>
          <a:path path="circle">
            <a:fillToRect l="-40000" t="-90000" r="140000" b="190000"/>
          </a:path>
        </a:gradFill>
        <a:ln>
          <a:noFill/>
        </a:ln>
        <a:effectLst>
          <a:outerShdw blurRad="50800" dist="25400" dir="5400000" rotWithShape="0">
            <a:srgbClr val="000000">
              <a:alpha val="4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lvl="0" algn="ctr" defTabSz="177800">
            <a:lnSpc>
              <a:spcPct val="90000"/>
            </a:lnSpc>
            <a:spcBef>
              <a:spcPct val="0"/>
            </a:spcBef>
            <a:spcAft>
              <a:spcPct val="35000"/>
            </a:spcAft>
          </a:pPr>
          <a:endParaRPr lang="en-US" sz="400" kern="1200"/>
        </a:p>
      </dsp:txBody>
      <dsp:txXfrm>
        <a:off x="2651823" y="828953"/>
        <a:ext cx="245765" cy="135679"/>
      </dsp:txXfrm>
    </dsp:sp>
    <dsp:sp modelId="{79348AC1-6892-4E4B-8CBD-A4EC41BCD68D}">
      <dsp:nvSpPr>
        <dsp:cNvPr id="0" name=""/>
        <dsp:cNvSpPr/>
      </dsp:nvSpPr>
      <dsp:spPr>
        <a:xfrm>
          <a:off x="3095605" y="715139"/>
          <a:ext cx="908273" cy="545496"/>
        </a:xfrm>
        <a:prstGeom prst="roundRect">
          <a:avLst>
            <a:gd name="adj" fmla="val 10000"/>
          </a:avLst>
        </a:prstGeom>
        <a:gradFill rotWithShape="0">
          <a:gsLst>
            <a:gs pos="0">
              <a:schemeClr val="accent1">
                <a:hueOff val="0"/>
                <a:satOff val="0"/>
                <a:lumOff val="0"/>
                <a:alphaOff val="0"/>
                <a:tint val="43000"/>
                <a:satMod val="165000"/>
              </a:schemeClr>
            </a:gs>
            <a:gs pos="55000">
              <a:schemeClr val="accent1">
                <a:hueOff val="0"/>
                <a:satOff val="0"/>
                <a:lumOff val="0"/>
                <a:alphaOff val="0"/>
                <a:tint val="83000"/>
                <a:satMod val="155000"/>
              </a:schemeClr>
            </a:gs>
            <a:gs pos="100000">
              <a:schemeClr val="accent1">
                <a:hueOff val="0"/>
                <a:satOff val="0"/>
                <a:lumOff val="0"/>
                <a:alphaOff val="0"/>
                <a:shade val="85000"/>
              </a:schemeClr>
            </a:gs>
          </a:gsLst>
          <a:path path="circle">
            <a:fillToRect l="-40000" t="-90000" r="140000" b="190000"/>
          </a:path>
        </a:gradFill>
        <a:ln>
          <a:noFill/>
        </a:ln>
        <a:effectLst>
          <a:outerShdw blurRad="50800" dist="25400" dir="5400000" rotWithShape="0">
            <a:srgbClr val="000000">
              <a:alpha val="4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71120" tIns="71120" rIns="71120" bIns="38100" numCol="1" spcCol="1270" anchor="t" anchorCtr="0">
          <a:noAutofit/>
        </a:bodyPr>
        <a:lstStyle/>
        <a:p>
          <a:pPr lvl="0" algn="l" defTabSz="444500">
            <a:lnSpc>
              <a:spcPct val="90000"/>
            </a:lnSpc>
            <a:spcBef>
              <a:spcPct val="0"/>
            </a:spcBef>
            <a:spcAft>
              <a:spcPct val="35000"/>
            </a:spcAft>
          </a:pPr>
          <a:r>
            <a:rPr lang="en-US" sz="1000" kern="1200" dirty="0" smtClean="0"/>
            <a:t>Design</a:t>
          </a:r>
          <a:endParaRPr lang="en-US" sz="1000" kern="1200" dirty="0"/>
        </a:p>
      </dsp:txBody>
      <dsp:txXfrm>
        <a:off x="3095605" y="715139"/>
        <a:ext cx="908273" cy="363309"/>
      </dsp:txXfrm>
    </dsp:sp>
    <dsp:sp modelId="{2874B571-E826-C541-BC80-74D59101CA97}">
      <dsp:nvSpPr>
        <dsp:cNvPr id="0" name=""/>
        <dsp:cNvSpPr/>
      </dsp:nvSpPr>
      <dsp:spPr>
        <a:xfrm>
          <a:off x="3281637" y="1078448"/>
          <a:ext cx="908273" cy="1406812"/>
        </a:xfrm>
        <a:prstGeom prst="roundRect">
          <a:avLst>
            <a:gd name="adj" fmla="val 10000"/>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71120" tIns="71120" rIns="71120" bIns="71120" numCol="1" spcCol="1270" anchor="t" anchorCtr="0">
          <a:noAutofit/>
        </a:bodyPr>
        <a:lstStyle/>
        <a:p>
          <a:pPr marL="57150" lvl="1" indent="-57150" algn="l" defTabSz="444500">
            <a:lnSpc>
              <a:spcPct val="90000"/>
            </a:lnSpc>
            <a:spcBef>
              <a:spcPct val="0"/>
            </a:spcBef>
            <a:spcAft>
              <a:spcPct val="15000"/>
            </a:spcAft>
            <a:buChar char="••"/>
          </a:pPr>
          <a:r>
            <a:rPr lang="en-US" sz="1000" kern="1200" dirty="0" smtClean="0"/>
            <a:t>UML</a:t>
          </a:r>
          <a:endParaRPr lang="en-US" sz="1000" kern="1200" dirty="0"/>
        </a:p>
        <a:p>
          <a:pPr marL="114300" lvl="2" indent="-57150" algn="l" defTabSz="444500">
            <a:lnSpc>
              <a:spcPct val="90000"/>
            </a:lnSpc>
            <a:spcBef>
              <a:spcPct val="0"/>
            </a:spcBef>
            <a:spcAft>
              <a:spcPct val="15000"/>
            </a:spcAft>
            <a:buChar char="••"/>
          </a:pPr>
          <a:r>
            <a:rPr lang="en-US" sz="1000" kern="1200" dirty="0" smtClean="0"/>
            <a:t>Class Diagrams</a:t>
          </a:r>
          <a:endParaRPr lang="en-US" sz="1000" kern="1200" dirty="0"/>
        </a:p>
        <a:p>
          <a:pPr marL="114300" lvl="2" indent="-57150" algn="l" defTabSz="444500">
            <a:lnSpc>
              <a:spcPct val="90000"/>
            </a:lnSpc>
            <a:spcBef>
              <a:spcPct val="0"/>
            </a:spcBef>
            <a:spcAft>
              <a:spcPct val="15000"/>
            </a:spcAft>
            <a:buChar char="••"/>
          </a:pPr>
          <a:r>
            <a:rPr lang="en-US" sz="1000" kern="1200" dirty="0" smtClean="0"/>
            <a:t>Activity Diagrams</a:t>
          </a:r>
          <a:endParaRPr lang="en-US" sz="1000" kern="1200" dirty="0"/>
        </a:p>
        <a:p>
          <a:pPr marL="114300" lvl="2" indent="-57150" algn="l" defTabSz="444500">
            <a:lnSpc>
              <a:spcPct val="90000"/>
            </a:lnSpc>
            <a:spcBef>
              <a:spcPct val="0"/>
            </a:spcBef>
            <a:spcAft>
              <a:spcPct val="15000"/>
            </a:spcAft>
            <a:buChar char="••"/>
          </a:pPr>
          <a:r>
            <a:rPr lang="en-US" sz="1000" kern="1200" dirty="0" smtClean="0"/>
            <a:t>Sequence Diagrams</a:t>
          </a:r>
          <a:endParaRPr lang="en-US" sz="1000" kern="1200" dirty="0"/>
        </a:p>
        <a:p>
          <a:pPr marL="114300" lvl="2" indent="-57150" algn="l" defTabSz="444500">
            <a:lnSpc>
              <a:spcPct val="90000"/>
            </a:lnSpc>
            <a:spcBef>
              <a:spcPct val="0"/>
            </a:spcBef>
            <a:spcAft>
              <a:spcPct val="15000"/>
            </a:spcAft>
            <a:buChar char="••"/>
          </a:pPr>
          <a:r>
            <a:rPr lang="en-US" sz="1000" kern="1200" dirty="0" smtClean="0"/>
            <a:t>Etc…	</a:t>
          </a:r>
          <a:endParaRPr lang="en-US" sz="1000" kern="1200" dirty="0"/>
        </a:p>
      </dsp:txBody>
      <dsp:txXfrm>
        <a:off x="3308239" y="1105050"/>
        <a:ext cx="855069" cy="1353608"/>
      </dsp:txXfrm>
    </dsp:sp>
    <dsp:sp modelId="{BCBB4FEB-18D5-6C4E-B23D-D9166FE176C5}">
      <dsp:nvSpPr>
        <dsp:cNvPr id="0" name=""/>
        <dsp:cNvSpPr/>
      </dsp:nvSpPr>
      <dsp:spPr>
        <a:xfrm>
          <a:off x="4141569" y="783726"/>
          <a:ext cx="291904" cy="226133"/>
        </a:xfrm>
        <a:prstGeom prst="rightArrow">
          <a:avLst>
            <a:gd name="adj1" fmla="val 60000"/>
            <a:gd name="adj2" fmla="val 50000"/>
          </a:avLst>
        </a:prstGeom>
        <a:gradFill rotWithShape="0">
          <a:gsLst>
            <a:gs pos="0">
              <a:schemeClr val="accent1">
                <a:tint val="60000"/>
                <a:hueOff val="0"/>
                <a:satOff val="0"/>
                <a:lumOff val="0"/>
                <a:alphaOff val="0"/>
                <a:tint val="43000"/>
                <a:satMod val="165000"/>
              </a:schemeClr>
            </a:gs>
            <a:gs pos="55000">
              <a:schemeClr val="accent1">
                <a:tint val="60000"/>
                <a:hueOff val="0"/>
                <a:satOff val="0"/>
                <a:lumOff val="0"/>
                <a:alphaOff val="0"/>
                <a:tint val="83000"/>
                <a:satMod val="155000"/>
              </a:schemeClr>
            </a:gs>
            <a:gs pos="100000">
              <a:schemeClr val="accent1">
                <a:tint val="60000"/>
                <a:hueOff val="0"/>
                <a:satOff val="0"/>
                <a:lumOff val="0"/>
                <a:alphaOff val="0"/>
                <a:shade val="85000"/>
              </a:schemeClr>
            </a:gs>
          </a:gsLst>
          <a:path path="circle">
            <a:fillToRect l="-40000" t="-90000" r="140000" b="190000"/>
          </a:path>
        </a:gradFill>
        <a:ln>
          <a:noFill/>
        </a:ln>
        <a:effectLst>
          <a:outerShdw blurRad="50800" dist="25400" dir="5400000" rotWithShape="0">
            <a:srgbClr val="000000">
              <a:alpha val="4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lvl="0" algn="ctr" defTabSz="177800">
            <a:lnSpc>
              <a:spcPct val="90000"/>
            </a:lnSpc>
            <a:spcBef>
              <a:spcPct val="0"/>
            </a:spcBef>
            <a:spcAft>
              <a:spcPct val="35000"/>
            </a:spcAft>
          </a:pPr>
          <a:endParaRPr lang="en-US" sz="400" kern="1200"/>
        </a:p>
      </dsp:txBody>
      <dsp:txXfrm>
        <a:off x="4141569" y="828953"/>
        <a:ext cx="224064" cy="135679"/>
      </dsp:txXfrm>
    </dsp:sp>
    <dsp:sp modelId="{3E885B4F-9E8A-1648-B353-9BC1076873A7}">
      <dsp:nvSpPr>
        <dsp:cNvPr id="0" name=""/>
        <dsp:cNvSpPr/>
      </dsp:nvSpPr>
      <dsp:spPr>
        <a:xfrm>
          <a:off x="4554642" y="715139"/>
          <a:ext cx="1105895" cy="545496"/>
        </a:xfrm>
        <a:prstGeom prst="roundRect">
          <a:avLst>
            <a:gd name="adj" fmla="val 10000"/>
          </a:avLst>
        </a:prstGeom>
        <a:gradFill rotWithShape="0">
          <a:gsLst>
            <a:gs pos="0">
              <a:schemeClr val="accent1">
                <a:hueOff val="0"/>
                <a:satOff val="0"/>
                <a:lumOff val="0"/>
                <a:alphaOff val="0"/>
                <a:tint val="43000"/>
                <a:satMod val="165000"/>
              </a:schemeClr>
            </a:gs>
            <a:gs pos="55000">
              <a:schemeClr val="accent1">
                <a:hueOff val="0"/>
                <a:satOff val="0"/>
                <a:lumOff val="0"/>
                <a:alphaOff val="0"/>
                <a:tint val="83000"/>
                <a:satMod val="155000"/>
              </a:schemeClr>
            </a:gs>
            <a:gs pos="100000">
              <a:schemeClr val="accent1">
                <a:hueOff val="0"/>
                <a:satOff val="0"/>
                <a:lumOff val="0"/>
                <a:alphaOff val="0"/>
                <a:shade val="85000"/>
              </a:schemeClr>
            </a:gs>
          </a:gsLst>
          <a:path path="circle">
            <a:fillToRect l="-40000" t="-90000" r="140000" b="190000"/>
          </a:path>
        </a:gradFill>
        <a:ln>
          <a:noFill/>
        </a:ln>
        <a:effectLst>
          <a:outerShdw blurRad="50800" dist="25400" dir="5400000" rotWithShape="0">
            <a:srgbClr val="000000">
              <a:alpha val="4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71120" tIns="71120" rIns="71120" bIns="38100" numCol="1" spcCol="1270" anchor="t" anchorCtr="0">
          <a:noAutofit/>
        </a:bodyPr>
        <a:lstStyle/>
        <a:p>
          <a:pPr lvl="0" algn="l" defTabSz="444500">
            <a:lnSpc>
              <a:spcPct val="90000"/>
            </a:lnSpc>
            <a:spcBef>
              <a:spcPct val="0"/>
            </a:spcBef>
            <a:spcAft>
              <a:spcPct val="35000"/>
            </a:spcAft>
          </a:pPr>
          <a:r>
            <a:rPr lang="en-US" sz="1000" kern="1200" dirty="0" smtClean="0"/>
            <a:t>Implementation</a:t>
          </a:r>
          <a:endParaRPr lang="en-US" sz="1000" kern="1200" dirty="0"/>
        </a:p>
      </dsp:txBody>
      <dsp:txXfrm>
        <a:off x="4554642" y="715139"/>
        <a:ext cx="1105895" cy="363309"/>
      </dsp:txXfrm>
    </dsp:sp>
    <dsp:sp modelId="{9F14B316-707A-654C-9BA5-0AD01B5CED01}">
      <dsp:nvSpPr>
        <dsp:cNvPr id="0" name=""/>
        <dsp:cNvSpPr/>
      </dsp:nvSpPr>
      <dsp:spPr>
        <a:xfrm>
          <a:off x="4839485" y="1078448"/>
          <a:ext cx="908273" cy="1406812"/>
        </a:xfrm>
        <a:prstGeom prst="roundRect">
          <a:avLst>
            <a:gd name="adj" fmla="val 10000"/>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71120" tIns="71120" rIns="71120" bIns="71120" numCol="1" spcCol="1270" anchor="t" anchorCtr="0">
          <a:noAutofit/>
        </a:bodyPr>
        <a:lstStyle/>
        <a:p>
          <a:pPr marL="57150" lvl="1" indent="-57150" algn="l" defTabSz="444500">
            <a:lnSpc>
              <a:spcPct val="90000"/>
            </a:lnSpc>
            <a:spcBef>
              <a:spcPct val="0"/>
            </a:spcBef>
            <a:spcAft>
              <a:spcPct val="15000"/>
            </a:spcAft>
            <a:buChar char="••"/>
          </a:pPr>
          <a:r>
            <a:rPr lang="en-US" sz="1000" kern="1200" dirty="0" smtClean="0"/>
            <a:t>Software code</a:t>
          </a:r>
          <a:endParaRPr lang="en-US" sz="1000" kern="1200" dirty="0"/>
        </a:p>
        <a:p>
          <a:pPr marL="57150" lvl="1" indent="-57150" algn="l" defTabSz="444500">
            <a:lnSpc>
              <a:spcPct val="90000"/>
            </a:lnSpc>
            <a:spcBef>
              <a:spcPct val="0"/>
            </a:spcBef>
            <a:spcAft>
              <a:spcPct val="15000"/>
            </a:spcAft>
            <a:buChar char="••"/>
          </a:pPr>
          <a:r>
            <a:rPr lang="en-US" sz="1000" kern="1200" dirty="0" smtClean="0"/>
            <a:t>APIs</a:t>
          </a:r>
          <a:endParaRPr lang="en-US" sz="1000" kern="1200" dirty="0"/>
        </a:p>
        <a:p>
          <a:pPr marL="57150" lvl="1" indent="-57150" algn="l" defTabSz="444500">
            <a:lnSpc>
              <a:spcPct val="90000"/>
            </a:lnSpc>
            <a:spcBef>
              <a:spcPct val="0"/>
            </a:spcBef>
            <a:spcAft>
              <a:spcPct val="15000"/>
            </a:spcAft>
            <a:buChar char="••"/>
          </a:pPr>
          <a:r>
            <a:rPr lang="en-US" sz="1000" kern="1200" dirty="0" smtClean="0"/>
            <a:t>Document formats</a:t>
          </a:r>
          <a:endParaRPr lang="en-US" sz="1000" kern="1200" dirty="0"/>
        </a:p>
      </dsp:txBody>
      <dsp:txXfrm>
        <a:off x="4866087" y="1105050"/>
        <a:ext cx="855069" cy="1353608"/>
      </dsp:txXfrm>
    </dsp:sp>
    <dsp:sp modelId="{A57663AA-AA7F-3245-AFF6-0BDB5D407787}">
      <dsp:nvSpPr>
        <dsp:cNvPr id="0" name=""/>
        <dsp:cNvSpPr/>
      </dsp:nvSpPr>
      <dsp:spPr>
        <a:xfrm>
          <a:off x="5773526" y="783726"/>
          <a:ext cx="239534" cy="226133"/>
        </a:xfrm>
        <a:prstGeom prst="rightArrow">
          <a:avLst>
            <a:gd name="adj1" fmla="val 60000"/>
            <a:gd name="adj2" fmla="val 50000"/>
          </a:avLst>
        </a:prstGeom>
        <a:gradFill rotWithShape="0">
          <a:gsLst>
            <a:gs pos="0">
              <a:schemeClr val="accent1">
                <a:tint val="60000"/>
                <a:hueOff val="0"/>
                <a:satOff val="0"/>
                <a:lumOff val="0"/>
                <a:alphaOff val="0"/>
                <a:tint val="43000"/>
                <a:satMod val="165000"/>
              </a:schemeClr>
            </a:gs>
            <a:gs pos="55000">
              <a:schemeClr val="accent1">
                <a:tint val="60000"/>
                <a:hueOff val="0"/>
                <a:satOff val="0"/>
                <a:lumOff val="0"/>
                <a:alphaOff val="0"/>
                <a:tint val="83000"/>
                <a:satMod val="155000"/>
              </a:schemeClr>
            </a:gs>
            <a:gs pos="100000">
              <a:schemeClr val="accent1">
                <a:tint val="60000"/>
                <a:hueOff val="0"/>
                <a:satOff val="0"/>
                <a:lumOff val="0"/>
                <a:alphaOff val="0"/>
                <a:shade val="85000"/>
              </a:schemeClr>
            </a:gs>
          </a:gsLst>
          <a:path path="circle">
            <a:fillToRect l="-40000" t="-90000" r="140000" b="190000"/>
          </a:path>
        </a:gradFill>
        <a:ln>
          <a:noFill/>
        </a:ln>
        <a:effectLst>
          <a:outerShdw blurRad="50800" dist="25400" dir="5400000" rotWithShape="0">
            <a:srgbClr val="000000">
              <a:alpha val="4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lvl="0" algn="ctr" defTabSz="177800">
            <a:lnSpc>
              <a:spcPct val="90000"/>
            </a:lnSpc>
            <a:spcBef>
              <a:spcPct val="0"/>
            </a:spcBef>
            <a:spcAft>
              <a:spcPct val="35000"/>
            </a:spcAft>
          </a:pPr>
          <a:endParaRPr lang="en-US" sz="400" kern="1200"/>
        </a:p>
      </dsp:txBody>
      <dsp:txXfrm>
        <a:off x="5773526" y="828953"/>
        <a:ext cx="171694" cy="135679"/>
      </dsp:txXfrm>
    </dsp:sp>
    <dsp:sp modelId="{35F5B83B-0C17-5F43-A22C-64516EE7CEC9}">
      <dsp:nvSpPr>
        <dsp:cNvPr id="0" name=""/>
        <dsp:cNvSpPr/>
      </dsp:nvSpPr>
      <dsp:spPr>
        <a:xfrm>
          <a:off x="6112490" y="715139"/>
          <a:ext cx="908273" cy="545496"/>
        </a:xfrm>
        <a:prstGeom prst="roundRect">
          <a:avLst>
            <a:gd name="adj" fmla="val 10000"/>
          </a:avLst>
        </a:prstGeom>
        <a:gradFill rotWithShape="0">
          <a:gsLst>
            <a:gs pos="0">
              <a:schemeClr val="accent1">
                <a:hueOff val="0"/>
                <a:satOff val="0"/>
                <a:lumOff val="0"/>
                <a:alphaOff val="0"/>
                <a:tint val="43000"/>
                <a:satMod val="165000"/>
              </a:schemeClr>
            </a:gs>
            <a:gs pos="55000">
              <a:schemeClr val="accent1">
                <a:hueOff val="0"/>
                <a:satOff val="0"/>
                <a:lumOff val="0"/>
                <a:alphaOff val="0"/>
                <a:tint val="83000"/>
                <a:satMod val="155000"/>
              </a:schemeClr>
            </a:gs>
            <a:gs pos="100000">
              <a:schemeClr val="accent1">
                <a:hueOff val="0"/>
                <a:satOff val="0"/>
                <a:lumOff val="0"/>
                <a:alphaOff val="0"/>
                <a:shade val="85000"/>
              </a:schemeClr>
            </a:gs>
          </a:gsLst>
          <a:path path="circle">
            <a:fillToRect l="-40000" t="-90000" r="140000" b="190000"/>
          </a:path>
        </a:gradFill>
        <a:ln>
          <a:noFill/>
        </a:ln>
        <a:effectLst>
          <a:outerShdw blurRad="50800" dist="25400" dir="5400000" rotWithShape="0">
            <a:srgbClr val="000000">
              <a:alpha val="4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71120" tIns="71120" rIns="71120" bIns="38100" numCol="1" spcCol="1270" anchor="t" anchorCtr="0">
          <a:noAutofit/>
        </a:bodyPr>
        <a:lstStyle/>
        <a:p>
          <a:pPr lvl="0" algn="l" defTabSz="444500">
            <a:lnSpc>
              <a:spcPct val="90000"/>
            </a:lnSpc>
            <a:spcBef>
              <a:spcPct val="0"/>
            </a:spcBef>
            <a:spcAft>
              <a:spcPct val="35000"/>
            </a:spcAft>
          </a:pPr>
          <a:r>
            <a:rPr lang="en-US" sz="1000" kern="1200" dirty="0" smtClean="0"/>
            <a:t>Testing</a:t>
          </a:r>
          <a:endParaRPr lang="en-US" sz="1000" kern="1200" dirty="0"/>
        </a:p>
      </dsp:txBody>
      <dsp:txXfrm>
        <a:off x="6112490" y="715139"/>
        <a:ext cx="908273" cy="363309"/>
      </dsp:txXfrm>
    </dsp:sp>
    <dsp:sp modelId="{8AEACF5B-B5C2-524C-947C-FDA6F812F675}">
      <dsp:nvSpPr>
        <dsp:cNvPr id="0" name=""/>
        <dsp:cNvSpPr/>
      </dsp:nvSpPr>
      <dsp:spPr>
        <a:xfrm>
          <a:off x="6298522" y="1078448"/>
          <a:ext cx="908273" cy="1406812"/>
        </a:xfrm>
        <a:prstGeom prst="roundRect">
          <a:avLst>
            <a:gd name="adj" fmla="val 10000"/>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71120" tIns="71120" rIns="71120" bIns="71120" numCol="1" spcCol="1270" anchor="t" anchorCtr="0">
          <a:noAutofit/>
        </a:bodyPr>
        <a:lstStyle/>
        <a:p>
          <a:pPr marL="57150" lvl="1" indent="-57150" algn="l" defTabSz="444500">
            <a:lnSpc>
              <a:spcPct val="90000"/>
            </a:lnSpc>
            <a:spcBef>
              <a:spcPct val="0"/>
            </a:spcBef>
            <a:spcAft>
              <a:spcPct val="15000"/>
            </a:spcAft>
            <a:buChar char="••"/>
          </a:pPr>
          <a:r>
            <a:rPr lang="en-US" sz="1000" kern="1200" dirty="0" smtClean="0"/>
            <a:t>Unit Tests</a:t>
          </a:r>
          <a:endParaRPr lang="en-US" sz="1000" kern="1200" dirty="0"/>
        </a:p>
        <a:p>
          <a:pPr marL="57150" lvl="1" indent="-57150" algn="l" defTabSz="444500">
            <a:lnSpc>
              <a:spcPct val="90000"/>
            </a:lnSpc>
            <a:spcBef>
              <a:spcPct val="0"/>
            </a:spcBef>
            <a:spcAft>
              <a:spcPct val="15000"/>
            </a:spcAft>
            <a:buChar char="••"/>
          </a:pPr>
          <a:r>
            <a:rPr lang="en-US" sz="1000" kern="1200" dirty="0" smtClean="0"/>
            <a:t>Black Box Tests</a:t>
          </a:r>
          <a:endParaRPr lang="en-US" sz="1000" kern="1200" dirty="0"/>
        </a:p>
        <a:p>
          <a:pPr marL="57150" lvl="1" indent="-57150" algn="l" defTabSz="444500">
            <a:lnSpc>
              <a:spcPct val="90000"/>
            </a:lnSpc>
            <a:spcBef>
              <a:spcPct val="0"/>
            </a:spcBef>
            <a:spcAft>
              <a:spcPct val="15000"/>
            </a:spcAft>
            <a:buChar char="••"/>
          </a:pPr>
          <a:r>
            <a:rPr lang="en-US" sz="1000" kern="1200" dirty="0" smtClean="0"/>
            <a:t>Etc…</a:t>
          </a:r>
          <a:endParaRPr lang="en-US" sz="1000" kern="1200" dirty="0"/>
        </a:p>
      </dsp:txBody>
      <dsp:txXfrm>
        <a:off x="6325124" y="1105050"/>
        <a:ext cx="855069" cy="1353608"/>
      </dsp:txXfrm>
    </dsp:sp>
    <dsp:sp modelId="{A4AB9C76-2BF4-504E-B846-163524AB0649}">
      <dsp:nvSpPr>
        <dsp:cNvPr id="0" name=""/>
        <dsp:cNvSpPr/>
      </dsp:nvSpPr>
      <dsp:spPr>
        <a:xfrm>
          <a:off x="7158455" y="783726"/>
          <a:ext cx="291904" cy="226133"/>
        </a:xfrm>
        <a:prstGeom prst="rightArrow">
          <a:avLst>
            <a:gd name="adj1" fmla="val 60000"/>
            <a:gd name="adj2" fmla="val 50000"/>
          </a:avLst>
        </a:prstGeom>
        <a:gradFill rotWithShape="0">
          <a:gsLst>
            <a:gs pos="0">
              <a:schemeClr val="accent1">
                <a:tint val="60000"/>
                <a:hueOff val="0"/>
                <a:satOff val="0"/>
                <a:lumOff val="0"/>
                <a:alphaOff val="0"/>
                <a:tint val="43000"/>
                <a:satMod val="165000"/>
              </a:schemeClr>
            </a:gs>
            <a:gs pos="55000">
              <a:schemeClr val="accent1">
                <a:tint val="60000"/>
                <a:hueOff val="0"/>
                <a:satOff val="0"/>
                <a:lumOff val="0"/>
                <a:alphaOff val="0"/>
                <a:tint val="83000"/>
                <a:satMod val="155000"/>
              </a:schemeClr>
            </a:gs>
            <a:gs pos="100000">
              <a:schemeClr val="accent1">
                <a:tint val="60000"/>
                <a:hueOff val="0"/>
                <a:satOff val="0"/>
                <a:lumOff val="0"/>
                <a:alphaOff val="0"/>
                <a:shade val="85000"/>
              </a:schemeClr>
            </a:gs>
          </a:gsLst>
          <a:path path="circle">
            <a:fillToRect l="-40000" t="-90000" r="140000" b="190000"/>
          </a:path>
        </a:gradFill>
        <a:ln>
          <a:noFill/>
        </a:ln>
        <a:effectLst>
          <a:outerShdw blurRad="50800" dist="25400" dir="5400000" rotWithShape="0">
            <a:srgbClr val="000000">
              <a:alpha val="4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lvl="0" algn="ctr" defTabSz="177800">
            <a:lnSpc>
              <a:spcPct val="90000"/>
            </a:lnSpc>
            <a:spcBef>
              <a:spcPct val="0"/>
            </a:spcBef>
            <a:spcAft>
              <a:spcPct val="35000"/>
            </a:spcAft>
          </a:pPr>
          <a:endParaRPr lang="en-US" sz="400" kern="1200"/>
        </a:p>
      </dsp:txBody>
      <dsp:txXfrm>
        <a:off x="7158455" y="828953"/>
        <a:ext cx="224064" cy="135679"/>
      </dsp:txXfrm>
    </dsp:sp>
    <dsp:sp modelId="{D1AFA1BB-C068-8D4C-B16A-99268C93EDD8}">
      <dsp:nvSpPr>
        <dsp:cNvPr id="0" name=""/>
        <dsp:cNvSpPr/>
      </dsp:nvSpPr>
      <dsp:spPr>
        <a:xfrm>
          <a:off x="7571528" y="715139"/>
          <a:ext cx="908273" cy="545496"/>
        </a:xfrm>
        <a:prstGeom prst="roundRect">
          <a:avLst>
            <a:gd name="adj" fmla="val 10000"/>
          </a:avLst>
        </a:prstGeom>
        <a:gradFill rotWithShape="0">
          <a:gsLst>
            <a:gs pos="0">
              <a:schemeClr val="accent1">
                <a:hueOff val="0"/>
                <a:satOff val="0"/>
                <a:lumOff val="0"/>
                <a:alphaOff val="0"/>
                <a:tint val="43000"/>
                <a:satMod val="165000"/>
              </a:schemeClr>
            </a:gs>
            <a:gs pos="55000">
              <a:schemeClr val="accent1">
                <a:hueOff val="0"/>
                <a:satOff val="0"/>
                <a:lumOff val="0"/>
                <a:alphaOff val="0"/>
                <a:tint val="83000"/>
                <a:satMod val="155000"/>
              </a:schemeClr>
            </a:gs>
            <a:gs pos="100000">
              <a:schemeClr val="accent1">
                <a:hueOff val="0"/>
                <a:satOff val="0"/>
                <a:lumOff val="0"/>
                <a:alphaOff val="0"/>
                <a:shade val="85000"/>
              </a:schemeClr>
            </a:gs>
          </a:gsLst>
          <a:path path="circle">
            <a:fillToRect l="-40000" t="-90000" r="140000" b="190000"/>
          </a:path>
        </a:gradFill>
        <a:ln>
          <a:noFill/>
        </a:ln>
        <a:effectLst>
          <a:outerShdw blurRad="50800" dist="25400" dir="5400000" rotWithShape="0">
            <a:srgbClr val="000000">
              <a:alpha val="4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71120" tIns="71120" rIns="71120" bIns="38100" numCol="1" spcCol="1270" anchor="t" anchorCtr="0">
          <a:noAutofit/>
        </a:bodyPr>
        <a:lstStyle/>
        <a:p>
          <a:pPr lvl="0" algn="l" defTabSz="444500">
            <a:lnSpc>
              <a:spcPct val="90000"/>
            </a:lnSpc>
            <a:spcBef>
              <a:spcPct val="0"/>
            </a:spcBef>
            <a:spcAft>
              <a:spcPct val="35000"/>
            </a:spcAft>
          </a:pPr>
          <a:r>
            <a:rPr lang="en-US" sz="1000" kern="1200" dirty="0" smtClean="0"/>
            <a:t>Deployment</a:t>
          </a:r>
          <a:endParaRPr lang="en-US" sz="1000" kern="1200" dirty="0"/>
        </a:p>
      </dsp:txBody>
      <dsp:txXfrm>
        <a:off x="7571528" y="715139"/>
        <a:ext cx="908273" cy="363309"/>
      </dsp:txXfrm>
    </dsp:sp>
    <dsp:sp modelId="{3561509C-B4AA-5C49-B743-77ECF2685385}">
      <dsp:nvSpPr>
        <dsp:cNvPr id="0" name=""/>
        <dsp:cNvSpPr/>
      </dsp:nvSpPr>
      <dsp:spPr>
        <a:xfrm>
          <a:off x="7672972" y="1078448"/>
          <a:ext cx="1077448" cy="1406812"/>
        </a:xfrm>
        <a:prstGeom prst="roundRect">
          <a:avLst>
            <a:gd name="adj" fmla="val 10000"/>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71120" tIns="71120" rIns="71120" bIns="71120" numCol="1" spcCol="1270" anchor="t" anchorCtr="0">
          <a:noAutofit/>
        </a:bodyPr>
        <a:lstStyle/>
        <a:p>
          <a:pPr marL="57150" lvl="1" indent="-57150" algn="l" defTabSz="444500">
            <a:lnSpc>
              <a:spcPct val="90000"/>
            </a:lnSpc>
            <a:spcBef>
              <a:spcPct val="0"/>
            </a:spcBef>
            <a:spcAft>
              <a:spcPct val="15000"/>
            </a:spcAft>
            <a:buChar char="••"/>
          </a:pPr>
          <a:r>
            <a:rPr lang="en-US" sz="1000" kern="1200" dirty="0" smtClean="0"/>
            <a:t>Configuration</a:t>
          </a:r>
          <a:endParaRPr lang="en-US" sz="1000" kern="1200" dirty="0"/>
        </a:p>
        <a:p>
          <a:pPr marL="57150" lvl="1" indent="-57150" algn="l" defTabSz="444500">
            <a:lnSpc>
              <a:spcPct val="90000"/>
            </a:lnSpc>
            <a:spcBef>
              <a:spcPct val="0"/>
            </a:spcBef>
            <a:spcAft>
              <a:spcPct val="15000"/>
            </a:spcAft>
            <a:buChar char="••"/>
          </a:pPr>
          <a:r>
            <a:rPr lang="en-US" sz="1000" kern="1200" dirty="0" smtClean="0"/>
            <a:t>Bug Tracking</a:t>
          </a:r>
          <a:endParaRPr lang="en-US" sz="1000" kern="1200" dirty="0"/>
        </a:p>
        <a:p>
          <a:pPr marL="57150" lvl="1" indent="-57150" algn="l" defTabSz="444500">
            <a:lnSpc>
              <a:spcPct val="90000"/>
            </a:lnSpc>
            <a:spcBef>
              <a:spcPct val="0"/>
            </a:spcBef>
            <a:spcAft>
              <a:spcPct val="15000"/>
            </a:spcAft>
            <a:buChar char="••"/>
          </a:pPr>
          <a:r>
            <a:rPr lang="en-US" sz="1000" kern="1200" dirty="0" smtClean="0"/>
            <a:t>User Support</a:t>
          </a:r>
          <a:endParaRPr lang="en-US" sz="1000" kern="1200" dirty="0"/>
        </a:p>
      </dsp:txBody>
      <dsp:txXfrm>
        <a:off x="7704529" y="1110005"/>
        <a:ext cx="1014334" cy="1343698"/>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65D7D5A-113E-6249-AA8B-D7B3394C5D56}">
      <dsp:nvSpPr>
        <dsp:cNvPr id="0" name=""/>
        <dsp:cNvSpPr/>
      </dsp:nvSpPr>
      <dsp:spPr>
        <a:xfrm>
          <a:off x="12579" y="715139"/>
          <a:ext cx="1156286" cy="545496"/>
        </a:xfrm>
        <a:prstGeom prst="roundRect">
          <a:avLst>
            <a:gd name="adj" fmla="val 10000"/>
          </a:avLst>
        </a:prstGeom>
        <a:gradFill rotWithShape="0">
          <a:gsLst>
            <a:gs pos="0">
              <a:schemeClr val="accent1">
                <a:hueOff val="0"/>
                <a:satOff val="0"/>
                <a:lumOff val="0"/>
                <a:alphaOff val="0"/>
                <a:tint val="43000"/>
                <a:satMod val="165000"/>
              </a:schemeClr>
            </a:gs>
            <a:gs pos="55000">
              <a:schemeClr val="accent1">
                <a:hueOff val="0"/>
                <a:satOff val="0"/>
                <a:lumOff val="0"/>
                <a:alphaOff val="0"/>
                <a:tint val="83000"/>
                <a:satMod val="155000"/>
              </a:schemeClr>
            </a:gs>
            <a:gs pos="100000">
              <a:schemeClr val="accent1">
                <a:hueOff val="0"/>
                <a:satOff val="0"/>
                <a:lumOff val="0"/>
                <a:alphaOff val="0"/>
                <a:shade val="85000"/>
              </a:schemeClr>
            </a:gs>
          </a:gsLst>
          <a:path path="circle">
            <a:fillToRect l="-40000" t="-90000" r="140000" b="190000"/>
          </a:path>
        </a:gradFill>
        <a:ln>
          <a:noFill/>
        </a:ln>
        <a:effectLst>
          <a:outerShdw blurRad="50800" dist="25400" dir="5400000" rotWithShape="0">
            <a:srgbClr val="000000">
              <a:alpha val="4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71120" tIns="71120" rIns="71120" bIns="38100" numCol="1" spcCol="1270" anchor="t" anchorCtr="0">
          <a:noAutofit/>
        </a:bodyPr>
        <a:lstStyle/>
        <a:p>
          <a:pPr lvl="0" algn="l" defTabSz="444500">
            <a:lnSpc>
              <a:spcPct val="90000"/>
            </a:lnSpc>
            <a:spcBef>
              <a:spcPct val="0"/>
            </a:spcBef>
            <a:spcAft>
              <a:spcPct val="35000"/>
            </a:spcAft>
          </a:pPr>
          <a:r>
            <a:rPr lang="en-US" sz="1000" kern="1200" dirty="0" smtClean="0"/>
            <a:t>Requirements Gathering</a:t>
          </a:r>
          <a:endParaRPr lang="en-US" sz="1000" kern="1200" dirty="0"/>
        </a:p>
      </dsp:txBody>
      <dsp:txXfrm>
        <a:off x="12579" y="715139"/>
        <a:ext cx="1156286" cy="363309"/>
      </dsp:txXfrm>
    </dsp:sp>
    <dsp:sp modelId="{0C7D6DEB-DE49-BE43-8E61-CDFF20321D1B}">
      <dsp:nvSpPr>
        <dsp:cNvPr id="0" name=""/>
        <dsp:cNvSpPr/>
      </dsp:nvSpPr>
      <dsp:spPr>
        <a:xfrm>
          <a:off x="322617" y="1078448"/>
          <a:ext cx="908273" cy="1406812"/>
        </a:xfrm>
        <a:prstGeom prst="roundRect">
          <a:avLst>
            <a:gd name="adj" fmla="val 10000"/>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71120" tIns="71120" rIns="71120" bIns="71120" numCol="1" spcCol="1270" anchor="t" anchorCtr="0">
          <a:noAutofit/>
        </a:bodyPr>
        <a:lstStyle/>
        <a:p>
          <a:pPr marL="57150" lvl="1" indent="-57150" algn="l" defTabSz="444500">
            <a:lnSpc>
              <a:spcPct val="90000"/>
            </a:lnSpc>
            <a:spcBef>
              <a:spcPct val="0"/>
            </a:spcBef>
            <a:spcAft>
              <a:spcPct val="15000"/>
            </a:spcAft>
            <a:buChar char="••"/>
          </a:pPr>
          <a:r>
            <a:rPr lang="en-US" sz="1000" kern="1200" dirty="0" smtClean="0"/>
            <a:t>Surveys</a:t>
          </a:r>
          <a:endParaRPr lang="en-US" sz="1000" kern="1200" dirty="0"/>
        </a:p>
        <a:p>
          <a:pPr marL="57150" lvl="1" indent="-57150" algn="l" defTabSz="444500">
            <a:lnSpc>
              <a:spcPct val="90000"/>
            </a:lnSpc>
            <a:spcBef>
              <a:spcPct val="0"/>
            </a:spcBef>
            <a:spcAft>
              <a:spcPct val="15000"/>
            </a:spcAft>
            <a:buChar char="••"/>
          </a:pPr>
          <a:r>
            <a:rPr lang="en-US" sz="1000" kern="1200" dirty="0" smtClean="0"/>
            <a:t>User studies</a:t>
          </a:r>
          <a:endParaRPr lang="en-US" sz="1000" kern="1200" dirty="0"/>
        </a:p>
        <a:p>
          <a:pPr marL="57150" lvl="1" indent="-57150" algn="l" defTabSz="444500">
            <a:lnSpc>
              <a:spcPct val="90000"/>
            </a:lnSpc>
            <a:spcBef>
              <a:spcPct val="0"/>
            </a:spcBef>
            <a:spcAft>
              <a:spcPct val="15000"/>
            </a:spcAft>
            <a:buChar char="••"/>
          </a:pPr>
          <a:r>
            <a:rPr lang="en-US" sz="1000" kern="1200" dirty="0" smtClean="0"/>
            <a:t>Focus groups</a:t>
          </a:r>
          <a:endParaRPr lang="en-US" sz="1000" kern="1200" dirty="0"/>
        </a:p>
        <a:p>
          <a:pPr marL="57150" lvl="1" indent="-57150" algn="l" defTabSz="444500">
            <a:lnSpc>
              <a:spcPct val="90000"/>
            </a:lnSpc>
            <a:spcBef>
              <a:spcPct val="0"/>
            </a:spcBef>
            <a:spcAft>
              <a:spcPct val="15000"/>
            </a:spcAft>
            <a:buChar char="••"/>
          </a:pPr>
          <a:r>
            <a:rPr lang="en-US" sz="1000" kern="1200" dirty="0" smtClean="0"/>
            <a:t>SSM</a:t>
          </a:r>
          <a:endParaRPr lang="en-US" sz="1000" kern="1200" dirty="0"/>
        </a:p>
      </dsp:txBody>
      <dsp:txXfrm>
        <a:off x="349219" y="1105050"/>
        <a:ext cx="855069" cy="1353608"/>
      </dsp:txXfrm>
    </dsp:sp>
    <dsp:sp modelId="{1E5FDF49-2336-684E-87E2-8F69D563BDBC}">
      <dsp:nvSpPr>
        <dsp:cNvPr id="0" name=""/>
        <dsp:cNvSpPr/>
      </dsp:nvSpPr>
      <dsp:spPr>
        <a:xfrm>
          <a:off x="1275555" y="783726"/>
          <a:ext cx="226181" cy="226133"/>
        </a:xfrm>
        <a:prstGeom prst="rightArrow">
          <a:avLst>
            <a:gd name="adj1" fmla="val 60000"/>
            <a:gd name="adj2" fmla="val 50000"/>
          </a:avLst>
        </a:prstGeom>
        <a:gradFill rotWithShape="0">
          <a:gsLst>
            <a:gs pos="0">
              <a:schemeClr val="accent1">
                <a:tint val="60000"/>
                <a:hueOff val="0"/>
                <a:satOff val="0"/>
                <a:lumOff val="0"/>
                <a:alphaOff val="0"/>
                <a:tint val="43000"/>
                <a:satMod val="165000"/>
              </a:schemeClr>
            </a:gs>
            <a:gs pos="55000">
              <a:schemeClr val="accent1">
                <a:tint val="60000"/>
                <a:hueOff val="0"/>
                <a:satOff val="0"/>
                <a:lumOff val="0"/>
                <a:alphaOff val="0"/>
                <a:tint val="83000"/>
                <a:satMod val="155000"/>
              </a:schemeClr>
            </a:gs>
            <a:gs pos="100000">
              <a:schemeClr val="accent1">
                <a:tint val="60000"/>
                <a:hueOff val="0"/>
                <a:satOff val="0"/>
                <a:lumOff val="0"/>
                <a:alphaOff val="0"/>
                <a:shade val="85000"/>
              </a:schemeClr>
            </a:gs>
          </a:gsLst>
          <a:path path="circle">
            <a:fillToRect l="-40000" t="-90000" r="140000" b="190000"/>
          </a:path>
        </a:gradFill>
        <a:ln>
          <a:noFill/>
        </a:ln>
        <a:effectLst>
          <a:outerShdw blurRad="50800" dist="25400" dir="5400000" rotWithShape="0">
            <a:srgbClr val="000000">
              <a:alpha val="4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lvl="0" algn="ctr" defTabSz="177800">
            <a:lnSpc>
              <a:spcPct val="90000"/>
            </a:lnSpc>
            <a:spcBef>
              <a:spcPct val="0"/>
            </a:spcBef>
            <a:spcAft>
              <a:spcPct val="35000"/>
            </a:spcAft>
          </a:pPr>
          <a:endParaRPr lang="en-US" sz="400" kern="1200"/>
        </a:p>
      </dsp:txBody>
      <dsp:txXfrm>
        <a:off x="1275555" y="828953"/>
        <a:ext cx="158341" cy="135679"/>
      </dsp:txXfrm>
    </dsp:sp>
    <dsp:sp modelId="{0F592E9F-34C8-9747-A75A-00431A9A8527}">
      <dsp:nvSpPr>
        <dsp:cNvPr id="0" name=""/>
        <dsp:cNvSpPr/>
      </dsp:nvSpPr>
      <dsp:spPr>
        <a:xfrm>
          <a:off x="1595622" y="715139"/>
          <a:ext cx="908273" cy="545496"/>
        </a:xfrm>
        <a:prstGeom prst="roundRect">
          <a:avLst>
            <a:gd name="adj" fmla="val 10000"/>
          </a:avLst>
        </a:prstGeom>
        <a:gradFill rotWithShape="0">
          <a:gsLst>
            <a:gs pos="0">
              <a:schemeClr val="accent1">
                <a:hueOff val="0"/>
                <a:satOff val="0"/>
                <a:lumOff val="0"/>
                <a:alphaOff val="0"/>
                <a:tint val="43000"/>
                <a:satMod val="165000"/>
              </a:schemeClr>
            </a:gs>
            <a:gs pos="55000">
              <a:schemeClr val="accent1">
                <a:hueOff val="0"/>
                <a:satOff val="0"/>
                <a:lumOff val="0"/>
                <a:alphaOff val="0"/>
                <a:tint val="83000"/>
                <a:satMod val="155000"/>
              </a:schemeClr>
            </a:gs>
            <a:gs pos="100000">
              <a:schemeClr val="accent1">
                <a:hueOff val="0"/>
                <a:satOff val="0"/>
                <a:lumOff val="0"/>
                <a:alphaOff val="0"/>
                <a:shade val="85000"/>
              </a:schemeClr>
            </a:gs>
          </a:gsLst>
          <a:path path="circle">
            <a:fillToRect l="-40000" t="-90000" r="140000" b="190000"/>
          </a:path>
        </a:gradFill>
        <a:ln>
          <a:noFill/>
        </a:ln>
        <a:effectLst>
          <a:outerShdw blurRad="50800" dist="25400" dir="5400000" rotWithShape="0">
            <a:srgbClr val="000000">
              <a:alpha val="4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71120" tIns="71120" rIns="71120" bIns="38100" numCol="1" spcCol="1270" anchor="t" anchorCtr="0">
          <a:noAutofit/>
        </a:bodyPr>
        <a:lstStyle/>
        <a:p>
          <a:pPr lvl="0" algn="l" defTabSz="444500">
            <a:lnSpc>
              <a:spcPct val="90000"/>
            </a:lnSpc>
            <a:spcBef>
              <a:spcPct val="0"/>
            </a:spcBef>
            <a:spcAft>
              <a:spcPct val="35000"/>
            </a:spcAft>
          </a:pPr>
          <a:r>
            <a:rPr lang="en-US" sz="1000" kern="1200" dirty="0" smtClean="0"/>
            <a:t>Specification</a:t>
          </a:r>
          <a:endParaRPr lang="en-US" sz="1000" kern="1200" dirty="0"/>
        </a:p>
      </dsp:txBody>
      <dsp:txXfrm>
        <a:off x="1595622" y="715139"/>
        <a:ext cx="908273" cy="363309"/>
      </dsp:txXfrm>
    </dsp:sp>
    <dsp:sp modelId="{0938EE19-09E4-F643-ADD0-FC70552F707A}">
      <dsp:nvSpPr>
        <dsp:cNvPr id="0" name=""/>
        <dsp:cNvSpPr/>
      </dsp:nvSpPr>
      <dsp:spPr>
        <a:xfrm>
          <a:off x="1740709" y="1078448"/>
          <a:ext cx="990163" cy="1406812"/>
        </a:xfrm>
        <a:prstGeom prst="roundRect">
          <a:avLst>
            <a:gd name="adj" fmla="val 10000"/>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71120" tIns="71120" rIns="71120" bIns="71120" numCol="1" spcCol="1270" anchor="t" anchorCtr="0">
          <a:noAutofit/>
        </a:bodyPr>
        <a:lstStyle/>
        <a:p>
          <a:pPr marL="57150" lvl="1" indent="-57150" algn="l" defTabSz="444500">
            <a:lnSpc>
              <a:spcPct val="90000"/>
            </a:lnSpc>
            <a:spcBef>
              <a:spcPct val="0"/>
            </a:spcBef>
            <a:spcAft>
              <a:spcPct val="15000"/>
            </a:spcAft>
            <a:buChar char="••"/>
          </a:pPr>
          <a:r>
            <a:rPr lang="en-US" sz="1000" kern="1200" dirty="0" smtClean="0"/>
            <a:t>UML</a:t>
          </a:r>
          <a:endParaRPr lang="en-US" sz="1000" kern="1200" dirty="0"/>
        </a:p>
        <a:p>
          <a:pPr marL="114300" lvl="2" indent="-57150" algn="l" defTabSz="444500">
            <a:lnSpc>
              <a:spcPct val="90000"/>
            </a:lnSpc>
            <a:spcBef>
              <a:spcPct val="0"/>
            </a:spcBef>
            <a:spcAft>
              <a:spcPct val="15000"/>
            </a:spcAft>
            <a:buChar char="••"/>
          </a:pPr>
          <a:r>
            <a:rPr lang="en-US" sz="1000" b="0" kern="1200" dirty="0" smtClean="0">
              <a:solidFill>
                <a:schemeClr val="tx1"/>
              </a:solidFill>
            </a:rPr>
            <a:t>Use Cases</a:t>
          </a:r>
          <a:endParaRPr lang="en-US" sz="1000" b="0" kern="1200" dirty="0">
            <a:solidFill>
              <a:schemeClr val="tx1"/>
            </a:solidFill>
          </a:endParaRPr>
        </a:p>
        <a:p>
          <a:pPr marL="57150" lvl="1" indent="-57150" algn="l" defTabSz="444500">
            <a:lnSpc>
              <a:spcPct val="90000"/>
            </a:lnSpc>
            <a:spcBef>
              <a:spcPct val="0"/>
            </a:spcBef>
            <a:spcAft>
              <a:spcPct val="15000"/>
            </a:spcAft>
            <a:buChar char="••"/>
          </a:pPr>
          <a:r>
            <a:rPr lang="en-US" sz="1000" kern="1200" dirty="0" smtClean="0"/>
            <a:t>Scenarios</a:t>
          </a:r>
          <a:endParaRPr lang="en-US" sz="1000" kern="1200" dirty="0"/>
        </a:p>
        <a:p>
          <a:pPr marL="57150" lvl="1" indent="-57150" algn="l" defTabSz="444500">
            <a:lnSpc>
              <a:spcPct val="90000"/>
            </a:lnSpc>
            <a:spcBef>
              <a:spcPct val="0"/>
            </a:spcBef>
            <a:spcAft>
              <a:spcPct val="15000"/>
            </a:spcAft>
            <a:buChar char="••"/>
          </a:pPr>
          <a:r>
            <a:rPr lang="en-US" sz="1000" kern="1200" dirty="0" smtClean="0"/>
            <a:t>Storyboards</a:t>
          </a:r>
          <a:endParaRPr lang="en-US" sz="1000" kern="1200" dirty="0"/>
        </a:p>
      </dsp:txBody>
      <dsp:txXfrm>
        <a:off x="1769710" y="1107449"/>
        <a:ext cx="932161" cy="1348810"/>
      </dsp:txXfrm>
    </dsp:sp>
    <dsp:sp modelId="{DAC1B2F6-2D3C-9245-AD3F-5BCDE4A6A483}">
      <dsp:nvSpPr>
        <dsp:cNvPr id="0" name=""/>
        <dsp:cNvSpPr/>
      </dsp:nvSpPr>
      <dsp:spPr>
        <a:xfrm>
          <a:off x="2651823" y="783726"/>
          <a:ext cx="313605" cy="226133"/>
        </a:xfrm>
        <a:prstGeom prst="rightArrow">
          <a:avLst>
            <a:gd name="adj1" fmla="val 60000"/>
            <a:gd name="adj2" fmla="val 50000"/>
          </a:avLst>
        </a:prstGeom>
        <a:gradFill rotWithShape="0">
          <a:gsLst>
            <a:gs pos="0">
              <a:schemeClr val="accent1">
                <a:tint val="60000"/>
                <a:hueOff val="0"/>
                <a:satOff val="0"/>
                <a:lumOff val="0"/>
                <a:alphaOff val="0"/>
                <a:tint val="43000"/>
                <a:satMod val="165000"/>
              </a:schemeClr>
            </a:gs>
            <a:gs pos="55000">
              <a:schemeClr val="accent1">
                <a:tint val="60000"/>
                <a:hueOff val="0"/>
                <a:satOff val="0"/>
                <a:lumOff val="0"/>
                <a:alphaOff val="0"/>
                <a:tint val="83000"/>
                <a:satMod val="155000"/>
              </a:schemeClr>
            </a:gs>
            <a:gs pos="100000">
              <a:schemeClr val="accent1">
                <a:tint val="60000"/>
                <a:hueOff val="0"/>
                <a:satOff val="0"/>
                <a:lumOff val="0"/>
                <a:alphaOff val="0"/>
                <a:shade val="85000"/>
              </a:schemeClr>
            </a:gs>
          </a:gsLst>
          <a:path path="circle">
            <a:fillToRect l="-40000" t="-90000" r="140000" b="190000"/>
          </a:path>
        </a:gradFill>
        <a:ln>
          <a:noFill/>
        </a:ln>
        <a:effectLst>
          <a:outerShdw blurRad="50800" dist="25400" dir="5400000" rotWithShape="0">
            <a:srgbClr val="000000">
              <a:alpha val="4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lvl="0" algn="ctr" defTabSz="177800">
            <a:lnSpc>
              <a:spcPct val="90000"/>
            </a:lnSpc>
            <a:spcBef>
              <a:spcPct val="0"/>
            </a:spcBef>
            <a:spcAft>
              <a:spcPct val="35000"/>
            </a:spcAft>
          </a:pPr>
          <a:endParaRPr lang="en-US" sz="400" kern="1200"/>
        </a:p>
      </dsp:txBody>
      <dsp:txXfrm>
        <a:off x="2651823" y="828953"/>
        <a:ext cx="245765" cy="135679"/>
      </dsp:txXfrm>
    </dsp:sp>
    <dsp:sp modelId="{79348AC1-6892-4E4B-8CBD-A4EC41BCD68D}">
      <dsp:nvSpPr>
        <dsp:cNvPr id="0" name=""/>
        <dsp:cNvSpPr/>
      </dsp:nvSpPr>
      <dsp:spPr>
        <a:xfrm>
          <a:off x="3095605" y="715139"/>
          <a:ext cx="908273" cy="545496"/>
        </a:xfrm>
        <a:prstGeom prst="roundRect">
          <a:avLst>
            <a:gd name="adj" fmla="val 10000"/>
          </a:avLst>
        </a:prstGeom>
        <a:gradFill rotWithShape="0">
          <a:gsLst>
            <a:gs pos="0">
              <a:schemeClr val="accent1">
                <a:hueOff val="0"/>
                <a:satOff val="0"/>
                <a:lumOff val="0"/>
                <a:alphaOff val="0"/>
                <a:tint val="43000"/>
                <a:satMod val="165000"/>
              </a:schemeClr>
            </a:gs>
            <a:gs pos="55000">
              <a:schemeClr val="accent1">
                <a:hueOff val="0"/>
                <a:satOff val="0"/>
                <a:lumOff val="0"/>
                <a:alphaOff val="0"/>
                <a:tint val="83000"/>
                <a:satMod val="155000"/>
              </a:schemeClr>
            </a:gs>
            <a:gs pos="100000">
              <a:schemeClr val="accent1">
                <a:hueOff val="0"/>
                <a:satOff val="0"/>
                <a:lumOff val="0"/>
                <a:alphaOff val="0"/>
                <a:shade val="85000"/>
              </a:schemeClr>
            </a:gs>
          </a:gsLst>
          <a:path path="circle">
            <a:fillToRect l="-40000" t="-90000" r="140000" b="190000"/>
          </a:path>
        </a:gradFill>
        <a:ln>
          <a:noFill/>
        </a:ln>
        <a:effectLst>
          <a:outerShdw blurRad="50800" dist="25400" dir="5400000" rotWithShape="0">
            <a:srgbClr val="000000">
              <a:alpha val="4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71120" tIns="71120" rIns="71120" bIns="38100" numCol="1" spcCol="1270" anchor="t" anchorCtr="0">
          <a:noAutofit/>
        </a:bodyPr>
        <a:lstStyle/>
        <a:p>
          <a:pPr lvl="0" algn="l" defTabSz="444500">
            <a:lnSpc>
              <a:spcPct val="90000"/>
            </a:lnSpc>
            <a:spcBef>
              <a:spcPct val="0"/>
            </a:spcBef>
            <a:spcAft>
              <a:spcPct val="35000"/>
            </a:spcAft>
          </a:pPr>
          <a:r>
            <a:rPr lang="en-US" sz="1000" kern="1200" dirty="0" smtClean="0"/>
            <a:t>Design</a:t>
          </a:r>
          <a:endParaRPr lang="en-US" sz="1000" kern="1200" dirty="0"/>
        </a:p>
      </dsp:txBody>
      <dsp:txXfrm>
        <a:off x="3095605" y="715139"/>
        <a:ext cx="908273" cy="363309"/>
      </dsp:txXfrm>
    </dsp:sp>
    <dsp:sp modelId="{2874B571-E826-C541-BC80-74D59101CA97}">
      <dsp:nvSpPr>
        <dsp:cNvPr id="0" name=""/>
        <dsp:cNvSpPr/>
      </dsp:nvSpPr>
      <dsp:spPr>
        <a:xfrm>
          <a:off x="3281637" y="1078448"/>
          <a:ext cx="908273" cy="1406812"/>
        </a:xfrm>
        <a:prstGeom prst="roundRect">
          <a:avLst>
            <a:gd name="adj" fmla="val 10000"/>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71120" tIns="71120" rIns="71120" bIns="71120" numCol="1" spcCol="1270" anchor="t" anchorCtr="0">
          <a:noAutofit/>
        </a:bodyPr>
        <a:lstStyle/>
        <a:p>
          <a:pPr marL="57150" lvl="1" indent="-57150" algn="l" defTabSz="444500">
            <a:lnSpc>
              <a:spcPct val="90000"/>
            </a:lnSpc>
            <a:spcBef>
              <a:spcPct val="0"/>
            </a:spcBef>
            <a:spcAft>
              <a:spcPct val="15000"/>
            </a:spcAft>
            <a:buChar char="••"/>
          </a:pPr>
          <a:r>
            <a:rPr lang="en-US" sz="1000" kern="1200" dirty="0" smtClean="0"/>
            <a:t>UML</a:t>
          </a:r>
          <a:endParaRPr lang="en-US" sz="1000" kern="1200" dirty="0"/>
        </a:p>
        <a:p>
          <a:pPr marL="114300" lvl="2" indent="-57150" algn="l" defTabSz="444500">
            <a:lnSpc>
              <a:spcPct val="90000"/>
            </a:lnSpc>
            <a:spcBef>
              <a:spcPct val="0"/>
            </a:spcBef>
            <a:spcAft>
              <a:spcPct val="15000"/>
            </a:spcAft>
            <a:buChar char="••"/>
          </a:pPr>
          <a:r>
            <a:rPr lang="en-US" sz="1000" kern="1200" dirty="0" smtClean="0"/>
            <a:t>Class Diagrams</a:t>
          </a:r>
          <a:endParaRPr lang="en-US" sz="1000" kern="1200" dirty="0"/>
        </a:p>
        <a:p>
          <a:pPr marL="114300" lvl="2" indent="-57150" algn="l" defTabSz="444500">
            <a:lnSpc>
              <a:spcPct val="90000"/>
            </a:lnSpc>
            <a:spcBef>
              <a:spcPct val="0"/>
            </a:spcBef>
            <a:spcAft>
              <a:spcPct val="15000"/>
            </a:spcAft>
            <a:buChar char="••"/>
          </a:pPr>
          <a:r>
            <a:rPr lang="en-US" sz="1000" b="0" kern="1200" dirty="0" smtClean="0">
              <a:solidFill>
                <a:srgbClr val="FF0000"/>
              </a:solidFill>
            </a:rPr>
            <a:t>Activity Diagrams</a:t>
          </a:r>
          <a:endParaRPr lang="en-US" sz="1000" b="0" kern="1200" dirty="0">
            <a:solidFill>
              <a:srgbClr val="FF0000"/>
            </a:solidFill>
          </a:endParaRPr>
        </a:p>
        <a:p>
          <a:pPr marL="114300" lvl="2" indent="-57150" algn="l" defTabSz="444500">
            <a:lnSpc>
              <a:spcPct val="90000"/>
            </a:lnSpc>
            <a:spcBef>
              <a:spcPct val="0"/>
            </a:spcBef>
            <a:spcAft>
              <a:spcPct val="15000"/>
            </a:spcAft>
            <a:buChar char="••"/>
          </a:pPr>
          <a:r>
            <a:rPr lang="en-US" sz="1000" b="0" kern="1200" dirty="0" smtClean="0">
              <a:solidFill>
                <a:srgbClr val="FF0000"/>
              </a:solidFill>
            </a:rPr>
            <a:t>Sequence Diagrams</a:t>
          </a:r>
          <a:endParaRPr lang="en-US" sz="1000" b="0" kern="1200" dirty="0">
            <a:solidFill>
              <a:srgbClr val="FF0000"/>
            </a:solidFill>
          </a:endParaRPr>
        </a:p>
        <a:p>
          <a:pPr marL="114300" lvl="2" indent="-57150" algn="l" defTabSz="444500">
            <a:lnSpc>
              <a:spcPct val="90000"/>
            </a:lnSpc>
            <a:spcBef>
              <a:spcPct val="0"/>
            </a:spcBef>
            <a:spcAft>
              <a:spcPct val="15000"/>
            </a:spcAft>
            <a:buChar char="••"/>
          </a:pPr>
          <a:r>
            <a:rPr lang="en-US" sz="1000" kern="1200" dirty="0" smtClean="0"/>
            <a:t>Etc…	</a:t>
          </a:r>
          <a:endParaRPr lang="en-US" sz="1000" kern="1200" dirty="0"/>
        </a:p>
      </dsp:txBody>
      <dsp:txXfrm>
        <a:off x="3308239" y="1105050"/>
        <a:ext cx="855069" cy="1353608"/>
      </dsp:txXfrm>
    </dsp:sp>
    <dsp:sp modelId="{BCBB4FEB-18D5-6C4E-B23D-D9166FE176C5}">
      <dsp:nvSpPr>
        <dsp:cNvPr id="0" name=""/>
        <dsp:cNvSpPr/>
      </dsp:nvSpPr>
      <dsp:spPr>
        <a:xfrm>
          <a:off x="4141569" y="783726"/>
          <a:ext cx="291904" cy="226133"/>
        </a:xfrm>
        <a:prstGeom prst="rightArrow">
          <a:avLst>
            <a:gd name="adj1" fmla="val 60000"/>
            <a:gd name="adj2" fmla="val 50000"/>
          </a:avLst>
        </a:prstGeom>
        <a:gradFill rotWithShape="0">
          <a:gsLst>
            <a:gs pos="0">
              <a:schemeClr val="accent1">
                <a:tint val="60000"/>
                <a:hueOff val="0"/>
                <a:satOff val="0"/>
                <a:lumOff val="0"/>
                <a:alphaOff val="0"/>
                <a:tint val="43000"/>
                <a:satMod val="165000"/>
              </a:schemeClr>
            </a:gs>
            <a:gs pos="55000">
              <a:schemeClr val="accent1">
                <a:tint val="60000"/>
                <a:hueOff val="0"/>
                <a:satOff val="0"/>
                <a:lumOff val="0"/>
                <a:alphaOff val="0"/>
                <a:tint val="83000"/>
                <a:satMod val="155000"/>
              </a:schemeClr>
            </a:gs>
            <a:gs pos="100000">
              <a:schemeClr val="accent1">
                <a:tint val="60000"/>
                <a:hueOff val="0"/>
                <a:satOff val="0"/>
                <a:lumOff val="0"/>
                <a:alphaOff val="0"/>
                <a:shade val="85000"/>
              </a:schemeClr>
            </a:gs>
          </a:gsLst>
          <a:path path="circle">
            <a:fillToRect l="-40000" t="-90000" r="140000" b="190000"/>
          </a:path>
        </a:gradFill>
        <a:ln>
          <a:noFill/>
        </a:ln>
        <a:effectLst>
          <a:outerShdw blurRad="50800" dist="25400" dir="5400000" rotWithShape="0">
            <a:srgbClr val="000000">
              <a:alpha val="4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lvl="0" algn="ctr" defTabSz="177800">
            <a:lnSpc>
              <a:spcPct val="90000"/>
            </a:lnSpc>
            <a:spcBef>
              <a:spcPct val="0"/>
            </a:spcBef>
            <a:spcAft>
              <a:spcPct val="35000"/>
            </a:spcAft>
          </a:pPr>
          <a:endParaRPr lang="en-US" sz="400" kern="1200"/>
        </a:p>
      </dsp:txBody>
      <dsp:txXfrm>
        <a:off x="4141569" y="828953"/>
        <a:ext cx="224064" cy="135679"/>
      </dsp:txXfrm>
    </dsp:sp>
    <dsp:sp modelId="{3E885B4F-9E8A-1648-B353-9BC1076873A7}">
      <dsp:nvSpPr>
        <dsp:cNvPr id="0" name=""/>
        <dsp:cNvSpPr/>
      </dsp:nvSpPr>
      <dsp:spPr>
        <a:xfrm>
          <a:off x="4554642" y="715139"/>
          <a:ext cx="1105895" cy="545496"/>
        </a:xfrm>
        <a:prstGeom prst="roundRect">
          <a:avLst>
            <a:gd name="adj" fmla="val 10000"/>
          </a:avLst>
        </a:prstGeom>
        <a:gradFill rotWithShape="0">
          <a:gsLst>
            <a:gs pos="0">
              <a:schemeClr val="accent1">
                <a:hueOff val="0"/>
                <a:satOff val="0"/>
                <a:lumOff val="0"/>
                <a:alphaOff val="0"/>
                <a:tint val="43000"/>
                <a:satMod val="165000"/>
              </a:schemeClr>
            </a:gs>
            <a:gs pos="55000">
              <a:schemeClr val="accent1">
                <a:hueOff val="0"/>
                <a:satOff val="0"/>
                <a:lumOff val="0"/>
                <a:alphaOff val="0"/>
                <a:tint val="83000"/>
                <a:satMod val="155000"/>
              </a:schemeClr>
            </a:gs>
            <a:gs pos="100000">
              <a:schemeClr val="accent1">
                <a:hueOff val="0"/>
                <a:satOff val="0"/>
                <a:lumOff val="0"/>
                <a:alphaOff val="0"/>
                <a:shade val="85000"/>
              </a:schemeClr>
            </a:gs>
          </a:gsLst>
          <a:path path="circle">
            <a:fillToRect l="-40000" t="-90000" r="140000" b="190000"/>
          </a:path>
        </a:gradFill>
        <a:ln>
          <a:noFill/>
        </a:ln>
        <a:effectLst>
          <a:outerShdw blurRad="50800" dist="25400" dir="5400000" rotWithShape="0">
            <a:srgbClr val="000000">
              <a:alpha val="4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71120" tIns="71120" rIns="71120" bIns="38100" numCol="1" spcCol="1270" anchor="t" anchorCtr="0">
          <a:noAutofit/>
        </a:bodyPr>
        <a:lstStyle/>
        <a:p>
          <a:pPr lvl="0" algn="l" defTabSz="444500">
            <a:lnSpc>
              <a:spcPct val="90000"/>
            </a:lnSpc>
            <a:spcBef>
              <a:spcPct val="0"/>
            </a:spcBef>
            <a:spcAft>
              <a:spcPct val="35000"/>
            </a:spcAft>
          </a:pPr>
          <a:r>
            <a:rPr lang="en-US" sz="1000" kern="1200" dirty="0" smtClean="0"/>
            <a:t>Implementation</a:t>
          </a:r>
          <a:endParaRPr lang="en-US" sz="1000" kern="1200" dirty="0"/>
        </a:p>
      </dsp:txBody>
      <dsp:txXfrm>
        <a:off x="4554642" y="715139"/>
        <a:ext cx="1105895" cy="363309"/>
      </dsp:txXfrm>
    </dsp:sp>
    <dsp:sp modelId="{9F14B316-707A-654C-9BA5-0AD01B5CED01}">
      <dsp:nvSpPr>
        <dsp:cNvPr id="0" name=""/>
        <dsp:cNvSpPr/>
      </dsp:nvSpPr>
      <dsp:spPr>
        <a:xfrm>
          <a:off x="4839485" y="1078448"/>
          <a:ext cx="908273" cy="1406812"/>
        </a:xfrm>
        <a:prstGeom prst="roundRect">
          <a:avLst>
            <a:gd name="adj" fmla="val 10000"/>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71120" tIns="71120" rIns="71120" bIns="71120" numCol="1" spcCol="1270" anchor="t" anchorCtr="0">
          <a:noAutofit/>
        </a:bodyPr>
        <a:lstStyle/>
        <a:p>
          <a:pPr marL="57150" lvl="1" indent="-57150" algn="l" defTabSz="444500">
            <a:lnSpc>
              <a:spcPct val="90000"/>
            </a:lnSpc>
            <a:spcBef>
              <a:spcPct val="0"/>
            </a:spcBef>
            <a:spcAft>
              <a:spcPct val="15000"/>
            </a:spcAft>
            <a:buChar char="••"/>
          </a:pPr>
          <a:r>
            <a:rPr lang="en-US" sz="1000" kern="1200" dirty="0" smtClean="0"/>
            <a:t>Software code</a:t>
          </a:r>
          <a:endParaRPr lang="en-US" sz="1000" kern="1200" dirty="0"/>
        </a:p>
        <a:p>
          <a:pPr marL="57150" lvl="1" indent="-57150" algn="l" defTabSz="444500">
            <a:lnSpc>
              <a:spcPct val="90000"/>
            </a:lnSpc>
            <a:spcBef>
              <a:spcPct val="0"/>
            </a:spcBef>
            <a:spcAft>
              <a:spcPct val="15000"/>
            </a:spcAft>
            <a:buChar char="••"/>
          </a:pPr>
          <a:r>
            <a:rPr lang="en-US" sz="1000" kern="1200" dirty="0" smtClean="0"/>
            <a:t>APIs</a:t>
          </a:r>
          <a:endParaRPr lang="en-US" sz="1000" kern="1200" dirty="0"/>
        </a:p>
        <a:p>
          <a:pPr marL="57150" lvl="1" indent="-57150" algn="l" defTabSz="444500">
            <a:lnSpc>
              <a:spcPct val="90000"/>
            </a:lnSpc>
            <a:spcBef>
              <a:spcPct val="0"/>
            </a:spcBef>
            <a:spcAft>
              <a:spcPct val="15000"/>
            </a:spcAft>
            <a:buChar char="••"/>
          </a:pPr>
          <a:r>
            <a:rPr lang="en-US" sz="1000" kern="1200" dirty="0" smtClean="0"/>
            <a:t>Document formats</a:t>
          </a:r>
          <a:endParaRPr lang="en-US" sz="1000" kern="1200" dirty="0"/>
        </a:p>
      </dsp:txBody>
      <dsp:txXfrm>
        <a:off x="4866087" y="1105050"/>
        <a:ext cx="855069" cy="1353608"/>
      </dsp:txXfrm>
    </dsp:sp>
    <dsp:sp modelId="{A57663AA-AA7F-3245-AFF6-0BDB5D407787}">
      <dsp:nvSpPr>
        <dsp:cNvPr id="0" name=""/>
        <dsp:cNvSpPr/>
      </dsp:nvSpPr>
      <dsp:spPr>
        <a:xfrm>
          <a:off x="5773526" y="783726"/>
          <a:ext cx="239534" cy="226133"/>
        </a:xfrm>
        <a:prstGeom prst="rightArrow">
          <a:avLst>
            <a:gd name="adj1" fmla="val 60000"/>
            <a:gd name="adj2" fmla="val 50000"/>
          </a:avLst>
        </a:prstGeom>
        <a:gradFill rotWithShape="0">
          <a:gsLst>
            <a:gs pos="0">
              <a:schemeClr val="accent1">
                <a:tint val="60000"/>
                <a:hueOff val="0"/>
                <a:satOff val="0"/>
                <a:lumOff val="0"/>
                <a:alphaOff val="0"/>
                <a:tint val="43000"/>
                <a:satMod val="165000"/>
              </a:schemeClr>
            </a:gs>
            <a:gs pos="55000">
              <a:schemeClr val="accent1">
                <a:tint val="60000"/>
                <a:hueOff val="0"/>
                <a:satOff val="0"/>
                <a:lumOff val="0"/>
                <a:alphaOff val="0"/>
                <a:tint val="83000"/>
                <a:satMod val="155000"/>
              </a:schemeClr>
            </a:gs>
            <a:gs pos="100000">
              <a:schemeClr val="accent1">
                <a:tint val="60000"/>
                <a:hueOff val="0"/>
                <a:satOff val="0"/>
                <a:lumOff val="0"/>
                <a:alphaOff val="0"/>
                <a:shade val="85000"/>
              </a:schemeClr>
            </a:gs>
          </a:gsLst>
          <a:path path="circle">
            <a:fillToRect l="-40000" t="-90000" r="140000" b="190000"/>
          </a:path>
        </a:gradFill>
        <a:ln>
          <a:noFill/>
        </a:ln>
        <a:effectLst>
          <a:outerShdw blurRad="50800" dist="25400" dir="5400000" rotWithShape="0">
            <a:srgbClr val="000000">
              <a:alpha val="4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lvl="0" algn="ctr" defTabSz="177800">
            <a:lnSpc>
              <a:spcPct val="90000"/>
            </a:lnSpc>
            <a:spcBef>
              <a:spcPct val="0"/>
            </a:spcBef>
            <a:spcAft>
              <a:spcPct val="35000"/>
            </a:spcAft>
          </a:pPr>
          <a:endParaRPr lang="en-US" sz="400" kern="1200"/>
        </a:p>
      </dsp:txBody>
      <dsp:txXfrm>
        <a:off x="5773526" y="828953"/>
        <a:ext cx="171694" cy="135679"/>
      </dsp:txXfrm>
    </dsp:sp>
    <dsp:sp modelId="{35F5B83B-0C17-5F43-A22C-64516EE7CEC9}">
      <dsp:nvSpPr>
        <dsp:cNvPr id="0" name=""/>
        <dsp:cNvSpPr/>
      </dsp:nvSpPr>
      <dsp:spPr>
        <a:xfrm>
          <a:off x="6112490" y="715139"/>
          <a:ext cx="908273" cy="545496"/>
        </a:xfrm>
        <a:prstGeom prst="roundRect">
          <a:avLst>
            <a:gd name="adj" fmla="val 10000"/>
          </a:avLst>
        </a:prstGeom>
        <a:gradFill rotWithShape="0">
          <a:gsLst>
            <a:gs pos="0">
              <a:schemeClr val="accent1">
                <a:hueOff val="0"/>
                <a:satOff val="0"/>
                <a:lumOff val="0"/>
                <a:alphaOff val="0"/>
                <a:tint val="43000"/>
                <a:satMod val="165000"/>
              </a:schemeClr>
            </a:gs>
            <a:gs pos="55000">
              <a:schemeClr val="accent1">
                <a:hueOff val="0"/>
                <a:satOff val="0"/>
                <a:lumOff val="0"/>
                <a:alphaOff val="0"/>
                <a:tint val="83000"/>
                <a:satMod val="155000"/>
              </a:schemeClr>
            </a:gs>
            <a:gs pos="100000">
              <a:schemeClr val="accent1">
                <a:hueOff val="0"/>
                <a:satOff val="0"/>
                <a:lumOff val="0"/>
                <a:alphaOff val="0"/>
                <a:shade val="85000"/>
              </a:schemeClr>
            </a:gs>
          </a:gsLst>
          <a:path path="circle">
            <a:fillToRect l="-40000" t="-90000" r="140000" b="190000"/>
          </a:path>
        </a:gradFill>
        <a:ln>
          <a:noFill/>
        </a:ln>
        <a:effectLst>
          <a:outerShdw blurRad="50800" dist="25400" dir="5400000" rotWithShape="0">
            <a:srgbClr val="000000">
              <a:alpha val="4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71120" tIns="71120" rIns="71120" bIns="38100" numCol="1" spcCol="1270" anchor="t" anchorCtr="0">
          <a:noAutofit/>
        </a:bodyPr>
        <a:lstStyle/>
        <a:p>
          <a:pPr lvl="0" algn="l" defTabSz="444500">
            <a:lnSpc>
              <a:spcPct val="90000"/>
            </a:lnSpc>
            <a:spcBef>
              <a:spcPct val="0"/>
            </a:spcBef>
            <a:spcAft>
              <a:spcPct val="35000"/>
            </a:spcAft>
          </a:pPr>
          <a:r>
            <a:rPr lang="en-US" sz="1000" kern="1200" dirty="0" smtClean="0"/>
            <a:t>Testing</a:t>
          </a:r>
          <a:endParaRPr lang="en-US" sz="1000" kern="1200" dirty="0"/>
        </a:p>
      </dsp:txBody>
      <dsp:txXfrm>
        <a:off x="6112490" y="715139"/>
        <a:ext cx="908273" cy="363309"/>
      </dsp:txXfrm>
    </dsp:sp>
    <dsp:sp modelId="{8AEACF5B-B5C2-524C-947C-FDA6F812F675}">
      <dsp:nvSpPr>
        <dsp:cNvPr id="0" name=""/>
        <dsp:cNvSpPr/>
      </dsp:nvSpPr>
      <dsp:spPr>
        <a:xfrm>
          <a:off x="6298522" y="1078448"/>
          <a:ext cx="908273" cy="1406812"/>
        </a:xfrm>
        <a:prstGeom prst="roundRect">
          <a:avLst>
            <a:gd name="adj" fmla="val 10000"/>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71120" tIns="71120" rIns="71120" bIns="71120" numCol="1" spcCol="1270" anchor="t" anchorCtr="0">
          <a:noAutofit/>
        </a:bodyPr>
        <a:lstStyle/>
        <a:p>
          <a:pPr marL="57150" lvl="1" indent="-57150" algn="l" defTabSz="444500">
            <a:lnSpc>
              <a:spcPct val="90000"/>
            </a:lnSpc>
            <a:spcBef>
              <a:spcPct val="0"/>
            </a:spcBef>
            <a:spcAft>
              <a:spcPct val="15000"/>
            </a:spcAft>
            <a:buChar char="••"/>
          </a:pPr>
          <a:r>
            <a:rPr lang="en-US" sz="1000" kern="1200" dirty="0" smtClean="0"/>
            <a:t>Unit Tests</a:t>
          </a:r>
          <a:endParaRPr lang="en-US" sz="1000" kern="1200" dirty="0"/>
        </a:p>
        <a:p>
          <a:pPr marL="57150" lvl="1" indent="-57150" algn="l" defTabSz="444500">
            <a:lnSpc>
              <a:spcPct val="90000"/>
            </a:lnSpc>
            <a:spcBef>
              <a:spcPct val="0"/>
            </a:spcBef>
            <a:spcAft>
              <a:spcPct val="15000"/>
            </a:spcAft>
            <a:buChar char="••"/>
          </a:pPr>
          <a:r>
            <a:rPr lang="en-US" sz="1000" kern="1200" dirty="0" smtClean="0"/>
            <a:t>Black Box Tests</a:t>
          </a:r>
          <a:endParaRPr lang="en-US" sz="1000" kern="1200" dirty="0"/>
        </a:p>
        <a:p>
          <a:pPr marL="57150" lvl="1" indent="-57150" algn="l" defTabSz="444500">
            <a:lnSpc>
              <a:spcPct val="90000"/>
            </a:lnSpc>
            <a:spcBef>
              <a:spcPct val="0"/>
            </a:spcBef>
            <a:spcAft>
              <a:spcPct val="15000"/>
            </a:spcAft>
            <a:buChar char="••"/>
          </a:pPr>
          <a:r>
            <a:rPr lang="en-US" sz="1000" kern="1200" dirty="0" smtClean="0"/>
            <a:t>Etc…</a:t>
          </a:r>
          <a:endParaRPr lang="en-US" sz="1000" kern="1200" dirty="0"/>
        </a:p>
      </dsp:txBody>
      <dsp:txXfrm>
        <a:off x="6325124" y="1105050"/>
        <a:ext cx="855069" cy="1353608"/>
      </dsp:txXfrm>
    </dsp:sp>
    <dsp:sp modelId="{A4AB9C76-2BF4-504E-B846-163524AB0649}">
      <dsp:nvSpPr>
        <dsp:cNvPr id="0" name=""/>
        <dsp:cNvSpPr/>
      </dsp:nvSpPr>
      <dsp:spPr>
        <a:xfrm>
          <a:off x="7158455" y="783726"/>
          <a:ext cx="291904" cy="226133"/>
        </a:xfrm>
        <a:prstGeom prst="rightArrow">
          <a:avLst>
            <a:gd name="adj1" fmla="val 60000"/>
            <a:gd name="adj2" fmla="val 50000"/>
          </a:avLst>
        </a:prstGeom>
        <a:gradFill rotWithShape="0">
          <a:gsLst>
            <a:gs pos="0">
              <a:schemeClr val="accent1">
                <a:tint val="60000"/>
                <a:hueOff val="0"/>
                <a:satOff val="0"/>
                <a:lumOff val="0"/>
                <a:alphaOff val="0"/>
                <a:tint val="43000"/>
                <a:satMod val="165000"/>
              </a:schemeClr>
            </a:gs>
            <a:gs pos="55000">
              <a:schemeClr val="accent1">
                <a:tint val="60000"/>
                <a:hueOff val="0"/>
                <a:satOff val="0"/>
                <a:lumOff val="0"/>
                <a:alphaOff val="0"/>
                <a:tint val="83000"/>
                <a:satMod val="155000"/>
              </a:schemeClr>
            </a:gs>
            <a:gs pos="100000">
              <a:schemeClr val="accent1">
                <a:tint val="60000"/>
                <a:hueOff val="0"/>
                <a:satOff val="0"/>
                <a:lumOff val="0"/>
                <a:alphaOff val="0"/>
                <a:shade val="85000"/>
              </a:schemeClr>
            </a:gs>
          </a:gsLst>
          <a:path path="circle">
            <a:fillToRect l="-40000" t="-90000" r="140000" b="190000"/>
          </a:path>
        </a:gradFill>
        <a:ln>
          <a:noFill/>
        </a:ln>
        <a:effectLst>
          <a:outerShdw blurRad="50800" dist="25400" dir="5400000" rotWithShape="0">
            <a:srgbClr val="000000">
              <a:alpha val="4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lvl="0" algn="ctr" defTabSz="177800">
            <a:lnSpc>
              <a:spcPct val="90000"/>
            </a:lnSpc>
            <a:spcBef>
              <a:spcPct val="0"/>
            </a:spcBef>
            <a:spcAft>
              <a:spcPct val="35000"/>
            </a:spcAft>
          </a:pPr>
          <a:endParaRPr lang="en-US" sz="400" kern="1200"/>
        </a:p>
      </dsp:txBody>
      <dsp:txXfrm>
        <a:off x="7158455" y="828953"/>
        <a:ext cx="224064" cy="135679"/>
      </dsp:txXfrm>
    </dsp:sp>
    <dsp:sp modelId="{D1AFA1BB-C068-8D4C-B16A-99268C93EDD8}">
      <dsp:nvSpPr>
        <dsp:cNvPr id="0" name=""/>
        <dsp:cNvSpPr/>
      </dsp:nvSpPr>
      <dsp:spPr>
        <a:xfrm>
          <a:off x="7571528" y="715139"/>
          <a:ext cx="908273" cy="545496"/>
        </a:xfrm>
        <a:prstGeom prst="roundRect">
          <a:avLst>
            <a:gd name="adj" fmla="val 10000"/>
          </a:avLst>
        </a:prstGeom>
        <a:gradFill rotWithShape="0">
          <a:gsLst>
            <a:gs pos="0">
              <a:schemeClr val="accent1">
                <a:hueOff val="0"/>
                <a:satOff val="0"/>
                <a:lumOff val="0"/>
                <a:alphaOff val="0"/>
                <a:tint val="43000"/>
                <a:satMod val="165000"/>
              </a:schemeClr>
            </a:gs>
            <a:gs pos="55000">
              <a:schemeClr val="accent1">
                <a:hueOff val="0"/>
                <a:satOff val="0"/>
                <a:lumOff val="0"/>
                <a:alphaOff val="0"/>
                <a:tint val="83000"/>
                <a:satMod val="155000"/>
              </a:schemeClr>
            </a:gs>
            <a:gs pos="100000">
              <a:schemeClr val="accent1">
                <a:hueOff val="0"/>
                <a:satOff val="0"/>
                <a:lumOff val="0"/>
                <a:alphaOff val="0"/>
                <a:shade val="85000"/>
              </a:schemeClr>
            </a:gs>
          </a:gsLst>
          <a:path path="circle">
            <a:fillToRect l="-40000" t="-90000" r="140000" b="190000"/>
          </a:path>
        </a:gradFill>
        <a:ln>
          <a:noFill/>
        </a:ln>
        <a:effectLst>
          <a:outerShdw blurRad="50800" dist="25400" dir="5400000" rotWithShape="0">
            <a:srgbClr val="000000">
              <a:alpha val="4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71120" tIns="71120" rIns="71120" bIns="38100" numCol="1" spcCol="1270" anchor="t" anchorCtr="0">
          <a:noAutofit/>
        </a:bodyPr>
        <a:lstStyle/>
        <a:p>
          <a:pPr lvl="0" algn="l" defTabSz="444500">
            <a:lnSpc>
              <a:spcPct val="90000"/>
            </a:lnSpc>
            <a:spcBef>
              <a:spcPct val="0"/>
            </a:spcBef>
            <a:spcAft>
              <a:spcPct val="35000"/>
            </a:spcAft>
          </a:pPr>
          <a:r>
            <a:rPr lang="en-US" sz="1000" kern="1200" dirty="0" smtClean="0"/>
            <a:t>Deployment</a:t>
          </a:r>
          <a:endParaRPr lang="en-US" sz="1000" kern="1200" dirty="0"/>
        </a:p>
      </dsp:txBody>
      <dsp:txXfrm>
        <a:off x="7571528" y="715139"/>
        <a:ext cx="908273" cy="363309"/>
      </dsp:txXfrm>
    </dsp:sp>
    <dsp:sp modelId="{3561509C-B4AA-5C49-B743-77ECF2685385}">
      <dsp:nvSpPr>
        <dsp:cNvPr id="0" name=""/>
        <dsp:cNvSpPr/>
      </dsp:nvSpPr>
      <dsp:spPr>
        <a:xfrm>
          <a:off x="7672972" y="1078448"/>
          <a:ext cx="1077448" cy="1406812"/>
        </a:xfrm>
        <a:prstGeom prst="roundRect">
          <a:avLst>
            <a:gd name="adj" fmla="val 10000"/>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71120" tIns="71120" rIns="71120" bIns="71120" numCol="1" spcCol="1270" anchor="t" anchorCtr="0">
          <a:noAutofit/>
        </a:bodyPr>
        <a:lstStyle/>
        <a:p>
          <a:pPr marL="57150" lvl="1" indent="-57150" algn="l" defTabSz="444500">
            <a:lnSpc>
              <a:spcPct val="90000"/>
            </a:lnSpc>
            <a:spcBef>
              <a:spcPct val="0"/>
            </a:spcBef>
            <a:spcAft>
              <a:spcPct val="15000"/>
            </a:spcAft>
            <a:buChar char="••"/>
          </a:pPr>
          <a:r>
            <a:rPr lang="en-US" sz="1000" kern="1200" dirty="0" smtClean="0"/>
            <a:t>Configuration</a:t>
          </a:r>
          <a:endParaRPr lang="en-US" sz="1000" kern="1200" dirty="0"/>
        </a:p>
        <a:p>
          <a:pPr marL="57150" lvl="1" indent="-57150" algn="l" defTabSz="444500">
            <a:lnSpc>
              <a:spcPct val="90000"/>
            </a:lnSpc>
            <a:spcBef>
              <a:spcPct val="0"/>
            </a:spcBef>
            <a:spcAft>
              <a:spcPct val="15000"/>
            </a:spcAft>
            <a:buChar char="••"/>
          </a:pPr>
          <a:r>
            <a:rPr lang="en-US" sz="1000" kern="1200" dirty="0" smtClean="0"/>
            <a:t>Bug Tracking</a:t>
          </a:r>
          <a:endParaRPr lang="en-US" sz="1000" kern="1200" dirty="0"/>
        </a:p>
        <a:p>
          <a:pPr marL="57150" lvl="1" indent="-57150" algn="l" defTabSz="444500">
            <a:lnSpc>
              <a:spcPct val="90000"/>
            </a:lnSpc>
            <a:spcBef>
              <a:spcPct val="0"/>
            </a:spcBef>
            <a:spcAft>
              <a:spcPct val="15000"/>
            </a:spcAft>
            <a:buChar char="••"/>
          </a:pPr>
          <a:r>
            <a:rPr lang="en-US" sz="1000" kern="1200" dirty="0" smtClean="0"/>
            <a:t>User Support</a:t>
          </a:r>
          <a:endParaRPr lang="en-US" sz="1000" kern="1200" dirty="0"/>
        </a:p>
      </dsp:txBody>
      <dsp:txXfrm>
        <a:off x="7704529" y="1110005"/>
        <a:ext cx="1014334" cy="1343698"/>
      </dsp:txXfrm>
    </dsp:sp>
  </dsp:spTree>
</dsp:drawing>
</file>

<file path=ppt/diagrams/layout1.xml><?xml version="1.0" encoding="utf-8"?>
<dgm:layoutDef xmlns:dgm="http://schemas.openxmlformats.org/drawingml/2006/diagram" xmlns:a="http://schemas.openxmlformats.org/drawingml/2006/main" uniqueId="urn:microsoft.com/office/officeart/2005/8/layout/process3">
  <dgm:title val=""/>
  <dgm:desc val=""/>
  <dgm:catLst>
    <dgm:cat type="process" pri="2000"/>
  </dgm:catLst>
  <dgm:samp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Lst>
      <dgm:cxnLst>
        <dgm:cxn modelId="4" srcId="0" destId="1" srcOrd="0" destOrd="0"/>
        <dgm:cxn modelId="5" srcId="0" destId="2" srcOrd="1" destOrd="0"/>
        <dgm:cxn modelId="6" srcId="0" destId="3" srcOrd="3" destOrd="0"/>
        <dgm:cxn modelId="12" srcId="1" destId="11" srcOrd="0" destOrd="0"/>
        <dgm:cxn modelId="23" srcId="2" destId="21" srcOrd="0" destOrd="0"/>
        <dgm:cxn modelId="34" srcId="3" destId="31" srcOrd="0" destOrd="0"/>
      </dgm:cxnLst>
      <dgm:bg/>
      <dgm:whole/>
    </dgm:dataModel>
  </dgm:sampData>
  <dgm:style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 modelId="4">
          <dgm:prSet phldr="1"/>
        </dgm:pt>
        <dgm:pt modelId="41">
          <dgm:prSet phldr="1"/>
        </dgm:pt>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choose name="Name0">
      <dgm:if name="Name1" func="var" arg="dir" op="equ" val="norm">
        <dgm:alg type="lin"/>
      </dgm:if>
      <dgm:else name="Name2">
        <dgm:alg type="lin">
          <dgm:param type="linDir" val="fromR"/>
        </dgm:alg>
      </dgm:else>
    </dgm:choose>
    <dgm:shape xmlns:r="http://schemas.openxmlformats.org/officeDocument/2006/relationships" r:blip="">
      <dgm:adjLst/>
    </dgm:shape>
    <dgm:presOf/>
    <dgm:constrLst>
      <dgm:constr type="w" for="ch" forName="composite" refType="w"/>
      <dgm:constr type="w" for="ch" ptType="sibTrans" refType="w" refFor="ch" refForName="composite" fact="0.3333"/>
      <dgm:constr type="w" for="des" forName="parTx"/>
      <dgm:constr type="h" for="des" forName="parTx" op="equ"/>
      <dgm:constr type="h" for="des" forName="parSh" op="equ"/>
      <dgm:constr type="w" for="des" forName="desTx"/>
      <dgm:constr type="h" for="des" forName="desTx" op="equ"/>
      <dgm:constr type="w" for="des" forName="parSh"/>
      <dgm:constr type="primFontSz" for="des" forName="parTx" val="65"/>
      <dgm:constr type="secFontSz" for="des" forName="desTx" refType="primFontSz" refFor="des" refForName="parTx" op="equ"/>
      <dgm:constr type="primFontSz" for="des" forName="connTx" refType="primFontSz" refFor="des" refForName="parTx" fact="0.8"/>
      <dgm:constr type="primFontSz" for="des" forName="connTx" refType="primFontSz" refFor="des" refForName="parTx" op="lte" fact="0.8"/>
      <dgm:constr type="h" for="des" forName="parTx" refType="primFontSz" refFor="des" refForName="parTx" fact="0.8"/>
      <dgm:constr type="h" for="des" forName="parSh" refType="primFontSz" refFor="des" refForName="parTx" fact="1.2"/>
      <dgm:constr type="h" for="des" forName="desTx" refType="primFontSz" refFor="des" refForName="parTx" fact="1.6"/>
      <dgm:constr type="h" for="des" forName="parSh" refType="h" refFor="des" refForName="parTx" op="lte" fact="1.5"/>
      <dgm:constr type="h" for="des" forName="parSh" refType="h" refFor="des" refForName="parTx" op="gte" fact="1.5"/>
    </dgm:constrLst>
    <dgm:ruleLst>
      <dgm:rule type="w" for="ch" forName="composite" val="0" fact="NaN" max="NaN"/>
      <dgm:rule type="primFontSz" for="des" forName="parTx" val="5" fact="NaN" max="NaN"/>
    </dgm:ruleLst>
    <dgm:forEach name="Name3" axis="ch" ptType="node">
      <dgm:layoutNode name="composite">
        <dgm:alg type="composite"/>
        <dgm:shape xmlns:r="http://schemas.openxmlformats.org/officeDocument/2006/relationships" r:blip="">
          <dgm:adjLst/>
        </dgm:shape>
        <dgm:presOf/>
        <dgm:choose name="Name4">
          <dgm:if name="Name5" func="var" arg="dir" op="equ" val="norm">
            <dgm:constrLst>
              <dgm:constr type="h" refType="w" fact="1000"/>
              <dgm:constr type="l" for="ch" forName="parTx"/>
              <dgm:constr type="w" for="ch" forName="parTx" refType="w" fact="0.83"/>
              <dgm:constr type="t" for="ch" forName="parTx"/>
              <dgm:constr type="l" for="ch" forName="parSh"/>
              <dgm:constr type="w" for="ch" forName="parSh" refType="w" refFor="ch" refForName="parTx"/>
              <dgm:constr type="t" for="ch" forName="parSh"/>
              <dgm:constr type="l" for="ch" forName="desTx" refType="w" fact="0.17"/>
              <dgm:constr type="w" for="ch" forName="desTx" refType="w" refFor="ch" refForName="parTx"/>
              <dgm:constr type="t" for="ch" forName="desTx" refType="h" refFor="ch" refForName="parTx"/>
            </dgm:constrLst>
          </dgm:if>
          <dgm:else name="Name6">
            <dgm:constrLst>
              <dgm:constr type="h" refType="w" fact="1000"/>
              <dgm:constr type="l" for="ch" forName="parTx" refType="w" fact="0.17"/>
              <dgm:constr type="w" for="ch" forName="parTx" refType="w" fact="0.83"/>
              <dgm:constr type="t" for="ch" forName="parTx"/>
              <dgm:constr type="l" for="ch" forName="parSh" refType="w" fact="0.15"/>
              <dgm:constr type="w" for="ch" forName="parSh" refType="w" refFor="ch" refForName="parTx"/>
              <dgm:constr type="t" for="ch" forName="parSh"/>
              <dgm:constr type="l" for="ch" forName="desTx"/>
              <dgm:constr type="w" for="ch" forName="desTx" refType="w" refFor="ch" refForName="parTx"/>
              <dgm:constr type="t" for="ch" forName="desTx" refType="h" refFor="ch" refForName="parTx"/>
            </dgm:constrLst>
          </dgm:else>
        </dgm:choose>
        <dgm:ruleLst>
          <dgm:rule type="h" val="INF" fact="NaN" max="NaN"/>
        </dgm:ruleLst>
        <dgm:layoutNode name="parTx">
          <dgm:varLst>
            <dgm:chMax val="0"/>
            <dgm:chPref val="0"/>
            <dgm:bulletEnabled val="1"/>
          </dgm:varLst>
          <dgm:alg type="tx">
            <dgm:param type="parTxLTRAlign" val="l"/>
            <dgm:param type="parTxRTLAlign" val="r"/>
            <dgm:param type="txAnchorVert" val="t"/>
          </dgm:alg>
          <dgm:shape xmlns:r="http://schemas.openxmlformats.org/officeDocument/2006/relationships" type="rect" r:blip="" zOrderOff="1" hideGeom="1">
            <dgm:adjLst>
              <dgm:adj idx="1" val="0.1"/>
            </dgm:adjLst>
          </dgm:shape>
          <dgm:presOf axis="self" ptType="node"/>
          <dgm:constrLst>
            <dgm:constr type="h" refType="w" op="lte" fact="0.4"/>
            <dgm:constr type="bMarg" refType="primFontSz" fact="0.3"/>
            <dgm:constr type="h"/>
          </dgm:constrLst>
          <dgm:ruleLst>
            <dgm:rule type="h" val="INF" fact="NaN" max="NaN"/>
          </dgm:ruleLst>
        </dgm:layoutNode>
        <dgm:layoutNode name="parSh">
          <dgm:alg type="sp"/>
          <dgm:shape xmlns:r="http://schemas.openxmlformats.org/officeDocument/2006/relationships" type="roundRect" r:blip="">
            <dgm:adjLst>
              <dgm:adj idx="1" val="0.1"/>
            </dgm:adjLst>
          </dgm:shape>
          <dgm:presOf axis="self" ptType="node"/>
          <dgm:constrLst>
            <dgm:constr type="h"/>
          </dgm:constrLst>
          <dgm:ruleLst/>
        </dgm:layoutNode>
        <dgm:layoutNode name="desTx" styleLbl="fgAcc1">
          <dgm:varLst>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secFontSz" val="65"/>
            <dgm:constr type="primFontSz" refType="secFontSz"/>
            <dgm:constr type="h"/>
          </dgm:constrLst>
          <dgm:ruleLst>
            <dgm:rule type="h" val="INF" fact="NaN" max="NaN"/>
          </dgm:ruleLst>
        </dgm:layoutNode>
      </dgm:layoutNode>
      <dgm:forEach name="sibTransForEach" axis="followSib" ptType="sibTrans" cnt="1">
        <dgm:layoutNode name="sibTrans">
          <dgm:alg type="conn">
            <dgm:param type="begPts" val="auto"/>
            <dgm:param type="endPts" val="auto"/>
            <dgm:param type="srcNode" val="parTx"/>
            <dgm:param type="dstNode" val="parTx"/>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Tx">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process3">
  <dgm:title val=""/>
  <dgm:desc val=""/>
  <dgm:catLst>
    <dgm:cat type="process" pri="2000"/>
  </dgm:catLst>
  <dgm:samp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Lst>
      <dgm:cxnLst>
        <dgm:cxn modelId="4" srcId="0" destId="1" srcOrd="0" destOrd="0"/>
        <dgm:cxn modelId="5" srcId="0" destId="2" srcOrd="1" destOrd="0"/>
        <dgm:cxn modelId="6" srcId="0" destId="3" srcOrd="3" destOrd="0"/>
        <dgm:cxn modelId="12" srcId="1" destId="11" srcOrd="0" destOrd="0"/>
        <dgm:cxn modelId="23" srcId="2" destId="21" srcOrd="0" destOrd="0"/>
        <dgm:cxn modelId="34" srcId="3" destId="31" srcOrd="0" destOrd="0"/>
      </dgm:cxnLst>
      <dgm:bg/>
      <dgm:whole/>
    </dgm:dataModel>
  </dgm:sampData>
  <dgm:style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 modelId="4">
          <dgm:prSet phldr="1"/>
        </dgm:pt>
        <dgm:pt modelId="41">
          <dgm:prSet phldr="1"/>
        </dgm:pt>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choose name="Name0">
      <dgm:if name="Name1" func="var" arg="dir" op="equ" val="norm">
        <dgm:alg type="lin"/>
      </dgm:if>
      <dgm:else name="Name2">
        <dgm:alg type="lin">
          <dgm:param type="linDir" val="fromR"/>
        </dgm:alg>
      </dgm:else>
    </dgm:choose>
    <dgm:shape xmlns:r="http://schemas.openxmlformats.org/officeDocument/2006/relationships" r:blip="">
      <dgm:adjLst/>
    </dgm:shape>
    <dgm:presOf/>
    <dgm:constrLst>
      <dgm:constr type="w" for="ch" forName="composite" refType="w"/>
      <dgm:constr type="w" for="ch" ptType="sibTrans" refType="w" refFor="ch" refForName="composite" fact="0.3333"/>
      <dgm:constr type="w" for="des" forName="parTx"/>
      <dgm:constr type="h" for="des" forName="parTx" op="equ"/>
      <dgm:constr type="h" for="des" forName="parSh" op="equ"/>
      <dgm:constr type="w" for="des" forName="desTx"/>
      <dgm:constr type="h" for="des" forName="desTx" op="equ"/>
      <dgm:constr type="w" for="des" forName="parSh"/>
      <dgm:constr type="primFontSz" for="des" forName="parTx" val="65"/>
      <dgm:constr type="secFontSz" for="des" forName="desTx" refType="primFontSz" refFor="des" refForName="parTx" op="equ"/>
      <dgm:constr type="primFontSz" for="des" forName="connTx" refType="primFontSz" refFor="des" refForName="parTx" fact="0.8"/>
      <dgm:constr type="primFontSz" for="des" forName="connTx" refType="primFontSz" refFor="des" refForName="parTx" op="lte" fact="0.8"/>
      <dgm:constr type="h" for="des" forName="parTx" refType="primFontSz" refFor="des" refForName="parTx" fact="0.8"/>
      <dgm:constr type="h" for="des" forName="parSh" refType="primFontSz" refFor="des" refForName="parTx" fact="1.2"/>
      <dgm:constr type="h" for="des" forName="desTx" refType="primFontSz" refFor="des" refForName="parTx" fact="1.6"/>
      <dgm:constr type="h" for="des" forName="parSh" refType="h" refFor="des" refForName="parTx" op="lte" fact="1.5"/>
      <dgm:constr type="h" for="des" forName="parSh" refType="h" refFor="des" refForName="parTx" op="gte" fact="1.5"/>
    </dgm:constrLst>
    <dgm:ruleLst>
      <dgm:rule type="w" for="ch" forName="composite" val="0" fact="NaN" max="NaN"/>
      <dgm:rule type="primFontSz" for="des" forName="parTx" val="5" fact="NaN" max="NaN"/>
    </dgm:ruleLst>
    <dgm:forEach name="Name3" axis="ch" ptType="node">
      <dgm:layoutNode name="composite">
        <dgm:alg type="composite"/>
        <dgm:shape xmlns:r="http://schemas.openxmlformats.org/officeDocument/2006/relationships" r:blip="">
          <dgm:adjLst/>
        </dgm:shape>
        <dgm:presOf/>
        <dgm:choose name="Name4">
          <dgm:if name="Name5" func="var" arg="dir" op="equ" val="norm">
            <dgm:constrLst>
              <dgm:constr type="h" refType="w" fact="1000"/>
              <dgm:constr type="l" for="ch" forName="parTx"/>
              <dgm:constr type="w" for="ch" forName="parTx" refType="w" fact="0.83"/>
              <dgm:constr type="t" for="ch" forName="parTx"/>
              <dgm:constr type="l" for="ch" forName="parSh"/>
              <dgm:constr type="w" for="ch" forName="parSh" refType="w" refFor="ch" refForName="parTx"/>
              <dgm:constr type="t" for="ch" forName="parSh"/>
              <dgm:constr type="l" for="ch" forName="desTx" refType="w" fact="0.17"/>
              <dgm:constr type="w" for="ch" forName="desTx" refType="w" refFor="ch" refForName="parTx"/>
              <dgm:constr type="t" for="ch" forName="desTx" refType="h" refFor="ch" refForName="parTx"/>
            </dgm:constrLst>
          </dgm:if>
          <dgm:else name="Name6">
            <dgm:constrLst>
              <dgm:constr type="h" refType="w" fact="1000"/>
              <dgm:constr type="l" for="ch" forName="parTx" refType="w" fact="0.17"/>
              <dgm:constr type="w" for="ch" forName="parTx" refType="w" fact="0.83"/>
              <dgm:constr type="t" for="ch" forName="parTx"/>
              <dgm:constr type="l" for="ch" forName="parSh" refType="w" fact="0.15"/>
              <dgm:constr type="w" for="ch" forName="parSh" refType="w" refFor="ch" refForName="parTx"/>
              <dgm:constr type="t" for="ch" forName="parSh"/>
              <dgm:constr type="l" for="ch" forName="desTx"/>
              <dgm:constr type="w" for="ch" forName="desTx" refType="w" refFor="ch" refForName="parTx"/>
              <dgm:constr type="t" for="ch" forName="desTx" refType="h" refFor="ch" refForName="parTx"/>
            </dgm:constrLst>
          </dgm:else>
        </dgm:choose>
        <dgm:ruleLst>
          <dgm:rule type="h" val="INF" fact="NaN" max="NaN"/>
        </dgm:ruleLst>
        <dgm:layoutNode name="parTx">
          <dgm:varLst>
            <dgm:chMax val="0"/>
            <dgm:chPref val="0"/>
            <dgm:bulletEnabled val="1"/>
          </dgm:varLst>
          <dgm:alg type="tx">
            <dgm:param type="parTxLTRAlign" val="l"/>
            <dgm:param type="parTxRTLAlign" val="r"/>
            <dgm:param type="txAnchorVert" val="t"/>
          </dgm:alg>
          <dgm:shape xmlns:r="http://schemas.openxmlformats.org/officeDocument/2006/relationships" type="rect" r:blip="" zOrderOff="1" hideGeom="1">
            <dgm:adjLst>
              <dgm:adj idx="1" val="0.1"/>
            </dgm:adjLst>
          </dgm:shape>
          <dgm:presOf axis="self" ptType="node"/>
          <dgm:constrLst>
            <dgm:constr type="h" refType="w" op="lte" fact="0.4"/>
            <dgm:constr type="bMarg" refType="primFontSz" fact="0.3"/>
            <dgm:constr type="h"/>
          </dgm:constrLst>
          <dgm:ruleLst>
            <dgm:rule type="h" val="INF" fact="NaN" max="NaN"/>
          </dgm:ruleLst>
        </dgm:layoutNode>
        <dgm:layoutNode name="parSh">
          <dgm:alg type="sp"/>
          <dgm:shape xmlns:r="http://schemas.openxmlformats.org/officeDocument/2006/relationships" type="roundRect" r:blip="">
            <dgm:adjLst>
              <dgm:adj idx="1" val="0.1"/>
            </dgm:adjLst>
          </dgm:shape>
          <dgm:presOf axis="self" ptType="node"/>
          <dgm:constrLst>
            <dgm:constr type="h"/>
          </dgm:constrLst>
          <dgm:ruleLst/>
        </dgm:layoutNode>
        <dgm:layoutNode name="desTx" styleLbl="fgAcc1">
          <dgm:varLst>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secFontSz" val="65"/>
            <dgm:constr type="primFontSz" refType="secFontSz"/>
            <dgm:constr type="h"/>
          </dgm:constrLst>
          <dgm:ruleLst>
            <dgm:rule type="h" val="INF" fact="NaN" max="NaN"/>
          </dgm:ruleLst>
        </dgm:layoutNode>
      </dgm:layoutNode>
      <dgm:forEach name="sibTransForEach" axis="followSib" ptType="sibTrans" cnt="1">
        <dgm:layoutNode name="sibTrans">
          <dgm:alg type="conn">
            <dgm:param type="begPts" val="auto"/>
            <dgm:param type="endPts" val="auto"/>
            <dgm:param type="srcNode" val="parTx"/>
            <dgm:param type="dstNode" val="parTx"/>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Tx">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D948082-FDB9-5B4A-BC0B-AB7BEE0B2D15}" type="datetimeFigureOut">
              <a:rPr lang="en-US" smtClean="0"/>
              <a:pPr/>
              <a:t>26/10/2012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DEEEDD6-D138-364A-991D-59F71205C54B}" type="slidenum">
              <a:rPr lang="en-US" smtClean="0"/>
              <a:pPr/>
              <a:t>‹#›</a:t>
            </a:fld>
            <a:endParaRPr lang="en-US"/>
          </a:p>
        </p:txBody>
      </p:sp>
    </p:spTree>
    <p:extLst>
      <p:ext uri="{BB962C8B-B14F-4D97-AF65-F5344CB8AC3E}">
        <p14:creationId xmlns:p14="http://schemas.microsoft.com/office/powerpoint/2010/main" val="127092654"/>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7"/>
          <p:cNvSpPr>
            <a:spLocks noGrp="1" noChangeArrowheads="1"/>
          </p:cNvSpPr>
          <p:nvPr>
            <p:ph type="sldNum" sz="quarter" idx="5"/>
          </p:nvPr>
        </p:nvSpPr>
        <p:spPr>
          <a:noFill/>
        </p:spPr>
        <p:txBody>
          <a:bodyPr/>
          <a:lstStyle/>
          <a:p>
            <a:fld id="{0AD6B422-6C98-3A4E-836E-2318F3CE733C}" type="slidenum">
              <a:rPr lang="en-US"/>
              <a:pPr/>
              <a:t>3</a:t>
            </a:fld>
            <a:endParaRPr lang="en-US"/>
          </a:p>
        </p:txBody>
      </p:sp>
      <p:sp>
        <p:nvSpPr>
          <p:cNvPr id="17411" name="Rectangle 2"/>
          <p:cNvSpPr>
            <a:spLocks noGrp="1" noRot="1" noChangeAspect="1" noChangeArrowheads="1" noTextEdit="1"/>
          </p:cNvSpPr>
          <p:nvPr>
            <p:ph type="sldImg"/>
          </p:nvPr>
        </p:nvSpPr>
        <p:spPr>
          <a:ln/>
        </p:spPr>
      </p:sp>
      <p:sp>
        <p:nvSpPr>
          <p:cNvPr id="17412" name="Rectangle 3"/>
          <p:cNvSpPr>
            <a:spLocks noGrp="1" noChangeArrowheads="1"/>
          </p:cNvSpPr>
          <p:nvPr>
            <p:ph type="body" idx="1"/>
          </p:nvPr>
        </p:nvSpPr>
        <p:spPr>
          <a:noFill/>
          <a:ln/>
        </p:spPr>
        <p:txBody>
          <a:bodyPr/>
          <a:lstStyle/>
          <a:p>
            <a:pPr eaLnBrk="1" hangingPunct="1"/>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7"/>
          <p:cNvSpPr>
            <a:spLocks noGrp="1" noChangeArrowheads="1"/>
          </p:cNvSpPr>
          <p:nvPr>
            <p:ph type="sldNum" sz="quarter" idx="5"/>
          </p:nvPr>
        </p:nvSpPr>
        <p:spPr>
          <a:noFill/>
        </p:spPr>
        <p:txBody>
          <a:bodyPr/>
          <a:lstStyle/>
          <a:p>
            <a:fld id="{0AD6B422-6C98-3A4E-836E-2318F3CE733C}" type="slidenum">
              <a:rPr lang="en-US"/>
              <a:pPr/>
              <a:t>4</a:t>
            </a:fld>
            <a:endParaRPr lang="en-US"/>
          </a:p>
        </p:txBody>
      </p:sp>
      <p:sp>
        <p:nvSpPr>
          <p:cNvPr id="17411" name="Rectangle 2"/>
          <p:cNvSpPr>
            <a:spLocks noGrp="1" noRot="1" noChangeAspect="1" noChangeArrowheads="1" noTextEdit="1"/>
          </p:cNvSpPr>
          <p:nvPr>
            <p:ph type="sldImg"/>
          </p:nvPr>
        </p:nvSpPr>
        <p:spPr>
          <a:ln/>
        </p:spPr>
      </p:sp>
      <p:sp>
        <p:nvSpPr>
          <p:cNvPr id="17412" name="Rectangle 3"/>
          <p:cNvSpPr>
            <a:spLocks noGrp="1" noChangeArrowheads="1"/>
          </p:cNvSpPr>
          <p:nvPr>
            <p:ph type="body" idx="1"/>
          </p:nvPr>
        </p:nvSpPr>
        <p:spPr>
          <a:noFill/>
          <a:ln/>
        </p:spPr>
        <p:txBody>
          <a:bodyPr/>
          <a:lstStyle/>
          <a:p>
            <a:pPr eaLnBrk="1" hangingPunct="1"/>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3" name="Rectangle 22"/>
          <p:cNvSpPr/>
          <p:nvPr/>
        </p:nvSpPr>
        <p:spPr>
          <a:xfrm flipV="1">
            <a:off x="5410182" y="3810000"/>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4" name="Rectangle 23"/>
          <p:cNvSpPr/>
          <p:nvPr/>
        </p:nvSpPr>
        <p:spPr>
          <a:xfrm flipV="1">
            <a:off x="5410200" y="3897010"/>
            <a:ext cx="3733801" cy="192024"/>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5" name="Rectangle 24"/>
          <p:cNvSpPr/>
          <p:nvPr/>
        </p:nvSpPr>
        <p:spPr>
          <a:xfrm flipV="1">
            <a:off x="5410200" y="4115167"/>
            <a:ext cx="3733801"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6" name="Rectangle 25"/>
          <p:cNvSpPr/>
          <p:nvPr/>
        </p:nvSpPr>
        <p:spPr>
          <a:xfrm flipV="1">
            <a:off x="5410200" y="4164403"/>
            <a:ext cx="1965960" cy="18288"/>
          </a:xfrm>
          <a:prstGeom prst="rect">
            <a:avLst/>
          </a:prstGeom>
          <a:solidFill>
            <a:schemeClr val="accent2">
              <a:alpha val="6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Rectangle 26"/>
          <p:cNvSpPr/>
          <p:nvPr/>
        </p:nvSpPr>
        <p:spPr>
          <a:xfrm flipV="1">
            <a:off x="5410200" y="4199572"/>
            <a:ext cx="1965960"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0" name="Rounded Rectangle 29"/>
          <p:cNvSpPr/>
          <p:nvPr/>
        </p:nvSpPr>
        <p:spPr bwMode="white">
          <a:xfrm>
            <a:off x="5410200" y="3962400"/>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1" name="Rounded Rectangle 30"/>
          <p:cNvSpPr/>
          <p:nvPr/>
        </p:nvSpPr>
        <p:spPr bwMode="white">
          <a:xfrm>
            <a:off x="7376507" y="406098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Rectangle 6"/>
          <p:cNvSpPr/>
          <p:nvPr/>
        </p:nvSpPr>
        <p:spPr>
          <a:xfrm>
            <a:off x="1" y="3649662"/>
            <a:ext cx="9144000" cy="244170"/>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0" y="3675527"/>
            <a:ext cx="9144001" cy="14067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flipV="1">
            <a:off x="6414051" y="3643090"/>
            <a:ext cx="2729950" cy="248432"/>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a:xfrm>
            <a:off x="0" y="0"/>
            <a:ext cx="9144000" cy="3701700"/>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457200" y="2401887"/>
            <a:ext cx="8458200" cy="1470025"/>
          </a:xfrm>
        </p:spPr>
        <p:txBody>
          <a:bodyPr anchor="b"/>
          <a:lstStyle>
            <a:lvl1pPr>
              <a:defRPr sz="4400">
                <a:solidFill>
                  <a:schemeClr val="bg1"/>
                </a:solidFill>
              </a:defRPr>
            </a:lvl1pPr>
          </a:lstStyle>
          <a:p>
            <a:r>
              <a:rPr kumimoji="0" lang="en-GB" smtClean="0"/>
              <a:t>Click to edit Master title style</a:t>
            </a:r>
            <a:endParaRPr kumimoji="0" lang="en-US"/>
          </a:p>
        </p:txBody>
      </p:sp>
      <p:sp>
        <p:nvSpPr>
          <p:cNvPr id="9" name="Subtitle 8"/>
          <p:cNvSpPr>
            <a:spLocks noGrp="1"/>
          </p:cNvSpPr>
          <p:nvPr>
            <p:ph type="subTitle" idx="1"/>
          </p:nvPr>
        </p:nvSpPr>
        <p:spPr>
          <a:xfrm>
            <a:off x="457200" y="3899938"/>
            <a:ext cx="4953000" cy="1752600"/>
          </a:xfrm>
        </p:spPr>
        <p:txBody>
          <a:bodyPr/>
          <a:lstStyle>
            <a:lvl1pPr marL="64008" indent="0" algn="l">
              <a:buNone/>
              <a:defRPr sz="24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GB" smtClean="0"/>
              <a:t>Click to edit Master subtitle style</a:t>
            </a:r>
            <a:endParaRPr kumimoji="0" lang="en-US"/>
          </a:p>
        </p:txBody>
      </p:sp>
      <p:sp>
        <p:nvSpPr>
          <p:cNvPr id="28" name="Date Placeholder 27"/>
          <p:cNvSpPr>
            <a:spLocks noGrp="1"/>
          </p:cNvSpPr>
          <p:nvPr>
            <p:ph type="dt" sz="half" idx="10"/>
          </p:nvPr>
        </p:nvSpPr>
        <p:spPr>
          <a:xfrm>
            <a:off x="6705600" y="4206240"/>
            <a:ext cx="960120" cy="457200"/>
          </a:xfrm>
        </p:spPr>
        <p:txBody>
          <a:bodyPr/>
          <a:lstStyle/>
          <a:p>
            <a:fld id="{710F4C3B-12BB-4EC8-A596-2037BFBCFD5E}" type="datetime1">
              <a:rPr lang="en-US" smtClean="0"/>
              <a:pPr/>
              <a:t>26/10/2012</a:t>
            </a:fld>
            <a:endParaRPr lang="en-US"/>
          </a:p>
        </p:txBody>
      </p:sp>
      <p:sp>
        <p:nvSpPr>
          <p:cNvPr id="17" name="Footer Placeholder 16"/>
          <p:cNvSpPr>
            <a:spLocks noGrp="1"/>
          </p:cNvSpPr>
          <p:nvPr>
            <p:ph type="ftr" sz="quarter" idx="11"/>
          </p:nvPr>
        </p:nvSpPr>
        <p:spPr>
          <a:xfrm>
            <a:off x="5410200" y="4205288"/>
            <a:ext cx="1295400" cy="457200"/>
          </a:xfrm>
        </p:spPr>
        <p:txBody>
          <a:bodyPr/>
          <a:lstStyle/>
          <a:p>
            <a:endParaRPr lang="en-US"/>
          </a:p>
        </p:txBody>
      </p:sp>
      <p:sp>
        <p:nvSpPr>
          <p:cNvPr id="29" name="Slide Number Placeholder 28"/>
          <p:cNvSpPr>
            <a:spLocks noGrp="1"/>
          </p:cNvSpPr>
          <p:nvPr>
            <p:ph type="sldNum" sz="quarter" idx="12"/>
          </p:nvPr>
        </p:nvSpPr>
        <p:spPr>
          <a:xfrm>
            <a:off x="8320088" y="1136"/>
            <a:ext cx="747712" cy="365760"/>
          </a:xfrm>
        </p:spPr>
        <p:txBody>
          <a:bodyPr/>
          <a:lstStyle>
            <a:lvl1pPr algn="r">
              <a:defRPr sz="1800">
                <a:solidFill>
                  <a:schemeClr val="bg1"/>
                </a:solidFill>
              </a:defRPr>
            </a:lvl1pPr>
          </a:lstStyle>
          <a:p>
            <a:fld id="{91AF2B4D-6B12-4EDF-87BB-2B55CECB6611}"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GB"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GB" smtClean="0"/>
              <a:t>Click to edit Master text styles</a:t>
            </a:r>
          </a:p>
          <a:p>
            <a:pPr lvl="1" eaLnBrk="1" latinLnBrk="0" hangingPunct="1"/>
            <a:r>
              <a:rPr lang="en-GB" smtClean="0"/>
              <a:t>Second level</a:t>
            </a:r>
          </a:p>
          <a:p>
            <a:pPr lvl="2" eaLnBrk="1" latinLnBrk="0" hangingPunct="1"/>
            <a:r>
              <a:rPr lang="en-GB" smtClean="0"/>
              <a:t>Third level</a:t>
            </a:r>
          </a:p>
          <a:p>
            <a:pPr lvl="3" eaLnBrk="1" latinLnBrk="0" hangingPunct="1"/>
            <a:r>
              <a:rPr lang="en-GB" smtClean="0"/>
              <a:t>Fourth level</a:t>
            </a:r>
          </a:p>
          <a:p>
            <a:pPr lvl="4" eaLnBrk="1" latinLnBrk="0" hangingPunct="1"/>
            <a:r>
              <a:rPr lang="en-GB" smtClean="0"/>
              <a:t>Fifth level</a:t>
            </a:r>
            <a:endParaRPr kumimoji="0" lang="en-US"/>
          </a:p>
        </p:txBody>
      </p:sp>
      <p:sp>
        <p:nvSpPr>
          <p:cNvPr id="4" name="Date Placeholder 3"/>
          <p:cNvSpPr>
            <a:spLocks noGrp="1"/>
          </p:cNvSpPr>
          <p:nvPr>
            <p:ph type="dt" sz="half" idx="10"/>
          </p:nvPr>
        </p:nvSpPr>
        <p:spPr/>
        <p:txBody>
          <a:bodyPr/>
          <a:lstStyle/>
          <a:p>
            <a:fld id="{5AFD5335-7B18-A346-B032-D47243884A0D}" type="datetimeFigureOut">
              <a:rPr lang="en-US" smtClean="0"/>
              <a:pPr/>
              <a:t>26/10/2012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5F0626A-BCF5-3943-8A99-FC06541FC354}"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81800" y="1143000"/>
            <a:ext cx="1905000" cy="5486400"/>
          </a:xfrm>
        </p:spPr>
        <p:txBody>
          <a:bodyPr vert="eaVert"/>
          <a:lstStyle/>
          <a:p>
            <a:r>
              <a:rPr kumimoji="0" lang="en-GB" smtClean="0"/>
              <a:t>Click to edit Master title style</a:t>
            </a:r>
            <a:endParaRPr kumimoji="0" lang="en-US"/>
          </a:p>
        </p:txBody>
      </p:sp>
      <p:sp>
        <p:nvSpPr>
          <p:cNvPr id="3" name="Vertical Text Placeholder 2"/>
          <p:cNvSpPr>
            <a:spLocks noGrp="1"/>
          </p:cNvSpPr>
          <p:nvPr>
            <p:ph type="body" orient="vert" idx="1"/>
          </p:nvPr>
        </p:nvSpPr>
        <p:spPr>
          <a:xfrm>
            <a:off x="457200" y="1143000"/>
            <a:ext cx="6248400" cy="5486400"/>
          </a:xfrm>
        </p:spPr>
        <p:txBody>
          <a:bodyPr vert="eaVert"/>
          <a:lstStyle/>
          <a:p>
            <a:pPr lvl="0" eaLnBrk="1" latinLnBrk="0" hangingPunct="1"/>
            <a:r>
              <a:rPr lang="en-GB" smtClean="0"/>
              <a:t>Click to edit Master text styles</a:t>
            </a:r>
          </a:p>
          <a:p>
            <a:pPr lvl="1" eaLnBrk="1" latinLnBrk="0" hangingPunct="1"/>
            <a:r>
              <a:rPr lang="en-GB" smtClean="0"/>
              <a:t>Second level</a:t>
            </a:r>
          </a:p>
          <a:p>
            <a:pPr lvl="2" eaLnBrk="1" latinLnBrk="0" hangingPunct="1"/>
            <a:r>
              <a:rPr lang="en-GB" smtClean="0"/>
              <a:t>Third level</a:t>
            </a:r>
          </a:p>
          <a:p>
            <a:pPr lvl="3" eaLnBrk="1" latinLnBrk="0" hangingPunct="1"/>
            <a:r>
              <a:rPr lang="en-GB" smtClean="0"/>
              <a:t>Fourth level</a:t>
            </a:r>
          </a:p>
          <a:p>
            <a:pPr lvl="4" eaLnBrk="1" latinLnBrk="0" hangingPunct="1"/>
            <a:r>
              <a:rPr lang="en-GB" smtClean="0"/>
              <a:t>Fifth level</a:t>
            </a:r>
            <a:endParaRPr kumimoji="0" lang="en-US"/>
          </a:p>
        </p:txBody>
      </p:sp>
      <p:sp>
        <p:nvSpPr>
          <p:cNvPr id="4" name="Date Placeholder 3"/>
          <p:cNvSpPr>
            <a:spLocks noGrp="1"/>
          </p:cNvSpPr>
          <p:nvPr>
            <p:ph type="dt" sz="half" idx="10"/>
          </p:nvPr>
        </p:nvSpPr>
        <p:spPr/>
        <p:txBody>
          <a:bodyPr/>
          <a:lstStyle/>
          <a:p>
            <a:fld id="{5AFD5335-7B18-A346-B032-D47243884A0D}" type="datetimeFigureOut">
              <a:rPr lang="en-US" smtClean="0"/>
              <a:pPr/>
              <a:t>26/10/2012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5F0626A-BCF5-3943-8A99-FC06541FC354}"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GB"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GB" smtClean="0"/>
              <a:t>Click to edit Master text styles</a:t>
            </a:r>
          </a:p>
          <a:p>
            <a:pPr lvl="1" eaLnBrk="1" latinLnBrk="0" hangingPunct="1"/>
            <a:r>
              <a:rPr lang="en-GB" smtClean="0"/>
              <a:t>Second level</a:t>
            </a:r>
          </a:p>
          <a:p>
            <a:pPr lvl="2" eaLnBrk="1" latinLnBrk="0" hangingPunct="1"/>
            <a:r>
              <a:rPr lang="en-GB" smtClean="0"/>
              <a:t>Third level</a:t>
            </a:r>
          </a:p>
          <a:p>
            <a:pPr lvl="3" eaLnBrk="1" latinLnBrk="0" hangingPunct="1"/>
            <a:r>
              <a:rPr lang="en-GB" smtClean="0"/>
              <a:t>Fourth level</a:t>
            </a:r>
          </a:p>
          <a:p>
            <a:pPr lvl="4" eaLnBrk="1" latinLnBrk="0" hangingPunct="1"/>
            <a:r>
              <a:rPr lang="en-GB" smtClean="0"/>
              <a:t>Fifth level</a:t>
            </a:r>
            <a:endParaRPr kumimoji="0" lang="en-US"/>
          </a:p>
        </p:txBody>
      </p:sp>
      <p:sp>
        <p:nvSpPr>
          <p:cNvPr id="4" name="Date Placeholder 3"/>
          <p:cNvSpPr>
            <a:spLocks noGrp="1"/>
          </p:cNvSpPr>
          <p:nvPr>
            <p:ph type="dt" sz="half" idx="10"/>
          </p:nvPr>
        </p:nvSpPr>
        <p:spPr/>
        <p:txBody>
          <a:bodyPr/>
          <a:lstStyle/>
          <a:p>
            <a:fld id="{5AFD5335-7B18-A346-B032-D47243884A0D}" type="datetimeFigureOut">
              <a:rPr lang="en-US" smtClean="0"/>
              <a:pPr/>
              <a:t>26/10/2012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5F0626A-BCF5-3943-8A99-FC06541FC354}"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1981200"/>
            <a:ext cx="7772400" cy="1362075"/>
          </a:xfrm>
        </p:spPr>
        <p:txBody>
          <a:bodyPr anchor="b">
            <a:noAutofit/>
          </a:bodyPr>
          <a:lstStyle>
            <a:lvl1pPr algn="l">
              <a:buNone/>
              <a:defRPr sz="4300" b="1" cap="none" baseline="0">
                <a:ln w="12700">
                  <a:solidFill>
                    <a:schemeClr val="accent2">
                      <a:shade val="90000"/>
                      <a:satMod val="150000"/>
                    </a:schemeClr>
                  </a:solidFill>
                </a:ln>
                <a:solidFill>
                  <a:srgbClr val="FFFFFF"/>
                </a:solidFill>
                <a:effectLst>
                  <a:outerShdw blurRad="38100" dist="38100" dir="5400000" algn="tl" rotWithShape="0">
                    <a:srgbClr val="000000">
                      <a:alpha val="25000"/>
                    </a:srgbClr>
                  </a:outerShdw>
                </a:effectLst>
              </a:defRPr>
            </a:lvl1pPr>
          </a:lstStyle>
          <a:p>
            <a:r>
              <a:rPr kumimoji="0" lang="en-GB" smtClean="0"/>
              <a:t>Click to edit Master title style</a:t>
            </a:r>
            <a:endParaRPr kumimoji="0" lang="en-US"/>
          </a:p>
        </p:txBody>
      </p:sp>
      <p:sp>
        <p:nvSpPr>
          <p:cNvPr id="3" name="Text Placeholder 2"/>
          <p:cNvSpPr>
            <a:spLocks noGrp="1"/>
          </p:cNvSpPr>
          <p:nvPr>
            <p:ph type="body" idx="1"/>
          </p:nvPr>
        </p:nvSpPr>
        <p:spPr>
          <a:xfrm>
            <a:off x="722313" y="3367088"/>
            <a:ext cx="7772400" cy="1509712"/>
          </a:xfrm>
        </p:spPr>
        <p:txBody>
          <a:bodyPr anchor="t"/>
          <a:lstStyle>
            <a:lvl1pPr marL="45720" indent="0">
              <a:buNone/>
              <a:defRPr sz="2100" b="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GB" smtClean="0"/>
              <a:t>Click to edit Master text styles</a:t>
            </a:r>
          </a:p>
        </p:txBody>
      </p:sp>
      <p:sp>
        <p:nvSpPr>
          <p:cNvPr id="4" name="Date Placeholder 3"/>
          <p:cNvSpPr>
            <a:spLocks noGrp="1"/>
          </p:cNvSpPr>
          <p:nvPr>
            <p:ph type="dt" sz="half" idx="10"/>
          </p:nvPr>
        </p:nvSpPr>
        <p:spPr/>
        <p:txBody>
          <a:bodyPr/>
          <a:lstStyle/>
          <a:p>
            <a:fld id="{C3F416CD-67A3-4CF0-A210-F6AF31AC147F}" type="datetimeFigureOut">
              <a:rPr lang="en-US" smtClean="0"/>
              <a:pPr/>
              <a:t>26/10/2012</a:t>
            </a:fld>
            <a:endParaRPr lang="en-US"/>
          </a:p>
        </p:txBody>
      </p:sp>
      <p:sp>
        <p:nvSpPr>
          <p:cNvPr id="5" name="Footer Placeholder 4"/>
          <p:cNvSpPr>
            <a:spLocks noGrp="1"/>
          </p:cNvSpPr>
          <p:nvPr>
            <p:ph type="ftr" sz="quarter" idx="11"/>
          </p:nvPr>
        </p:nvSpPr>
        <p:spPr/>
        <p:txBody>
          <a:bodyPr/>
          <a:lstStyle/>
          <a:p>
            <a:endParaRPr kumimoji="0" lang="en-US"/>
          </a:p>
        </p:txBody>
      </p:sp>
      <p:sp>
        <p:nvSpPr>
          <p:cNvPr id="6" name="Slide Number Placeholder 5"/>
          <p:cNvSpPr>
            <a:spLocks noGrp="1"/>
          </p:cNvSpPr>
          <p:nvPr>
            <p:ph type="sldNum" sz="quarter" idx="12"/>
          </p:nvPr>
        </p:nvSpPr>
        <p:spPr/>
        <p:txBody>
          <a:bodyPr/>
          <a:lstStyle/>
          <a:p>
            <a:fld id="{96652B35-718D-4E28-AFEB-B694A3B357E8}" type="slidenum">
              <a:rPr kumimoji="0" lang="en-US" smtClean="0"/>
              <a:pPr/>
              <a:t>‹#›</a:t>
            </a:fld>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GB" smtClean="0"/>
              <a:t>Click to edit Master title style</a:t>
            </a:r>
            <a:endParaRPr kumimoji="0" lang="en-US"/>
          </a:p>
        </p:txBody>
      </p:sp>
      <p:sp>
        <p:nvSpPr>
          <p:cNvPr id="3" name="Content Placeholder 2"/>
          <p:cNvSpPr>
            <a:spLocks noGrp="1"/>
          </p:cNvSpPr>
          <p:nvPr>
            <p:ph sz="half" idx="1"/>
          </p:nvPr>
        </p:nvSpPr>
        <p:spPr>
          <a:xfrm>
            <a:off x="457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en-GB" smtClean="0"/>
              <a:t>Click to edit Master text styles</a:t>
            </a:r>
          </a:p>
          <a:p>
            <a:pPr lvl="1" eaLnBrk="1" latinLnBrk="0" hangingPunct="1"/>
            <a:r>
              <a:rPr lang="en-GB" smtClean="0"/>
              <a:t>Second level</a:t>
            </a:r>
          </a:p>
          <a:p>
            <a:pPr lvl="2" eaLnBrk="1" latinLnBrk="0" hangingPunct="1"/>
            <a:r>
              <a:rPr lang="en-GB" smtClean="0"/>
              <a:t>Third level</a:t>
            </a:r>
          </a:p>
          <a:p>
            <a:pPr lvl="3" eaLnBrk="1" latinLnBrk="0" hangingPunct="1"/>
            <a:r>
              <a:rPr lang="en-GB" smtClean="0"/>
              <a:t>Fourth level</a:t>
            </a:r>
          </a:p>
          <a:p>
            <a:pPr lvl="4" eaLnBrk="1" latinLnBrk="0" hangingPunct="1"/>
            <a:r>
              <a:rPr lang="en-GB" smtClean="0"/>
              <a:t>Fifth level</a:t>
            </a:r>
            <a:endParaRPr kumimoji="0" lang="en-US"/>
          </a:p>
        </p:txBody>
      </p:sp>
      <p:sp>
        <p:nvSpPr>
          <p:cNvPr id="4" name="Content Placeholder 3"/>
          <p:cNvSpPr>
            <a:spLocks noGrp="1"/>
          </p:cNvSpPr>
          <p:nvPr>
            <p:ph sz="half" idx="2"/>
          </p:nvPr>
        </p:nvSpPr>
        <p:spPr>
          <a:xfrm>
            <a:off x="4648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en-GB" smtClean="0"/>
              <a:t>Click to edit Master text styles</a:t>
            </a:r>
          </a:p>
          <a:p>
            <a:pPr lvl="1" eaLnBrk="1" latinLnBrk="0" hangingPunct="1"/>
            <a:r>
              <a:rPr lang="en-GB" smtClean="0"/>
              <a:t>Second level</a:t>
            </a:r>
          </a:p>
          <a:p>
            <a:pPr lvl="2" eaLnBrk="1" latinLnBrk="0" hangingPunct="1"/>
            <a:r>
              <a:rPr lang="en-GB" smtClean="0"/>
              <a:t>Third level</a:t>
            </a:r>
          </a:p>
          <a:p>
            <a:pPr lvl="3" eaLnBrk="1" latinLnBrk="0" hangingPunct="1"/>
            <a:r>
              <a:rPr lang="en-GB" smtClean="0"/>
              <a:t>Fourth level</a:t>
            </a:r>
          </a:p>
          <a:p>
            <a:pPr lvl="4" eaLnBrk="1" latinLnBrk="0" hangingPunct="1"/>
            <a:r>
              <a:rPr lang="en-GB" smtClean="0"/>
              <a:t>Fifth level</a:t>
            </a:r>
            <a:endParaRPr kumimoji="0" lang="en-US"/>
          </a:p>
        </p:txBody>
      </p:sp>
      <p:sp>
        <p:nvSpPr>
          <p:cNvPr id="5" name="Date Placeholder 4"/>
          <p:cNvSpPr>
            <a:spLocks noGrp="1"/>
          </p:cNvSpPr>
          <p:nvPr>
            <p:ph type="dt" sz="half" idx="10"/>
          </p:nvPr>
        </p:nvSpPr>
        <p:spPr/>
        <p:txBody>
          <a:bodyPr/>
          <a:lstStyle/>
          <a:p>
            <a:fld id="{5AFD5335-7B18-A346-B032-D47243884A0D}" type="datetimeFigureOut">
              <a:rPr lang="en-US" smtClean="0"/>
              <a:pPr/>
              <a:t>26/10/2012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5F0626A-BCF5-3943-8A99-FC06541FC354}"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1000" y="1143000"/>
            <a:ext cx="8382000" cy="1069848"/>
          </a:xfrm>
        </p:spPr>
        <p:txBody>
          <a:bodyPr anchor="ctr"/>
          <a:lstStyle>
            <a:lvl1pPr>
              <a:defRPr sz="4000" b="0" i="0" cap="none" baseline="0"/>
            </a:lvl1pPr>
          </a:lstStyle>
          <a:p>
            <a:r>
              <a:rPr kumimoji="0" lang="en-GB" smtClean="0"/>
              <a:t>Click to edit Master title style</a:t>
            </a:r>
            <a:endParaRPr kumimoji="0" lang="en-US"/>
          </a:p>
        </p:txBody>
      </p:sp>
      <p:sp>
        <p:nvSpPr>
          <p:cNvPr id="3" name="Text Placeholder 2"/>
          <p:cNvSpPr>
            <a:spLocks noGrp="1"/>
          </p:cNvSpPr>
          <p:nvPr>
            <p:ph type="body" idx="1"/>
          </p:nvPr>
        </p:nvSpPr>
        <p:spPr>
          <a:xfrm>
            <a:off x="381000" y="2244970"/>
            <a:ext cx="4041648"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GB" smtClean="0"/>
              <a:t>Click to edit Master text styles</a:t>
            </a:r>
          </a:p>
        </p:txBody>
      </p:sp>
      <p:sp>
        <p:nvSpPr>
          <p:cNvPr id="4" name="Text Placeholder 3"/>
          <p:cNvSpPr>
            <a:spLocks noGrp="1"/>
          </p:cNvSpPr>
          <p:nvPr>
            <p:ph type="body" sz="half" idx="3"/>
          </p:nvPr>
        </p:nvSpPr>
        <p:spPr>
          <a:xfrm>
            <a:off x="4721225" y="2244970"/>
            <a:ext cx="4041775"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GB" smtClean="0"/>
              <a:t>Click to edit Master text styles</a:t>
            </a:r>
          </a:p>
        </p:txBody>
      </p:sp>
      <p:sp>
        <p:nvSpPr>
          <p:cNvPr id="5" name="Content Placeholder 4"/>
          <p:cNvSpPr>
            <a:spLocks noGrp="1"/>
          </p:cNvSpPr>
          <p:nvPr>
            <p:ph sz="quarter" idx="2"/>
          </p:nvPr>
        </p:nvSpPr>
        <p:spPr>
          <a:xfrm>
            <a:off x="381000" y="2708519"/>
            <a:ext cx="4041648"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en-GB" smtClean="0"/>
              <a:t>Click to edit Master text styles</a:t>
            </a:r>
          </a:p>
          <a:p>
            <a:pPr lvl="1" eaLnBrk="1" latinLnBrk="0" hangingPunct="1"/>
            <a:r>
              <a:rPr lang="en-GB" smtClean="0"/>
              <a:t>Second level</a:t>
            </a:r>
          </a:p>
          <a:p>
            <a:pPr lvl="2" eaLnBrk="1" latinLnBrk="0" hangingPunct="1"/>
            <a:r>
              <a:rPr lang="en-GB" smtClean="0"/>
              <a:t>Third level</a:t>
            </a:r>
          </a:p>
          <a:p>
            <a:pPr lvl="3" eaLnBrk="1" latinLnBrk="0" hangingPunct="1"/>
            <a:r>
              <a:rPr lang="en-GB" smtClean="0"/>
              <a:t>Fourth level</a:t>
            </a:r>
          </a:p>
          <a:p>
            <a:pPr lvl="4" eaLnBrk="1" latinLnBrk="0" hangingPunct="1"/>
            <a:r>
              <a:rPr lang="en-GB" smtClean="0"/>
              <a:t>Fifth level</a:t>
            </a:r>
            <a:endParaRPr kumimoji="0" lang="en-US"/>
          </a:p>
        </p:txBody>
      </p:sp>
      <p:sp>
        <p:nvSpPr>
          <p:cNvPr id="6" name="Content Placeholder 5"/>
          <p:cNvSpPr>
            <a:spLocks noGrp="1"/>
          </p:cNvSpPr>
          <p:nvPr>
            <p:ph sz="quarter" idx="4"/>
          </p:nvPr>
        </p:nvSpPr>
        <p:spPr>
          <a:xfrm>
            <a:off x="4718304" y="2708519"/>
            <a:ext cx="4041775"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en-GB" smtClean="0"/>
              <a:t>Click to edit Master text styles</a:t>
            </a:r>
          </a:p>
          <a:p>
            <a:pPr lvl="1" eaLnBrk="1" latinLnBrk="0" hangingPunct="1"/>
            <a:r>
              <a:rPr lang="en-GB" smtClean="0"/>
              <a:t>Second level</a:t>
            </a:r>
          </a:p>
          <a:p>
            <a:pPr lvl="2" eaLnBrk="1" latinLnBrk="0" hangingPunct="1"/>
            <a:r>
              <a:rPr lang="en-GB" smtClean="0"/>
              <a:t>Third level</a:t>
            </a:r>
          </a:p>
          <a:p>
            <a:pPr lvl="3" eaLnBrk="1" latinLnBrk="0" hangingPunct="1"/>
            <a:r>
              <a:rPr lang="en-GB" smtClean="0"/>
              <a:t>Fourth level</a:t>
            </a:r>
          </a:p>
          <a:p>
            <a:pPr lvl="4" eaLnBrk="1" latinLnBrk="0" hangingPunct="1"/>
            <a:r>
              <a:rPr lang="en-GB" smtClean="0"/>
              <a:t>Fifth level</a:t>
            </a:r>
            <a:endParaRPr kumimoji="0" lang="en-US"/>
          </a:p>
        </p:txBody>
      </p:sp>
      <p:sp>
        <p:nvSpPr>
          <p:cNvPr id="26" name="Date Placeholder 25"/>
          <p:cNvSpPr>
            <a:spLocks noGrp="1"/>
          </p:cNvSpPr>
          <p:nvPr>
            <p:ph type="dt" sz="half" idx="10"/>
          </p:nvPr>
        </p:nvSpPr>
        <p:spPr/>
        <p:txBody>
          <a:bodyPr rtlCol="0"/>
          <a:lstStyle/>
          <a:p>
            <a:fld id="{5AFD5335-7B18-A346-B032-D47243884A0D}" type="datetimeFigureOut">
              <a:rPr lang="en-US" smtClean="0"/>
              <a:pPr/>
              <a:t>26/10/2012</a:t>
            </a:fld>
            <a:endParaRPr lang="en-US"/>
          </a:p>
        </p:txBody>
      </p:sp>
      <p:sp>
        <p:nvSpPr>
          <p:cNvPr id="27" name="Slide Number Placeholder 26"/>
          <p:cNvSpPr>
            <a:spLocks noGrp="1"/>
          </p:cNvSpPr>
          <p:nvPr>
            <p:ph type="sldNum" sz="quarter" idx="11"/>
          </p:nvPr>
        </p:nvSpPr>
        <p:spPr/>
        <p:txBody>
          <a:bodyPr rtlCol="0"/>
          <a:lstStyle/>
          <a:p>
            <a:fld id="{25F0626A-BCF5-3943-8A99-FC06541FC354}" type="slidenum">
              <a:rPr lang="en-US" smtClean="0"/>
              <a:pPr/>
              <a:t>‹#›</a:t>
            </a:fld>
            <a:endParaRPr lang="en-US"/>
          </a:p>
        </p:txBody>
      </p:sp>
      <p:sp>
        <p:nvSpPr>
          <p:cNvPr id="28" name="Footer Placeholder 27"/>
          <p:cNvSpPr>
            <a:spLocks noGrp="1"/>
          </p:cNvSpPr>
          <p:nvPr>
            <p:ph type="ftr" sz="quarter" idx="12"/>
          </p:nvPr>
        </p:nvSpPr>
        <p:spPr/>
        <p:txBody>
          <a:bodyPr rtlCol="0"/>
          <a:lstStyle/>
          <a:p>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1143000"/>
            <a:ext cx="8229600" cy="1069848"/>
          </a:xfrm>
        </p:spPr>
        <p:txBody>
          <a:bodyPr anchor="ctr"/>
          <a:lstStyle>
            <a:lvl1pPr>
              <a:defRPr sz="4000">
                <a:solidFill>
                  <a:schemeClr val="tx2"/>
                </a:solidFill>
              </a:defRPr>
            </a:lvl1pPr>
          </a:lstStyle>
          <a:p>
            <a:r>
              <a:rPr kumimoji="0" lang="en-GB" smtClean="0"/>
              <a:t>Click to edit Master title style</a:t>
            </a:r>
            <a:endParaRPr kumimoji="0" lang="en-US"/>
          </a:p>
        </p:txBody>
      </p:sp>
      <p:sp>
        <p:nvSpPr>
          <p:cNvPr id="3" name="Date Placeholder 2"/>
          <p:cNvSpPr>
            <a:spLocks noGrp="1"/>
          </p:cNvSpPr>
          <p:nvPr>
            <p:ph type="dt" sz="half" idx="10"/>
          </p:nvPr>
        </p:nvSpPr>
        <p:spPr>
          <a:xfrm>
            <a:off x="6583680" y="612648"/>
            <a:ext cx="957264" cy="457200"/>
          </a:xfrm>
        </p:spPr>
        <p:txBody>
          <a:bodyPr/>
          <a:lstStyle/>
          <a:p>
            <a:fld id="{5AFD5335-7B18-A346-B032-D47243884A0D}" type="datetimeFigureOut">
              <a:rPr lang="en-US" smtClean="0"/>
              <a:pPr/>
              <a:t>26/10/2012</a:t>
            </a:fld>
            <a:endParaRPr lang="en-US"/>
          </a:p>
        </p:txBody>
      </p:sp>
      <p:sp>
        <p:nvSpPr>
          <p:cNvPr id="4" name="Footer Placeholder 3"/>
          <p:cNvSpPr>
            <a:spLocks noGrp="1"/>
          </p:cNvSpPr>
          <p:nvPr>
            <p:ph type="ftr" sz="quarter" idx="11"/>
          </p:nvPr>
        </p:nvSpPr>
        <p:spPr>
          <a:xfrm>
            <a:off x="5257800" y="612648"/>
            <a:ext cx="1325880" cy="457200"/>
          </a:xfrm>
        </p:spPr>
        <p:txBody>
          <a:bodyPr/>
          <a:lstStyle/>
          <a:p>
            <a:endParaRPr lang="en-US"/>
          </a:p>
        </p:txBody>
      </p:sp>
      <p:sp>
        <p:nvSpPr>
          <p:cNvPr id="5" name="Slide Number Placeholder 4"/>
          <p:cNvSpPr>
            <a:spLocks noGrp="1"/>
          </p:cNvSpPr>
          <p:nvPr>
            <p:ph type="sldNum" sz="quarter" idx="12"/>
          </p:nvPr>
        </p:nvSpPr>
        <p:spPr>
          <a:xfrm>
            <a:off x="8174736" y="2272"/>
            <a:ext cx="762000" cy="365760"/>
          </a:xfrm>
        </p:spPr>
        <p:txBody>
          <a:bodyPr/>
          <a:lstStyle/>
          <a:p>
            <a:fld id="{25F0626A-BCF5-3943-8A99-FC06541FC354}"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AFD5335-7B18-A346-B032-D47243884A0D}" type="datetimeFigureOut">
              <a:rPr lang="en-US" smtClean="0"/>
              <a:pPr/>
              <a:t>26/10/2012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5F0626A-BCF5-3943-8A99-FC06541FC354}"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496" y="1101970"/>
            <a:ext cx="3383280" cy="877824"/>
          </a:xfrm>
        </p:spPr>
        <p:txBody>
          <a:bodyPr anchor="b"/>
          <a:lstStyle>
            <a:lvl1pPr algn="l">
              <a:buNone/>
              <a:defRPr sz="1800" b="1"/>
            </a:lvl1pPr>
          </a:lstStyle>
          <a:p>
            <a:r>
              <a:rPr kumimoji="0" lang="en-GB" smtClean="0"/>
              <a:t>Click to edit Master title style</a:t>
            </a:r>
            <a:endParaRPr kumimoji="0" lang="en-US"/>
          </a:p>
        </p:txBody>
      </p:sp>
      <p:sp>
        <p:nvSpPr>
          <p:cNvPr id="3" name="Text Placeholder 2"/>
          <p:cNvSpPr>
            <a:spLocks noGrp="1"/>
          </p:cNvSpPr>
          <p:nvPr>
            <p:ph type="body" idx="2"/>
          </p:nvPr>
        </p:nvSpPr>
        <p:spPr>
          <a:xfrm>
            <a:off x="5353496" y="2010727"/>
            <a:ext cx="3383280" cy="4617720"/>
          </a:xfrm>
        </p:spPr>
        <p:txBody>
          <a:bodyPr/>
          <a:lstStyle>
            <a:lvl1pPr marL="9144"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GB" smtClean="0"/>
              <a:t>Click to edit Master text styles</a:t>
            </a:r>
          </a:p>
        </p:txBody>
      </p:sp>
      <p:sp>
        <p:nvSpPr>
          <p:cNvPr id="4" name="Content Placeholder 3"/>
          <p:cNvSpPr>
            <a:spLocks noGrp="1"/>
          </p:cNvSpPr>
          <p:nvPr>
            <p:ph sz="half" idx="1"/>
          </p:nvPr>
        </p:nvSpPr>
        <p:spPr>
          <a:xfrm>
            <a:off x="152400" y="776287"/>
            <a:ext cx="5102352" cy="5852160"/>
          </a:xfrm>
        </p:spPr>
        <p:txBody>
          <a:bodyPr/>
          <a:lstStyle>
            <a:lvl1pPr>
              <a:defRPr sz="3200"/>
            </a:lvl1pPr>
            <a:lvl2pPr>
              <a:defRPr sz="2800"/>
            </a:lvl2pPr>
            <a:lvl3pPr>
              <a:defRPr sz="2400"/>
            </a:lvl3pPr>
            <a:lvl4pPr>
              <a:defRPr sz="2000"/>
            </a:lvl4pPr>
            <a:lvl5pPr>
              <a:defRPr sz="2000"/>
            </a:lvl5pPr>
          </a:lstStyle>
          <a:p>
            <a:pPr lvl="0" eaLnBrk="1" latinLnBrk="0" hangingPunct="1"/>
            <a:r>
              <a:rPr lang="en-GB" smtClean="0"/>
              <a:t>Click to edit Master text styles</a:t>
            </a:r>
          </a:p>
          <a:p>
            <a:pPr lvl="1" eaLnBrk="1" latinLnBrk="0" hangingPunct="1"/>
            <a:r>
              <a:rPr lang="en-GB" smtClean="0"/>
              <a:t>Second level</a:t>
            </a:r>
          </a:p>
          <a:p>
            <a:pPr lvl="2" eaLnBrk="1" latinLnBrk="0" hangingPunct="1"/>
            <a:r>
              <a:rPr lang="en-GB" smtClean="0"/>
              <a:t>Third level</a:t>
            </a:r>
          </a:p>
          <a:p>
            <a:pPr lvl="3" eaLnBrk="1" latinLnBrk="0" hangingPunct="1"/>
            <a:r>
              <a:rPr lang="en-GB" smtClean="0"/>
              <a:t>Fourth level</a:t>
            </a:r>
          </a:p>
          <a:p>
            <a:pPr lvl="4" eaLnBrk="1" latinLnBrk="0" hangingPunct="1"/>
            <a:r>
              <a:rPr lang="en-GB" smtClean="0"/>
              <a:t>Fifth level</a:t>
            </a:r>
            <a:endParaRPr kumimoji="0" lang="en-US"/>
          </a:p>
        </p:txBody>
      </p:sp>
      <p:sp>
        <p:nvSpPr>
          <p:cNvPr id="5" name="Date Placeholder 4"/>
          <p:cNvSpPr>
            <a:spLocks noGrp="1"/>
          </p:cNvSpPr>
          <p:nvPr>
            <p:ph type="dt" sz="half" idx="10"/>
          </p:nvPr>
        </p:nvSpPr>
        <p:spPr/>
        <p:txBody>
          <a:bodyPr/>
          <a:lstStyle/>
          <a:p>
            <a:fld id="{5AFD5335-7B18-A346-B032-D47243884A0D}" type="datetimeFigureOut">
              <a:rPr lang="en-US" smtClean="0"/>
              <a:pPr/>
              <a:t>26/10/2012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5F0626A-BCF5-3943-8A99-FC06541FC354}"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440434" y="1109160"/>
            <a:ext cx="586803" cy="4681637"/>
          </a:xfrm>
        </p:spPr>
        <p:txBody>
          <a:bodyPr vert="vert270" lIns="45720" tIns="0" rIns="45720" anchor="t"/>
          <a:lstStyle>
            <a:lvl1pPr algn="ctr">
              <a:buNone/>
              <a:defRPr sz="2000" b="1"/>
            </a:lvl1pPr>
          </a:lstStyle>
          <a:p>
            <a:r>
              <a:rPr kumimoji="0" lang="en-GB" smtClean="0"/>
              <a:t>Click to edit Master title style</a:t>
            </a:r>
            <a:endParaRPr kumimoji="0" lang="en-US"/>
          </a:p>
        </p:txBody>
      </p:sp>
      <p:sp>
        <p:nvSpPr>
          <p:cNvPr id="3" name="Picture Placeholder 2"/>
          <p:cNvSpPr>
            <a:spLocks noGrp="1"/>
          </p:cNvSpPr>
          <p:nvPr>
            <p:ph type="pic" idx="1"/>
          </p:nvPr>
        </p:nvSpPr>
        <p:spPr>
          <a:xfrm>
            <a:off x="403671" y="1143000"/>
            <a:ext cx="4572000" cy="4572000"/>
          </a:xfrm>
          <a:solidFill>
            <a:srgbClr val="EAEAEA"/>
          </a:solidFill>
          <a:ln w="50800">
            <a:solidFill>
              <a:srgbClr val="FFFFFF"/>
            </a:solidFill>
            <a:miter lim="800000"/>
          </a:ln>
          <a:effectLst>
            <a:outerShdw blurRad="57150" dist="31750" dir="4800000" algn="tl" rotWithShape="0">
              <a:srgbClr val="000000">
                <a:alpha val="25000"/>
              </a:srgbClr>
            </a:outerShdw>
          </a:effectLst>
          <a:scene3d>
            <a:camera prst="orthographicFront"/>
            <a:lightRig rig="twoPt" dir="t">
              <a:rot lat="0" lon="0" rev="7200000"/>
            </a:lightRig>
          </a:scene3d>
          <a:sp3d contourW="2540">
            <a:bevelT w="25400" h="19050"/>
            <a:contourClr>
              <a:srgbClr val="AEAEAE"/>
            </a:contourClr>
          </a:sp3d>
        </p:spPr>
        <p:txBody>
          <a:bodyPr/>
          <a:lstStyle>
            <a:lvl1pPr marL="0" indent="0">
              <a:buNone/>
              <a:defRPr sz="3200"/>
            </a:lvl1pPr>
          </a:lstStyle>
          <a:p>
            <a:r>
              <a:rPr kumimoji="0" lang="en-GB" smtClean="0"/>
              <a:t>Click icon to add picture</a:t>
            </a:r>
            <a:endParaRPr kumimoji="0" lang="en-US" dirty="0"/>
          </a:p>
        </p:txBody>
      </p:sp>
      <p:sp>
        <p:nvSpPr>
          <p:cNvPr id="4" name="Text Placeholder 3"/>
          <p:cNvSpPr>
            <a:spLocks noGrp="1"/>
          </p:cNvSpPr>
          <p:nvPr>
            <p:ph type="body" sz="half" idx="2"/>
          </p:nvPr>
        </p:nvSpPr>
        <p:spPr>
          <a:xfrm>
            <a:off x="6088443" y="3274308"/>
            <a:ext cx="2590800" cy="2516489"/>
          </a:xfrm>
        </p:spPr>
        <p:txBody>
          <a:bodyPr lIns="0" tIns="0" rIns="45720" anchor="t"/>
          <a:lstStyle>
            <a:lvl1pPr marL="0" indent="0">
              <a:lnSpc>
                <a:spcPct val="100000"/>
              </a:lnSpc>
              <a:spcBef>
                <a:spcPts val="0"/>
              </a:spcBef>
              <a:buFontTx/>
              <a:buNone/>
              <a:defRPr sz="13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GB" smtClean="0"/>
              <a:t>Click to edit Master text styles</a:t>
            </a:r>
          </a:p>
        </p:txBody>
      </p:sp>
      <p:sp>
        <p:nvSpPr>
          <p:cNvPr id="5" name="Date Placeholder 4"/>
          <p:cNvSpPr>
            <a:spLocks noGrp="1"/>
          </p:cNvSpPr>
          <p:nvPr>
            <p:ph type="dt" sz="half" idx="10"/>
          </p:nvPr>
        </p:nvSpPr>
        <p:spPr/>
        <p:txBody>
          <a:bodyPr/>
          <a:lstStyle/>
          <a:p>
            <a:fld id="{5AFD5335-7B18-A346-B032-D47243884A0D}" type="datetimeFigureOut">
              <a:rPr lang="en-US" smtClean="0"/>
              <a:pPr/>
              <a:t>26/10/2012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5F0626A-BCF5-3943-8A99-FC06541FC354}"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8" name="Rectangle 27"/>
          <p:cNvSpPr/>
          <p:nvPr/>
        </p:nvSpPr>
        <p:spPr>
          <a:xfrm>
            <a:off x="1" y="366818"/>
            <a:ext cx="9144000" cy="84407"/>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Rectangle 28"/>
          <p:cNvSpPr/>
          <p:nvPr/>
        </p:nvSpPr>
        <p:spPr>
          <a:xfrm>
            <a:off x="0" y="-1"/>
            <a:ext cx="9144000" cy="310663"/>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0" name="Rectangle 29"/>
          <p:cNvSpPr/>
          <p:nvPr/>
        </p:nvSpPr>
        <p:spPr>
          <a:xfrm>
            <a:off x="0" y="308276"/>
            <a:ext cx="9144001" cy="91441"/>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1" name="Rectangle 30"/>
          <p:cNvSpPr/>
          <p:nvPr/>
        </p:nvSpPr>
        <p:spPr>
          <a:xfrm flipV="1">
            <a:off x="5410182" y="360246"/>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Rectangle 31"/>
          <p:cNvSpPr/>
          <p:nvPr/>
        </p:nvSpPr>
        <p:spPr>
          <a:xfrm flipV="1">
            <a:off x="5410200" y="440112"/>
            <a:ext cx="3733801" cy="180035"/>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3" name="Rounded Rectangle 32"/>
          <p:cNvSpPr/>
          <p:nvPr/>
        </p:nvSpPr>
        <p:spPr bwMode="white">
          <a:xfrm>
            <a:off x="5407339" y="497504"/>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4" name="Rounded Rectangle 33"/>
          <p:cNvSpPr/>
          <p:nvPr/>
        </p:nvSpPr>
        <p:spPr bwMode="white">
          <a:xfrm>
            <a:off x="7373646" y="58894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5" name="Rectangle 34"/>
          <p:cNvSpPr/>
          <p:nvPr/>
        </p:nvSpPr>
        <p:spPr bwMode="invGray">
          <a:xfrm>
            <a:off x="9084966" y="-2001"/>
            <a:ext cx="57626"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6" name="Rectangle 35"/>
          <p:cNvSpPr/>
          <p:nvPr/>
        </p:nvSpPr>
        <p:spPr bwMode="invGray">
          <a:xfrm>
            <a:off x="9044481" y="-2001"/>
            <a:ext cx="27432"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7" name="Rectangle 36"/>
          <p:cNvSpPr/>
          <p:nvPr/>
        </p:nvSpPr>
        <p:spPr bwMode="invGray">
          <a:xfrm>
            <a:off x="9025428" y="-2001"/>
            <a:ext cx="9144" cy="621792"/>
          </a:xfrm>
          <a:prstGeom prst="rect">
            <a:avLst/>
          </a:prstGeom>
          <a:solidFill>
            <a:srgbClr val="FFFFFF">
              <a:alpha val="6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8" name="Rectangle 37"/>
          <p:cNvSpPr/>
          <p:nvPr/>
        </p:nvSpPr>
        <p:spPr bwMode="invGray">
          <a:xfrm>
            <a:off x="8975423" y="-2001"/>
            <a:ext cx="27432" cy="621792"/>
          </a:xfrm>
          <a:prstGeom prst="rect">
            <a:avLst/>
          </a:prstGeom>
          <a:solidFill>
            <a:srgbClr val="FFFFFF">
              <a:alpha val="4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9" name="Rectangle 38"/>
          <p:cNvSpPr/>
          <p:nvPr/>
        </p:nvSpPr>
        <p:spPr bwMode="invGray">
          <a:xfrm>
            <a:off x="8915677" y="380"/>
            <a:ext cx="54864" cy="585216"/>
          </a:xfrm>
          <a:prstGeom prst="rect">
            <a:avLst/>
          </a:prstGeom>
          <a:solidFill>
            <a:srgbClr val="FFFFFF">
              <a:alpha val="2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40" name="Rectangle 39"/>
          <p:cNvSpPr/>
          <p:nvPr/>
        </p:nvSpPr>
        <p:spPr bwMode="invGray">
          <a:xfrm>
            <a:off x="8873475" y="380"/>
            <a:ext cx="9144" cy="585216"/>
          </a:xfrm>
          <a:prstGeom prst="rect">
            <a:avLst/>
          </a:prstGeom>
          <a:solidFill>
            <a:srgbClr val="FFFFFF">
              <a:alpha val="30196"/>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Title Placeholder 21"/>
          <p:cNvSpPr>
            <a:spLocks noGrp="1"/>
          </p:cNvSpPr>
          <p:nvPr>
            <p:ph type="title"/>
          </p:nvPr>
        </p:nvSpPr>
        <p:spPr>
          <a:xfrm>
            <a:off x="457200" y="1143000"/>
            <a:ext cx="8229600" cy="1066800"/>
          </a:xfrm>
          <a:prstGeom prst="rect">
            <a:avLst/>
          </a:prstGeom>
        </p:spPr>
        <p:txBody>
          <a:bodyPr vert="horz" anchor="ctr">
            <a:normAutofit/>
          </a:bodyPr>
          <a:lstStyle/>
          <a:p>
            <a:r>
              <a:rPr kumimoji="0" lang="en-GB" smtClean="0"/>
              <a:t>Click to edit Master title style</a:t>
            </a:r>
            <a:endParaRPr kumimoji="0" lang="en-US"/>
          </a:p>
        </p:txBody>
      </p:sp>
      <p:sp>
        <p:nvSpPr>
          <p:cNvPr id="13" name="Text Placeholder 12"/>
          <p:cNvSpPr>
            <a:spLocks noGrp="1"/>
          </p:cNvSpPr>
          <p:nvPr>
            <p:ph type="body" idx="1"/>
          </p:nvPr>
        </p:nvSpPr>
        <p:spPr>
          <a:xfrm>
            <a:off x="457200" y="2249424"/>
            <a:ext cx="8229600" cy="4325112"/>
          </a:xfrm>
          <a:prstGeom prst="rect">
            <a:avLst/>
          </a:prstGeom>
        </p:spPr>
        <p:txBody>
          <a:bodyPr vert="horz">
            <a:normAutofit/>
          </a:bodyPr>
          <a:lstStyle/>
          <a:p>
            <a:pPr lvl="0" eaLnBrk="1" latinLnBrk="0" hangingPunct="1"/>
            <a:r>
              <a:rPr kumimoji="0" lang="en-GB" smtClean="0"/>
              <a:t>Click to edit Master text styles</a:t>
            </a:r>
          </a:p>
          <a:p>
            <a:pPr lvl="1" eaLnBrk="1" latinLnBrk="0" hangingPunct="1"/>
            <a:r>
              <a:rPr kumimoji="0" lang="en-GB" smtClean="0"/>
              <a:t>Second level</a:t>
            </a:r>
          </a:p>
          <a:p>
            <a:pPr lvl="2" eaLnBrk="1" latinLnBrk="0" hangingPunct="1"/>
            <a:r>
              <a:rPr kumimoji="0" lang="en-GB" smtClean="0"/>
              <a:t>Third level</a:t>
            </a:r>
          </a:p>
          <a:p>
            <a:pPr lvl="3" eaLnBrk="1" latinLnBrk="0" hangingPunct="1"/>
            <a:r>
              <a:rPr kumimoji="0" lang="en-GB" smtClean="0"/>
              <a:t>Fourth level</a:t>
            </a:r>
          </a:p>
          <a:p>
            <a:pPr lvl="4" eaLnBrk="1" latinLnBrk="0" hangingPunct="1"/>
            <a:r>
              <a:rPr kumimoji="0" lang="en-GB" smtClean="0"/>
              <a:t>Fifth level</a:t>
            </a:r>
            <a:endParaRPr kumimoji="0" lang="en-US"/>
          </a:p>
        </p:txBody>
      </p:sp>
      <p:sp>
        <p:nvSpPr>
          <p:cNvPr id="14" name="Date Placeholder 13"/>
          <p:cNvSpPr>
            <a:spLocks noGrp="1"/>
          </p:cNvSpPr>
          <p:nvPr>
            <p:ph type="dt" sz="half" idx="2"/>
          </p:nvPr>
        </p:nvSpPr>
        <p:spPr>
          <a:xfrm>
            <a:off x="6586536" y="612648"/>
            <a:ext cx="957264" cy="457200"/>
          </a:xfrm>
          <a:prstGeom prst="rect">
            <a:avLst/>
          </a:prstGeom>
        </p:spPr>
        <p:txBody>
          <a:bodyPr vert="horz"/>
          <a:lstStyle>
            <a:lvl1pPr algn="l" eaLnBrk="1" latinLnBrk="0" hangingPunct="1">
              <a:defRPr kumimoji="0" sz="800">
                <a:solidFill>
                  <a:schemeClr val="accent2"/>
                </a:solidFill>
              </a:defRPr>
            </a:lvl1pPr>
          </a:lstStyle>
          <a:p>
            <a:fld id="{5AFD5335-7B18-A346-B032-D47243884A0D}" type="datetimeFigureOut">
              <a:rPr lang="en-US" smtClean="0"/>
              <a:pPr/>
              <a:t>26/10/2012</a:t>
            </a:fld>
            <a:endParaRPr lang="en-US"/>
          </a:p>
        </p:txBody>
      </p:sp>
      <p:sp>
        <p:nvSpPr>
          <p:cNvPr id="3" name="Footer Placeholder 2"/>
          <p:cNvSpPr>
            <a:spLocks noGrp="1"/>
          </p:cNvSpPr>
          <p:nvPr>
            <p:ph type="ftr" sz="quarter" idx="3"/>
          </p:nvPr>
        </p:nvSpPr>
        <p:spPr>
          <a:xfrm>
            <a:off x="5257800" y="612648"/>
            <a:ext cx="1325880" cy="457200"/>
          </a:xfrm>
          <a:prstGeom prst="rect">
            <a:avLst/>
          </a:prstGeom>
        </p:spPr>
        <p:txBody>
          <a:bodyPr vert="horz"/>
          <a:lstStyle>
            <a:lvl1pPr algn="r" eaLnBrk="1" latinLnBrk="0" hangingPunct="1">
              <a:defRPr kumimoji="0" sz="800">
                <a:solidFill>
                  <a:schemeClr val="accent2"/>
                </a:solidFill>
              </a:defRPr>
            </a:lvl1pPr>
          </a:lstStyle>
          <a:p>
            <a:endParaRPr lang="en-US"/>
          </a:p>
        </p:txBody>
      </p:sp>
      <p:sp>
        <p:nvSpPr>
          <p:cNvPr id="23" name="Slide Number Placeholder 22"/>
          <p:cNvSpPr>
            <a:spLocks noGrp="1"/>
          </p:cNvSpPr>
          <p:nvPr>
            <p:ph type="sldNum" sz="quarter" idx="4"/>
          </p:nvPr>
        </p:nvSpPr>
        <p:spPr>
          <a:xfrm>
            <a:off x="8174736" y="2272"/>
            <a:ext cx="762000" cy="365760"/>
          </a:xfrm>
          <a:prstGeom prst="rect">
            <a:avLst/>
          </a:prstGeom>
        </p:spPr>
        <p:txBody>
          <a:bodyPr vert="horz" anchor="b"/>
          <a:lstStyle>
            <a:lvl1pPr algn="r" eaLnBrk="1" latinLnBrk="0" hangingPunct="1">
              <a:defRPr kumimoji="0" sz="1800">
                <a:solidFill>
                  <a:srgbClr val="FFFFFF"/>
                </a:solidFill>
              </a:defRPr>
            </a:lvl1pPr>
          </a:lstStyle>
          <a:p>
            <a:fld id="{25F0626A-BCF5-3943-8A99-FC06541FC354}"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4336" r:id="rId1"/>
    <p:sldLayoutId id="2147484337" r:id="rId2"/>
    <p:sldLayoutId id="2147484338" r:id="rId3"/>
    <p:sldLayoutId id="2147484339" r:id="rId4"/>
    <p:sldLayoutId id="2147484340" r:id="rId5"/>
    <p:sldLayoutId id="2147484341" r:id="rId6"/>
    <p:sldLayoutId id="2147484342" r:id="rId7"/>
    <p:sldLayoutId id="2147484343" r:id="rId8"/>
    <p:sldLayoutId id="2147484344" r:id="rId9"/>
    <p:sldLayoutId id="2147484345" r:id="rId10"/>
    <p:sldLayoutId id="2147484346"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365760" indent="-256032" algn="l" rtl="0" eaLnBrk="1" latinLnBrk="0" hangingPunct="1">
        <a:spcBef>
          <a:spcPts val="300"/>
        </a:spcBef>
        <a:buClr>
          <a:schemeClr val="accent3"/>
        </a:buClr>
        <a:buFont typeface="Georgia"/>
        <a:buChar char="•"/>
        <a:defRPr kumimoji="0" sz="2800" kern="1200">
          <a:solidFill>
            <a:schemeClr val="tx1"/>
          </a:solidFill>
          <a:latin typeface="+mn-lt"/>
          <a:ea typeface="+mn-ea"/>
          <a:cs typeface="+mn-cs"/>
        </a:defRPr>
      </a:lvl1pPr>
      <a:lvl2pPr marL="658368" indent="-246888" algn="l" rtl="0" eaLnBrk="1" latinLnBrk="0" hangingPunct="1">
        <a:spcBef>
          <a:spcPts val="300"/>
        </a:spcBef>
        <a:buClr>
          <a:schemeClr val="accent2"/>
        </a:buClr>
        <a:buFont typeface="Georgia"/>
        <a:buChar char="▫"/>
        <a:defRPr kumimoji="0" sz="2600" kern="1200">
          <a:solidFill>
            <a:schemeClr val="accent2"/>
          </a:solidFill>
          <a:latin typeface="+mn-lt"/>
          <a:ea typeface="+mn-ea"/>
          <a:cs typeface="+mn-cs"/>
        </a:defRPr>
      </a:lvl2pPr>
      <a:lvl3pPr marL="923544" indent="-219456" algn="l" rtl="0" eaLnBrk="1" latinLnBrk="0" hangingPunct="1">
        <a:spcBef>
          <a:spcPts val="300"/>
        </a:spcBef>
        <a:buClr>
          <a:schemeClr val="accent1"/>
        </a:buClr>
        <a:buFont typeface="Wingdings 2"/>
        <a:buChar char=""/>
        <a:defRPr kumimoji="0" sz="2400" kern="1200">
          <a:solidFill>
            <a:schemeClr val="accent1"/>
          </a:solidFill>
          <a:latin typeface="+mn-lt"/>
          <a:ea typeface="+mn-ea"/>
          <a:cs typeface="+mn-cs"/>
        </a:defRPr>
      </a:lvl3pPr>
      <a:lvl4pPr marL="1179576" indent="-201168" algn="l" rtl="0" eaLnBrk="1" latinLnBrk="0" hangingPunct="1">
        <a:spcBef>
          <a:spcPts val="300"/>
        </a:spcBef>
        <a:buClr>
          <a:schemeClr val="accent1"/>
        </a:buClr>
        <a:buFont typeface="Wingdings 2"/>
        <a:buChar char=""/>
        <a:defRPr kumimoji="0" sz="2200" kern="1200">
          <a:solidFill>
            <a:schemeClr val="accent1"/>
          </a:solidFill>
          <a:latin typeface="+mn-lt"/>
          <a:ea typeface="+mn-ea"/>
          <a:cs typeface="+mn-cs"/>
        </a:defRPr>
      </a:lvl4pPr>
      <a:lvl5pPr marL="1389888" indent="-182880" algn="l" rtl="0" eaLnBrk="1" latinLnBrk="0" hangingPunct="1">
        <a:spcBef>
          <a:spcPts val="300"/>
        </a:spcBef>
        <a:buClr>
          <a:schemeClr val="accent3"/>
        </a:buClr>
        <a:buFont typeface="Georgia"/>
        <a:buChar char="▫"/>
        <a:defRPr kumimoji="0" sz="2000" kern="1200">
          <a:solidFill>
            <a:schemeClr val="accent3"/>
          </a:solidFill>
          <a:latin typeface="+mn-lt"/>
          <a:ea typeface="+mn-ea"/>
          <a:cs typeface="+mn-cs"/>
        </a:defRPr>
      </a:lvl5pPr>
      <a:lvl6pPr marL="1609344" indent="-182880" algn="l" rtl="0" eaLnBrk="1" latinLnBrk="0" hangingPunct="1">
        <a:spcBef>
          <a:spcPts val="300"/>
        </a:spcBef>
        <a:buClr>
          <a:schemeClr val="accent3"/>
        </a:buClr>
        <a:buFont typeface="Georgia"/>
        <a:buChar char="▫"/>
        <a:defRPr kumimoji="0" sz="1800" kern="1200">
          <a:solidFill>
            <a:schemeClr val="accent3"/>
          </a:solidFill>
          <a:latin typeface="+mn-lt"/>
          <a:ea typeface="+mn-ea"/>
          <a:cs typeface="+mn-cs"/>
        </a:defRPr>
      </a:lvl6pPr>
      <a:lvl7pPr marL="1828800" indent="-182880" algn="l" rtl="0" eaLnBrk="1" latinLnBrk="0" hangingPunct="1">
        <a:spcBef>
          <a:spcPts val="300"/>
        </a:spcBef>
        <a:buClr>
          <a:schemeClr val="accent3"/>
        </a:buClr>
        <a:buFont typeface="Georgia"/>
        <a:buChar char="▫"/>
        <a:defRPr kumimoji="0" sz="1600" kern="1200">
          <a:solidFill>
            <a:schemeClr val="accent3"/>
          </a:solidFill>
          <a:latin typeface="+mn-lt"/>
          <a:ea typeface="+mn-ea"/>
          <a:cs typeface="+mn-cs"/>
        </a:defRPr>
      </a:lvl7pPr>
      <a:lvl8pPr marL="2029968" indent="-182880" algn="l" rtl="0" eaLnBrk="1" latinLnBrk="0" hangingPunct="1">
        <a:spcBef>
          <a:spcPts val="300"/>
        </a:spcBef>
        <a:buClr>
          <a:schemeClr val="accent3"/>
        </a:buClr>
        <a:buFont typeface="Georgia"/>
        <a:buChar char="◦"/>
        <a:defRPr kumimoji="0" sz="1500" kern="1200">
          <a:solidFill>
            <a:schemeClr val="accent3"/>
          </a:solidFill>
          <a:latin typeface="+mn-lt"/>
          <a:ea typeface="+mn-ea"/>
          <a:cs typeface="+mn-cs"/>
        </a:defRPr>
      </a:lvl8pPr>
      <a:lvl9pPr marL="2240280" indent="-182880" algn="l" rtl="0" eaLnBrk="1" latinLnBrk="0" hangingPunct="1">
        <a:spcBef>
          <a:spcPts val="300"/>
        </a:spcBef>
        <a:buClr>
          <a:schemeClr val="accent3"/>
        </a:buClr>
        <a:buFont typeface="Georgia"/>
        <a:buChar char="◦"/>
        <a:defRPr kumimoji="0" sz="1400" kern="1200" baseline="0">
          <a:solidFill>
            <a:schemeClr val="accent3"/>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Data" Target="../diagrams/data1.xml"/><Relationship Id="rId4" Type="http://schemas.openxmlformats.org/officeDocument/2006/relationships/diagramLayout" Target="../diagrams/layout1.xml"/><Relationship Id="rId5" Type="http://schemas.openxmlformats.org/officeDocument/2006/relationships/diagramQuickStyle" Target="../diagrams/quickStyle1.xml"/><Relationship Id="rId6" Type="http://schemas.openxmlformats.org/officeDocument/2006/relationships/diagramColors" Target="../diagrams/colors1.xml"/><Relationship Id="rId7" Type="http://schemas.microsoft.com/office/2007/relationships/diagramDrawing" Target="../diagrams/drawing1.xml"/><Relationship Id="rId1" Type="http://schemas.openxmlformats.org/officeDocument/2006/relationships/slideLayout" Target="../slideLayouts/slideLayout2.xml"/><Relationship Id="rId2" Type="http://schemas.openxmlformats.org/officeDocument/2006/relationships/notesSlide" Target="../notesSlides/notesSlide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png"/></Relationships>
</file>

<file path=ppt/slides/_rels/slide4.xml.rels><?xml version="1.0" encoding="UTF-8" standalone="yes"?>
<Relationships xmlns="http://schemas.openxmlformats.org/package/2006/relationships"><Relationship Id="rId3" Type="http://schemas.openxmlformats.org/officeDocument/2006/relationships/diagramData" Target="../diagrams/data2.xml"/><Relationship Id="rId4" Type="http://schemas.openxmlformats.org/officeDocument/2006/relationships/diagramLayout" Target="../diagrams/layout2.xml"/><Relationship Id="rId5" Type="http://schemas.openxmlformats.org/officeDocument/2006/relationships/diagramQuickStyle" Target="../diagrams/quickStyle2.xml"/><Relationship Id="rId6" Type="http://schemas.openxmlformats.org/officeDocument/2006/relationships/diagramColors" Target="../diagrams/colors2.xml"/><Relationship Id="rId7" Type="http://schemas.microsoft.com/office/2007/relationships/diagramDrawing" Target="../diagrams/drawing2.xml"/><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57200" y="2209800"/>
            <a:ext cx="8458200" cy="1470025"/>
          </a:xfrm>
        </p:spPr>
        <p:txBody>
          <a:bodyPr>
            <a:normAutofit/>
          </a:bodyPr>
          <a:lstStyle/>
          <a:p>
            <a:r>
              <a:rPr lang="en-US" dirty="0" smtClean="0"/>
              <a:t>UML Activity and Sequence Diagrams</a:t>
            </a:r>
            <a:endParaRPr lang="en-US" dirty="0"/>
          </a:p>
        </p:txBody>
      </p:sp>
      <p:sp>
        <p:nvSpPr>
          <p:cNvPr id="3" name="Subtitle 2"/>
          <p:cNvSpPr>
            <a:spLocks noGrp="1"/>
          </p:cNvSpPr>
          <p:nvPr>
            <p:ph type="subTitle" idx="1"/>
          </p:nvPr>
        </p:nvSpPr>
        <p:spPr/>
        <p:txBody>
          <a:bodyPr>
            <a:normAutofit/>
          </a:bodyPr>
          <a:lstStyle/>
          <a:p>
            <a:r>
              <a:rPr lang="en-US" dirty="0" smtClean="0"/>
              <a:t>David Millard</a:t>
            </a:r>
          </a:p>
          <a:p>
            <a:r>
              <a:rPr lang="en-US" dirty="0" smtClean="0"/>
              <a:t>(</a:t>
            </a:r>
            <a:r>
              <a:rPr lang="en-US" dirty="0" err="1" smtClean="0"/>
              <a:t>dem@ecs.soton.ac.uk</a:t>
            </a:r>
            <a:r>
              <a:rPr lang="en-US" dirty="0" smtClean="0"/>
              <a:t>)</a:t>
            </a:r>
            <a:endParaRPr lang="en-US" dirty="0"/>
          </a:p>
        </p:txBody>
      </p:sp>
    </p:spTree>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UML Activity Diagrams</a:t>
            </a:r>
            <a:endParaRPr lang="en-US" dirty="0"/>
          </a:p>
        </p:txBody>
      </p:sp>
      <p:sp>
        <p:nvSpPr>
          <p:cNvPr id="4" name="Rounded Rectangle 3"/>
          <p:cNvSpPr/>
          <p:nvPr/>
        </p:nvSpPr>
        <p:spPr>
          <a:xfrm>
            <a:off x="956323" y="4652964"/>
            <a:ext cx="1981200" cy="762000"/>
          </a:xfrm>
          <a:prstGeom prst="roundRect">
            <a:avLst/>
          </a:prstGeom>
          <a:noFill/>
          <a:ln w="25400"/>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solidFill>
                  <a:srgbClr val="424456"/>
                </a:solidFill>
              </a:rPr>
              <a:t>Doze</a:t>
            </a:r>
            <a:endParaRPr lang="en-US" dirty="0">
              <a:solidFill>
                <a:srgbClr val="424456"/>
              </a:solidFill>
            </a:endParaRPr>
          </a:p>
        </p:txBody>
      </p:sp>
      <p:cxnSp>
        <p:nvCxnSpPr>
          <p:cNvPr id="6" name="Straight Arrow Connector 5"/>
          <p:cNvCxnSpPr>
            <a:stCxn id="4" idx="3"/>
            <a:endCxn id="9" idx="1"/>
          </p:cNvCxnSpPr>
          <p:nvPr/>
        </p:nvCxnSpPr>
        <p:spPr>
          <a:xfrm>
            <a:off x="2937523" y="5033964"/>
            <a:ext cx="533400" cy="1588"/>
          </a:xfrm>
          <a:prstGeom prst="straightConnector1">
            <a:avLst/>
          </a:prstGeom>
          <a:ln>
            <a:tailEnd type="triangle" w="lg" len="med"/>
          </a:ln>
        </p:spPr>
        <p:style>
          <a:lnRef idx="2">
            <a:schemeClr val="accent1"/>
          </a:lnRef>
          <a:fillRef idx="0">
            <a:schemeClr val="accent1"/>
          </a:fillRef>
          <a:effectRef idx="1">
            <a:schemeClr val="accent1"/>
          </a:effectRef>
          <a:fontRef idx="minor">
            <a:schemeClr val="tx1"/>
          </a:fontRef>
        </p:style>
      </p:cxnSp>
      <p:sp>
        <p:nvSpPr>
          <p:cNvPr id="9" name="Diamond 8"/>
          <p:cNvSpPr/>
          <p:nvPr/>
        </p:nvSpPr>
        <p:spPr>
          <a:xfrm>
            <a:off x="3470923" y="4425952"/>
            <a:ext cx="1600200" cy="1219200"/>
          </a:xfrm>
          <a:prstGeom prst="diamond">
            <a:avLst/>
          </a:prstGeom>
          <a:noFill/>
          <a:ln w="25400"/>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600" dirty="0" smtClean="0">
                <a:solidFill>
                  <a:srgbClr val="424456"/>
                </a:solidFill>
              </a:rPr>
              <a:t>Alarm gone off?</a:t>
            </a:r>
            <a:endParaRPr lang="en-US" sz="1600" dirty="0">
              <a:solidFill>
                <a:srgbClr val="424456"/>
              </a:solidFill>
            </a:endParaRPr>
          </a:p>
        </p:txBody>
      </p:sp>
      <p:sp>
        <p:nvSpPr>
          <p:cNvPr id="10" name="Oval 9"/>
          <p:cNvSpPr/>
          <p:nvPr/>
        </p:nvSpPr>
        <p:spPr>
          <a:xfrm>
            <a:off x="346723" y="4884740"/>
            <a:ext cx="304800" cy="304800"/>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11" name="Straight Arrow Connector 10"/>
          <p:cNvCxnSpPr>
            <a:stCxn id="10" idx="6"/>
            <a:endCxn id="4" idx="1"/>
          </p:cNvCxnSpPr>
          <p:nvPr/>
        </p:nvCxnSpPr>
        <p:spPr>
          <a:xfrm flipV="1">
            <a:off x="651523" y="5033964"/>
            <a:ext cx="304800" cy="3176"/>
          </a:xfrm>
          <a:prstGeom prst="straightConnector1">
            <a:avLst/>
          </a:prstGeom>
          <a:ln>
            <a:tailEnd type="triangle" w="lg" len="med"/>
          </a:ln>
        </p:spPr>
        <p:style>
          <a:lnRef idx="2">
            <a:schemeClr val="accent1"/>
          </a:lnRef>
          <a:fillRef idx="0">
            <a:schemeClr val="accent1"/>
          </a:fillRef>
          <a:effectRef idx="1">
            <a:schemeClr val="accent1"/>
          </a:effectRef>
          <a:fontRef idx="minor">
            <a:schemeClr val="tx1"/>
          </a:fontRef>
        </p:style>
      </p:cxnSp>
      <p:sp>
        <p:nvSpPr>
          <p:cNvPr id="12" name="Oval 11"/>
          <p:cNvSpPr/>
          <p:nvPr/>
        </p:nvSpPr>
        <p:spPr>
          <a:xfrm>
            <a:off x="8235614" y="4773348"/>
            <a:ext cx="535032" cy="521232"/>
          </a:xfrm>
          <a:prstGeom prst="ellipse">
            <a:avLst/>
          </a:prstGeom>
          <a:noFill/>
          <a:ln w="28575"/>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3" name="Oval 12"/>
          <p:cNvSpPr/>
          <p:nvPr/>
        </p:nvSpPr>
        <p:spPr>
          <a:xfrm>
            <a:off x="8355369" y="4882717"/>
            <a:ext cx="304800" cy="304800"/>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4" name="Rounded Rectangle 13"/>
          <p:cNvSpPr/>
          <p:nvPr/>
        </p:nvSpPr>
        <p:spPr>
          <a:xfrm>
            <a:off x="5909323" y="4654552"/>
            <a:ext cx="1981200" cy="762000"/>
          </a:xfrm>
          <a:prstGeom prst="roundRect">
            <a:avLst/>
          </a:prstGeom>
          <a:noFill/>
          <a:ln w="25400"/>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solidFill>
                  <a:srgbClr val="424456"/>
                </a:solidFill>
              </a:rPr>
              <a:t>Get Up</a:t>
            </a:r>
            <a:endParaRPr lang="en-US" dirty="0">
              <a:solidFill>
                <a:srgbClr val="424456"/>
              </a:solidFill>
            </a:endParaRPr>
          </a:p>
        </p:txBody>
      </p:sp>
      <p:cxnSp>
        <p:nvCxnSpPr>
          <p:cNvPr id="15" name="Straight Arrow Connector 14"/>
          <p:cNvCxnSpPr>
            <a:stCxn id="14" idx="3"/>
            <a:endCxn id="12" idx="2"/>
          </p:cNvCxnSpPr>
          <p:nvPr/>
        </p:nvCxnSpPr>
        <p:spPr>
          <a:xfrm flipV="1">
            <a:off x="7890523" y="5033964"/>
            <a:ext cx="345091" cy="1588"/>
          </a:xfrm>
          <a:prstGeom prst="straightConnector1">
            <a:avLst/>
          </a:prstGeom>
          <a:ln>
            <a:tailEnd type="triangle" w="lg" len="med"/>
          </a:ln>
        </p:spPr>
        <p:style>
          <a:lnRef idx="2">
            <a:schemeClr val="accent1"/>
          </a:lnRef>
          <a:fillRef idx="0">
            <a:schemeClr val="accent1"/>
          </a:fillRef>
          <a:effectRef idx="1">
            <a:schemeClr val="accent1"/>
          </a:effectRef>
          <a:fontRef idx="minor">
            <a:schemeClr val="tx1"/>
          </a:fontRef>
        </p:style>
      </p:cxnSp>
      <p:sp>
        <p:nvSpPr>
          <p:cNvPr id="16" name="TextBox 15"/>
          <p:cNvSpPr txBox="1"/>
          <p:nvPr/>
        </p:nvSpPr>
        <p:spPr>
          <a:xfrm>
            <a:off x="4994923" y="5109914"/>
            <a:ext cx="914400" cy="369332"/>
          </a:xfrm>
          <a:prstGeom prst="rect">
            <a:avLst/>
          </a:prstGeom>
          <a:noFill/>
        </p:spPr>
        <p:txBody>
          <a:bodyPr wrap="square" rtlCol="0">
            <a:spAutoFit/>
          </a:bodyPr>
          <a:lstStyle/>
          <a:p>
            <a:pPr algn="ctr"/>
            <a:r>
              <a:rPr lang="en-US" dirty="0" smtClean="0">
                <a:solidFill>
                  <a:srgbClr val="424456"/>
                </a:solidFill>
              </a:rPr>
              <a:t>[Yes]</a:t>
            </a:r>
            <a:endParaRPr lang="en-US" dirty="0">
              <a:solidFill>
                <a:srgbClr val="424456"/>
              </a:solidFill>
            </a:endParaRPr>
          </a:p>
        </p:txBody>
      </p:sp>
      <p:cxnSp>
        <p:nvCxnSpPr>
          <p:cNvPr id="20" name="Straight Arrow Connector 19"/>
          <p:cNvCxnSpPr>
            <a:endCxn id="14" idx="1"/>
          </p:cNvCxnSpPr>
          <p:nvPr/>
        </p:nvCxnSpPr>
        <p:spPr>
          <a:xfrm>
            <a:off x="5071123" y="5035552"/>
            <a:ext cx="838200" cy="1588"/>
          </a:xfrm>
          <a:prstGeom prst="straightConnector1">
            <a:avLst/>
          </a:prstGeom>
          <a:ln>
            <a:tailEnd type="triangle" w="lg" len="med"/>
          </a:ln>
        </p:spPr>
        <p:style>
          <a:lnRef idx="2">
            <a:schemeClr val="accent1"/>
          </a:lnRef>
          <a:fillRef idx="0">
            <a:schemeClr val="accent1"/>
          </a:fillRef>
          <a:effectRef idx="1">
            <a:schemeClr val="accent1"/>
          </a:effectRef>
          <a:fontRef idx="minor">
            <a:schemeClr val="tx1"/>
          </a:fontRef>
        </p:style>
      </p:cxnSp>
      <p:cxnSp>
        <p:nvCxnSpPr>
          <p:cNvPr id="23" name="Elbow Connector 22"/>
          <p:cNvCxnSpPr>
            <a:stCxn id="9" idx="2"/>
            <a:endCxn id="4" idx="2"/>
          </p:cNvCxnSpPr>
          <p:nvPr/>
        </p:nvCxnSpPr>
        <p:spPr>
          <a:xfrm rot="5400000" flipH="1">
            <a:off x="2993879" y="4368008"/>
            <a:ext cx="230188" cy="2324100"/>
          </a:xfrm>
          <a:prstGeom prst="bentConnector3">
            <a:avLst>
              <a:gd name="adj1" fmla="val -181708"/>
            </a:avLst>
          </a:prstGeom>
          <a:ln>
            <a:tailEnd type="triangle" w="lg" len="med"/>
          </a:ln>
        </p:spPr>
        <p:style>
          <a:lnRef idx="2">
            <a:schemeClr val="accent1"/>
          </a:lnRef>
          <a:fillRef idx="0">
            <a:schemeClr val="accent1"/>
          </a:fillRef>
          <a:effectRef idx="1">
            <a:schemeClr val="accent1"/>
          </a:effectRef>
          <a:fontRef idx="minor">
            <a:schemeClr val="tx1"/>
          </a:fontRef>
        </p:style>
      </p:cxnSp>
      <p:sp>
        <p:nvSpPr>
          <p:cNvPr id="25" name="TextBox 24"/>
          <p:cNvSpPr txBox="1"/>
          <p:nvPr/>
        </p:nvSpPr>
        <p:spPr>
          <a:xfrm>
            <a:off x="4271023" y="5645152"/>
            <a:ext cx="914400" cy="369332"/>
          </a:xfrm>
          <a:prstGeom prst="rect">
            <a:avLst/>
          </a:prstGeom>
          <a:noFill/>
        </p:spPr>
        <p:txBody>
          <a:bodyPr wrap="square" rtlCol="0">
            <a:spAutoFit/>
          </a:bodyPr>
          <a:lstStyle/>
          <a:p>
            <a:pPr algn="ctr"/>
            <a:r>
              <a:rPr lang="en-US" dirty="0" smtClean="0">
                <a:solidFill>
                  <a:srgbClr val="424456"/>
                </a:solidFill>
              </a:rPr>
              <a:t>[No]</a:t>
            </a:r>
            <a:endParaRPr lang="en-US" dirty="0">
              <a:solidFill>
                <a:srgbClr val="424456"/>
              </a:solidFill>
            </a:endParaRPr>
          </a:p>
        </p:txBody>
      </p:sp>
      <p:sp>
        <p:nvSpPr>
          <p:cNvPr id="17" name="Content Placeholder 2"/>
          <p:cNvSpPr txBox="1">
            <a:spLocks/>
          </p:cNvSpPr>
          <p:nvPr/>
        </p:nvSpPr>
        <p:spPr>
          <a:xfrm>
            <a:off x="457199" y="2209800"/>
            <a:ext cx="8686801" cy="1789176"/>
          </a:xfrm>
          <a:prstGeom prst="rect">
            <a:avLst/>
          </a:prstGeom>
        </p:spPr>
        <p:txBody>
          <a:bodyPr vert="horz">
            <a:normAutofit/>
          </a:bodyPr>
          <a:lstStyle/>
          <a:p>
            <a:pPr marL="365760" marR="0" lvl="0" indent="-256032" algn="l" defTabSz="914400" rtl="0" eaLnBrk="1" fontAlgn="auto" latinLnBrk="0" hangingPunct="1">
              <a:lnSpc>
                <a:spcPct val="100000"/>
              </a:lnSpc>
              <a:spcBef>
                <a:spcPts val="300"/>
              </a:spcBef>
              <a:spcAft>
                <a:spcPts val="0"/>
              </a:spcAft>
              <a:buClr>
                <a:schemeClr val="accent3"/>
              </a:buClr>
              <a:buSzTx/>
              <a:buFont typeface="Georgia"/>
              <a:buChar char="•"/>
              <a:tabLst/>
              <a:defRPr/>
            </a:pPr>
            <a:r>
              <a:rPr kumimoji="0" lang="en-US" sz="2400" b="0" i="0" u="none" strike="noStrike" kern="1200" cap="none" spc="0" normalizeH="0" baseline="0" noProof="0" dirty="0" smtClean="0">
                <a:ln>
                  <a:noFill/>
                </a:ln>
                <a:solidFill>
                  <a:schemeClr val="tx1"/>
                </a:solidFill>
                <a:effectLst/>
                <a:uLnTx/>
                <a:uFillTx/>
                <a:latin typeface="+mn-lt"/>
                <a:ea typeface="+mn-ea"/>
                <a:cs typeface="+mn-cs"/>
              </a:rPr>
              <a:t>Decisions points (branches)</a:t>
            </a:r>
            <a:r>
              <a:rPr kumimoji="0" lang="en-US" sz="2400" b="0" i="0" u="none" strike="noStrike" kern="1200" cap="none" spc="0" normalizeH="0" noProof="0" dirty="0" smtClean="0">
                <a:ln>
                  <a:noFill/>
                </a:ln>
                <a:solidFill>
                  <a:schemeClr val="tx1"/>
                </a:solidFill>
                <a:effectLst/>
                <a:uLnTx/>
                <a:uFillTx/>
                <a:latin typeface="+mn-lt"/>
                <a:ea typeface="+mn-ea"/>
                <a:cs typeface="+mn-cs"/>
              </a:rPr>
              <a:t> </a:t>
            </a:r>
            <a:r>
              <a:rPr kumimoji="0" lang="en-US" sz="2400" b="0" i="0" u="none" strike="noStrike" kern="1200" cap="none" spc="0" normalizeH="0" baseline="0" noProof="0" dirty="0" smtClean="0">
                <a:ln>
                  <a:noFill/>
                </a:ln>
                <a:solidFill>
                  <a:schemeClr val="tx1"/>
                </a:solidFill>
                <a:effectLst/>
                <a:uLnTx/>
                <a:uFillTx/>
                <a:latin typeface="+mn-lt"/>
                <a:ea typeface="+mn-ea"/>
                <a:cs typeface="+mn-cs"/>
              </a:rPr>
              <a:t>are written as diamonds</a:t>
            </a:r>
          </a:p>
          <a:p>
            <a:pPr marL="658368" marR="0" lvl="1" indent="-246888" algn="l" defTabSz="914400" rtl="0" eaLnBrk="1" fontAlgn="auto" latinLnBrk="0" hangingPunct="1">
              <a:lnSpc>
                <a:spcPct val="100000"/>
              </a:lnSpc>
              <a:spcBef>
                <a:spcPts val="300"/>
              </a:spcBef>
              <a:spcAft>
                <a:spcPts val="0"/>
              </a:spcAft>
              <a:buClr>
                <a:schemeClr val="accent2"/>
              </a:buClr>
              <a:buSzTx/>
              <a:buFont typeface="Georgia"/>
              <a:buChar char="▫"/>
              <a:tabLst/>
              <a:defRPr/>
            </a:pPr>
            <a:r>
              <a:rPr kumimoji="0" lang="en-US" sz="2400" b="0" i="0" u="none" strike="noStrike" kern="1200" cap="none" spc="0" normalizeH="0" baseline="0" noProof="0" dirty="0" smtClean="0">
                <a:ln>
                  <a:noFill/>
                </a:ln>
                <a:solidFill>
                  <a:schemeClr val="accent2"/>
                </a:solidFill>
                <a:effectLst/>
                <a:uLnTx/>
                <a:uFillTx/>
                <a:latin typeface="+mn-lt"/>
                <a:ea typeface="+mn-ea"/>
                <a:cs typeface="+mn-cs"/>
              </a:rPr>
              <a:t>A Branch</a:t>
            </a:r>
            <a:r>
              <a:rPr kumimoji="0" lang="en-US" sz="2400" b="0" i="0" u="none" strike="noStrike" kern="1200" cap="none" spc="0" normalizeH="0" noProof="0" dirty="0" smtClean="0">
                <a:ln>
                  <a:noFill/>
                </a:ln>
                <a:solidFill>
                  <a:schemeClr val="accent2"/>
                </a:solidFill>
                <a:effectLst/>
                <a:uLnTx/>
                <a:uFillTx/>
                <a:latin typeface="+mn-lt"/>
                <a:ea typeface="+mn-ea"/>
                <a:cs typeface="+mn-cs"/>
              </a:rPr>
              <a:t> </a:t>
            </a:r>
            <a:r>
              <a:rPr kumimoji="0" lang="en-US" sz="2400" b="0" i="0" u="none" strike="noStrike" kern="1200" cap="none" spc="0" normalizeH="0" baseline="0" noProof="0" dirty="0" smtClean="0">
                <a:ln>
                  <a:noFill/>
                </a:ln>
                <a:solidFill>
                  <a:schemeClr val="accent2"/>
                </a:solidFill>
                <a:effectLst/>
                <a:uLnTx/>
                <a:uFillTx/>
                <a:latin typeface="+mn-lt"/>
                <a:ea typeface="+mn-ea"/>
                <a:cs typeface="+mn-cs"/>
              </a:rPr>
              <a:t>has an </a:t>
            </a:r>
            <a:r>
              <a:rPr kumimoji="0" lang="en-US" sz="2400" b="0" i="1" u="none" strike="noStrike" kern="1200" cap="none" spc="0" normalizeH="0" baseline="0" noProof="0" dirty="0" smtClean="0">
                <a:ln>
                  <a:noFill/>
                </a:ln>
                <a:solidFill>
                  <a:schemeClr val="accent2"/>
                </a:solidFill>
                <a:effectLst/>
                <a:uLnTx/>
                <a:uFillTx/>
                <a:latin typeface="+mn-lt"/>
                <a:ea typeface="+mn-ea"/>
                <a:cs typeface="+mn-cs"/>
              </a:rPr>
              <a:t>optional </a:t>
            </a:r>
            <a:r>
              <a:rPr kumimoji="0" lang="en-US" sz="2400" b="0" i="0" u="none" strike="noStrike" kern="1200" cap="none" spc="0" normalizeH="0" baseline="0" noProof="0" dirty="0" smtClean="0">
                <a:ln>
                  <a:noFill/>
                </a:ln>
                <a:solidFill>
                  <a:schemeClr val="accent2"/>
                </a:solidFill>
                <a:effectLst/>
                <a:uLnTx/>
                <a:uFillTx/>
                <a:latin typeface="+mn-lt"/>
                <a:ea typeface="+mn-ea"/>
                <a:cs typeface="+mn-cs"/>
              </a:rPr>
              <a:t>description</a:t>
            </a:r>
          </a:p>
          <a:p>
            <a:pPr marL="658368" marR="0" lvl="1" indent="-246888" algn="l" defTabSz="914400" rtl="0" eaLnBrk="1" fontAlgn="auto" latinLnBrk="0" hangingPunct="1">
              <a:lnSpc>
                <a:spcPct val="100000"/>
              </a:lnSpc>
              <a:spcBef>
                <a:spcPts val="300"/>
              </a:spcBef>
              <a:spcAft>
                <a:spcPts val="0"/>
              </a:spcAft>
              <a:buClr>
                <a:schemeClr val="accent2"/>
              </a:buClr>
              <a:buSzTx/>
              <a:buFont typeface="Georgia"/>
              <a:buChar char="▫"/>
              <a:tabLst/>
              <a:defRPr/>
            </a:pPr>
            <a:r>
              <a:rPr kumimoji="0" lang="en-US" sz="2400" b="0" i="0" u="none" strike="noStrike" kern="1200" cap="none" spc="0" normalizeH="0" baseline="0" noProof="0" dirty="0" smtClean="0">
                <a:ln>
                  <a:noFill/>
                </a:ln>
                <a:solidFill>
                  <a:schemeClr val="accent2"/>
                </a:solidFill>
                <a:effectLst/>
                <a:uLnTx/>
                <a:uFillTx/>
                <a:latin typeface="+mn-lt"/>
                <a:ea typeface="+mn-ea"/>
                <a:cs typeface="+mn-cs"/>
              </a:rPr>
              <a:t>Transitions out of a branch</a:t>
            </a:r>
            <a:r>
              <a:rPr kumimoji="0" lang="en-US" sz="2400" b="0" i="0" u="none" strike="noStrike" kern="1200" cap="none" spc="0" normalizeH="0" noProof="0" dirty="0" smtClean="0">
                <a:ln>
                  <a:noFill/>
                </a:ln>
                <a:solidFill>
                  <a:schemeClr val="accent2"/>
                </a:solidFill>
                <a:effectLst/>
                <a:uLnTx/>
                <a:uFillTx/>
                <a:latin typeface="+mn-lt"/>
                <a:ea typeface="+mn-ea"/>
                <a:cs typeface="+mn-cs"/>
              </a:rPr>
              <a:t> </a:t>
            </a:r>
            <a:r>
              <a:rPr kumimoji="0" lang="en-US" sz="2400" b="0" i="0" u="none" strike="noStrike" kern="1200" cap="none" spc="0" normalizeH="0" baseline="0" noProof="0" dirty="0" smtClean="0">
                <a:ln>
                  <a:noFill/>
                </a:ln>
                <a:solidFill>
                  <a:schemeClr val="accent2"/>
                </a:solidFill>
                <a:effectLst/>
                <a:uLnTx/>
                <a:uFillTx/>
                <a:latin typeface="+mn-lt"/>
                <a:ea typeface="+mn-ea"/>
                <a:cs typeface="+mn-cs"/>
              </a:rPr>
              <a:t>are labeled</a:t>
            </a:r>
            <a:r>
              <a:rPr kumimoji="0" lang="en-US" sz="2400" b="0" i="0" u="none" strike="noStrike" kern="1200" cap="none" spc="0" normalizeH="0" noProof="0" dirty="0" smtClean="0">
                <a:ln>
                  <a:noFill/>
                </a:ln>
                <a:solidFill>
                  <a:schemeClr val="accent2"/>
                </a:solidFill>
                <a:effectLst/>
                <a:uLnTx/>
                <a:uFillTx/>
                <a:latin typeface="+mn-lt"/>
                <a:ea typeface="+mn-ea"/>
                <a:cs typeface="+mn-cs"/>
              </a:rPr>
              <a:t> (guard conditions)</a:t>
            </a:r>
            <a:endParaRPr kumimoji="0" lang="en-US" sz="2400" b="0" i="0" u="none" strike="noStrike" kern="1200" cap="none" spc="0" normalizeH="0" baseline="0" noProof="0" dirty="0" smtClean="0">
              <a:ln>
                <a:noFill/>
              </a:ln>
              <a:solidFill>
                <a:schemeClr val="accent2"/>
              </a:solidFill>
              <a:effectLst/>
              <a:uLnTx/>
              <a:uFillTx/>
              <a:latin typeface="+mn-lt"/>
              <a:ea typeface="+mn-ea"/>
              <a:cs typeface="+mn-cs"/>
            </a:endParaRPr>
          </a:p>
          <a:p>
            <a:pPr marL="658368" marR="0" lvl="1" indent="-246888" algn="l" defTabSz="914400" rtl="0" eaLnBrk="1" fontAlgn="auto" latinLnBrk="0" hangingPunct="1">
              <a:lnSpc>
                <a:spcPct val="100000"/>
              </a:lnSpc>
              <a:spcBef>
                <a:spcPts val="300"/>
              </a:spcBef>
              <a:spcAft>
                <a:spcPts val="0"/>
              </a:spcAft>
              <a:buClr>
                <a:schemeClr val="accent2"/>
              </a:buClr>
              <a:buSzTx/>
              <a:buFont typeface="Georgia"/>
              <a:buChar char="▫"/>
              <a:tabLst/>
              <a:defRPr/>
            </a:pPr>
            <a:endParaRPr kumimoji="0" lang="en-US" sz="2600" b="0" i="0" u="none" strike="noStrike" kern="1200" cap="none" spc="0" normalizeH="0" baseline="0" noProof="0" dirty="0">
              <a:ln>
                <a:noFill/>
              </a:ln>
              <a:solidFill>
                <a:schemeClr val="accent2"/>
              </a:solidFill>
              <a:effectLst/>
              <a:uLnTx/>
              <a:uFillTx/>
              <a:latin typeface="+mn-lt"/>
              <a:ea typeface="+mn-ea"/>
              <a:cs typeface="+mn-cs"/>
            </a:endParaRPr>
          </a:p>
        </p:txBody>
      </p:sp>
      <p:sp>
        <p:nvSpPr>
          <p:cNvPr id="19" name="TextBox 18"/>
          <p:cNvSpPr txBox="1"/>
          <p:nvPr/>
        </p:nvSpPr>
        <p:spPr>
          <a:xfrm>
            <a:off x="3813823" y="3814310"/>
            <a:ext cx="914400" cy="369332"/>
          </a:xfrm>
          <a:prstGeom prst="rect">
            <a:avLst/>
          </a:prstGeom>
          <a:noFill/>
        </p:spPr>
        <p:txBody>
          <a:bodyPr wrap="square" rtlCol="0">
            <a:spAutoFit/>
          </a:bodyPr>
          <a:lstStyle/>
          <a:p>
            <a:pPr algn="ctr"/>
            <a:r>
              <a:rPr lang="en-US" dirty="0" smtClean="0">
                <a:solidFill>
                  <a:srgbClr val="FF0000"/>
                </a:solidFill>
              </a:rPr>
              <a:t>Branch</a:t>
            </a:r>
            <a:endParaRPr lang="en-US" dirty="0">
              <a:solidFill>
                <a:srgbClr val="FF0000"/>
              </a:solidFill>
            </a:endParaRPr>
          </a:p>
        </p:txBody>
      </p:sp>
      <p:sp>
        <p:nvSpPr>
          <p:cNvPr id="21" name="TextBox 20"/>
          <p:cNvSpPr txBox="1"/>
          <p:nvPr/>
        </p:nvSpPr>
        <p:spPr>
          <a:xfrm>
            <a:off x="4994923" y="5645152"/>
            <a:ext cx="1710677" cy="646331"/>
          </a:xfrm>
          <a:prstGeom prst="rect">
            <a:avLst/>
          </a:prstGeom>
          <a:noFill/>
        </p:spPr>
        <p:txBody>
          <a:bodyPr wrap="square" rtlCol="0">
            <a:spAutoFit/>
          </a:bodyPr>
          <a:lstStyle/>
          <a:p>
            <a:pPr algn="ctr"/>
            <a:r>
              <a:rPr lang="en-US" dirty="0" smtClean="0">
                <a:solidFill>
                  <a:srgbClr val="FF0000"/>
                </a:solidFill>
              </a:rPr>
              <a:t>Guard Conditions</a:t>
            </a:r>
            <a:endParaRPr lang="en-US" dirty="0">
              <a:solidFill>
                <a:srgbClr val="FF0000"/>
              </a:solidFill>
            </a:endParaRPr>
          </a:p>
        </p:txBody>
      </p:sp>
    </p:spTree>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UML Activity Diagrams</a:t>
            </a:r>
            <a:endParaRPr lang="en-US" dirty="0"/>
          </a:p>
        </p:txBody>
      </p:sp>
      <p:sp>
        <p:nvSpPr>
          <p:cNvPr id="4" name="Rounded Rectangle 3"/>
          <p:cNvSpPr/>
          <p:nvPr/>
        </p:nvSpPr>
        <p:spPr>
          <a:xfrm>
            <a:off x="914401" y="4959352"/>
            <a:ext cx="1981200" cy="762000"/>
          </a:xfrm>
          <a:prstGeom prst="roundRect">
            <a:avLst/>
          </a:prstGeom>
          <a:noFill/>
          <a:ln w="25400"/>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solidFill>
                  <a:srgbClr val="424456"/>
                </a:solidFill>
              </a:rPr>
              <a:t>Make Breakfast</a:t>
            </a:r>
            <a:endParaRPr lang="en-US" dirty="0">
              <a:solidFill>
                <a:srgbClr val="424456"/>
              </a:solidFill>
            </a:endParaRPr>
          </a:p>
        </p:txBody>
      </p:sp>
      <p:cxnSp>
        <p:nvCxnSpPr>
          <p:cNvPr id="6" name="Straight Arrow Connector 5"/>
          <p:cNvCxnSpPr>
            <a:stCxn id="4" idx="3"/>
          </p:cNvCxnSpPr>
          <p:nvPr/>
        </p:nvCxnSpPr>
        <p:spPr>
          <a:xfrm>
            <a:off x="2895601" y="5340352"/>
            <a:ext cx="381000" cy="3176"/>
          </a:xfrm>
          <a:prstGeom prst="straightConnector1">
            <a:avLst/>
          </a:prstGeom>
          <a:ln>
            <a:tailEnd type="triangle" w="lg" len="med"/>
          </a:ln>
        </p:spPr>
        <p:style>
          <a:lnRef idx="2">
            <a:schemeClr val="accent1"/>
          </a:lnRef>
          <a:fillRef idx="0">
            <a:schemeClr val="accent1"/>
          </a:fillRef>
          <a:effectRef idx="1">
            <a:schemeClr val="accent1"/>
          </a:effectRef>
          <a:fontRef idx="minor">
            <a:schemeClr val="tx1"/>
          </a:fontRef>
        </p:style>
      </p:cxnSp>
      <p:sp>
        <p:nvSpPr>
          <p:cNvPr id="10" name="Oval 9"/>
          <p:cNvSpPr/>
          <p:nvPr/>
        </p:nvSpPr>
        <p:spPr>
          <a:xfrm>
            <a:off x="304801" y="5191128"/>
            <a:ext cx="304800" cy="304800"/>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11" name="Straight Arrow Connector 10"/>
          <p:cNvCxnSpPr>
            <a:stCxn id="10" idx="6"/>
            <a:endCxn id="4" idx="1"/>
          </p:cNvCxnSpPr>
          <p:nvPr/>
        </p:nvCxnSpPr>
        <p:spPr>
          <a:xfrm flipV="1">
            <a:off x="609601" y="5340352"/>
            <a:ext cx="304800" cy="3176"/>
          </a:xfrm>
          <a:prstGeom prst="straightConnector1">
            <a:avLst/>
          </a:prstGeom>
          <a:ln>
            <a:tailEnd type="triangle" w="lg" len="med"/>
          </a:ln>
        </p:spPr>
        <p:style>
          <a:lnRef idx="2">
            <a:schemeClr val="accent1"/>
          </a:lnRef>
          <a:fillRef idx="0">
            <a:schemeClr val="accent1"/>
          </a:fillRef>
          <a:effectRef idx="1">
            <a:schemeClr val="accent1"/>
          </a:effectRef>
          <a:fontRef idx="minor">
            <a:schemeClr val="tx1"/>
          </a:fontRef>
        </p:style>
      </p:cxnSp>
      <p:sp>
        <p:nvSpPr>
          <p:cNvPr id="12" name="Oval 11"/>
          <p:cNvSpPr/>
          <p:nvPr/>
        </p:nvSpPr>
        <p:spPr>
          <a:xfrm>
            <a:off x="8344504" y="5081324"/>
            <a:ext cx="535032" cy="521232"/>
          </a:xfrm>
          <a:prstGeom prst="ellipse">
            <a:avLst/>
          </a:prstGeom>
          <a:noFill/>
          <a:ln w="28575"/>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3" name="Oval 12"/>
          <p:cNvSpPr/>
          <p:nvPr/>
        </p:nvSpPr>
        <p:spPr>
          <a:xfrm>
            <a:off x="8464259" y="5190693"/>
            <a:ext cx="304800" cy="304800"/>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4" name="Rounded Rectangle 13"/>
          <p:cNvSpPr/>
          <p:nvPr/>
        </p:nvSpPr>
        <p:spPr>
          <a:xfrm>
            <a:off x="6018213" y="4962528"/>
            <a:ext cx="1981200" cy="762000"/>
          </a:xfrm>
          <a:prstGeom prst="roundRect">
            <a:avLst/>
          </a:prstGeom>
          <a:noFill/>
          <a:ln w="25400"/>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solidFill>
                  <a:srgbClr val="424456"/>
                </a:solidFill>
              </a:rPr>
              <a:t>Leave House</a:t>
            </a:r>
            <a:endParaRPr lang="en-US" dirty="0">
              <a:solidFill>
                <a:srgbClr val="424456"/>
              </a:solidFill>
            </a:endParaRPr>
          </a:p>
        </p:txBody>
      </p:sp>
      <p:cxnSp>
        <p:nvCxnSpPr>
          <p:cNvPr id="15" name="Straight Arrow Connector 14"/>
          <p:cNvCxnSpPr>
            <a:stCxn id="14" idx="3"/>
            <a:endCxn id="12" idx="2"/>
          </p:cNvCxnSpPr>
          <p:nvPr/>
        </p:nvCxnSpPr>
        <p:spPr>
          <a:xfrm flipV="1">
            <a:off x="7999413" y="5341940"/>
            <a:ext cx="345091" cy="1588"/>
          </a:xfrm>
          <a:prstGeom prst="straightConnector1">
            <a:avLst/>
          </a:prstGeom>
          <a:ln>
            <a:tailEnd type="triangle" w="lg" len="med"/>
          </a:ln>
        </p:spPr>
        <p:style>
          <a:lnRef idx="2">
            <a:schemeClr val="accent1"/>
          </a:lnRef>
          <a:fillRef idx="0">
            <a:schemeClr val="accent1"/>
          </a:fillRef>
          <a:effectRef idx="1">
            <a:schemeClr val="accent1"/>
          </a:effectRef>
          <a:fontRef idx="minor">
            <a:schemeClr val="tx1"/>
          </a:fontRef>
        </p:style>
      </p:cxnSp>
      <p:cxnSp>
        <p:nvCxnSpPr>
          <p:cNvPr id="20" name="Straight Arrow Connector 19"/>
          <p:cNvCxnSpPr>
            <a:endCxn id="14" idx="1"/>
          </p:cNvCxnSpPr>
          <p:nvPr/>
        </p:nvCxnSpPr>
        <p:spPr>
          <a:xfrm>
            <a:off x="5637213" y="5341940"/>
            <a:ext cx="381000" cy="1588"/>
          </a:xfrm>
          <a:prstGeom prst="straightConnector1">
            <a:avLst/>
          </a:prstGeom>
          <a:ln>
            <a:tailEnd type="triangle" w="lg" len="med"/>
          </a:ln>
        </p:spPr>
        <p:style>
          <a:lnRef idx="2">
            <a:schemeClr val="accent1"/>
          </a:lnRef>
          <a:fillRef idx="0">
            <a:schemeClr val="accent1"/>
          </a:fillRef>
          <a:effectRef idx="1">
            <a:schemeClr val="accent1"/>
          </a:effectRef>
          <a:fontRef idx="minor">
            <a:schemeClr val="tx1"/>
          </a:fontRef>
        </p:style>
      </p:cxnSp>
      <p:cxnSp>
        <p:nvCxnSpPr>
          <p:cNvPr id="29" name="Straight Connector 28"/>
          <p:cNvCxnSpPr/>
          <p:nvPr/>
        </p:nvCxnSpPr>
        <p:spPr>
          <a:xfrm rot="5400000">
            <a:off x="2287589" y="5411788"/>
            <a:ext cx="1979612" cy="1588"/>
          </a:xfrm>
          <a:prstGeom prst="line">
            <a:avLst/>
          </a:prstGeom>
          <a:ln w="63500"/>
        </p:spPr>
        <p:style>
          <a:lnRef idx="2">
            <a:schemeClr val="accent1"/>
          </a:lnRef>
          <a:fillRef idx="0">
            <a:schemeClr val="accent1"/>
          </a:fillRef>
          <a:effectRef idx="1">
            <a:schemeClr val="accent1"/>
          </a:effectRef>
          <a:fontRef idx="minor">
            <a:schemeClr val="tx1"/>
          </a:fontRef>
        </p:style>
      </p:cxnSp>
      <p:sp>
        <p:nvSpPr>
          <p:cNvPr id="30" name="Rounded Rectangle 29"/>
          <p:cNvSpPr/>
          <p:nvPr/>
        </p:nvSpPr>
        <p:spPr>
          <a:xfrm>
            <a:off x="3657601" y="4425952"/>
            <a:ext cx="1676400" cy="762000"/>
          </a:xfrm>
          <a:prstGeom prst="roundRect">
            <a:avLst/>
          </a:prstGeom>
          <a:noFill/>
          <a:ln w="25400"/>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solidFill>
                  <a:srgbClr val="424456"/>
                </a:solidFill>
              </a:rPr>
              <a:t>Eat Breakfast</a:t>
            </a:r>
            <a:endParaRPr lang="en-US" dirty="0">
              <a:solidFill>
                <a:srgbClr val="424456"/>
              </a:solidFill>
            </a:endParaRPr>
          </a:p>
        </p:txBody>
      </p:sp>
      <p:sp>
        <p:nvSpPr>
          <p:cNvPr id="31" name="Rounded Rectangle 30"/>
          <p:cNvSpPr/>
          <p:nvPr/>
        </p:nvSpPr>
        <p:spPr>
          <a:xfrm>
            <a:off x="3657601" y="5641182"/>
            <a:ext cx="1676400" cy="762000"/>
          </a:xfrm>
          <a:prstGeom prst="roundRect">
            <a:avLst/>
          </a:prstGeom>
          <a:noFill/>
          <a:ln w="25400"/>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solidFill>
                  <a:srgbClr val="424456"/>
                </a:solidFill>
              </a:rPr>
              <a:t>Read Paper</a:t>
            </a:r>
            <a:endParaRPr lang="en-US" dirty="0">
              <a:solidFill>
                <a:srgbClr val="424456"/>
              </a:solidFill>
            </a:endParaRPr>
          </a:p>
        </p:txBody>
      </p:sp>
      <p:cxnSp>
        <p:nvCxnSpPr>
          <p:cNvPr id="34" name="Straight Connector 33"/>
          <p:cNvCxnSpPr/>
          <p:nvPr/>
        </p:nvCxnSpPr>
        <p:spPr>
          <a:xfrm rot="5400000">
            <a:off x="4648201" y="5411788"/>
            <a:ext cx="1979612" cy="1588"/>
          </a:xfrm>
          <a:prstGeom prst="line">
            <a:avLst/>
          </a:prstGeom>
          <a:ln w="63500"/>
        </p:spPr>
        <p:style>
          <a:lnRef idx="2">
            <a:schemeClr val="accent1"/>
          </a:lnRef>
          <a:fillRef idx="0">
            <a:schemeClr val="accent1"/>
          </a:fillRef>
          <a:effectRef idx="1">
            <a:schemeClr val="accent1"/>
          </a:effectRef>
          <a:fontRef idx="minor">
            <a:schemeClr val="tx1"/>
          </a:fontRef>
        </p:style>
      </p:cxnSp>
      <p:cxnSp>
        <p:nvCxnSpPr>
          <p:cNvPr id="35" name="Straight Arrow Connector 34"/>
          <p:cNvCxnSpPr>
            <a:endCxn id="30" idx="1"/>
          </p:cNvCxnSpPr>
          <p:nvPr/>
        </p:nvCxnSpPr>
        <p:spPr>
          <a:xfrm>
            <a:off x="3314701" y="4806952"/>
            <a:ext cx="342900" cy="1588"/>
          </a:xfrm>
          <a:prstGeom prst="straightConnector1">
            <a:avLst/>
          </a:prstGeom>
          <a:ln>
            <a:tailEnd type="triangle" w="lg" len="med"/>
          </a:ln>
        </p:spPr>
        <p:style>
          <a:lnRef idx="2">
            <a:schemeClr val="accent1"/>
          </a:lnRef>
          <a:fillRef idx="0">
            <a:schemeClr val="accent1"/>
          </a:fillRef>
          <a:effectRef idx="1">
            <a:schemeClr val="accent1"/>
          </a:effectRef>
          <a:fontRef idx="minor">
            <a:schemeClr val="tx1"/>
          </a:fontRef>
        </p:style>
      </p:cxnSp>
      <p:cxnSp>
        <p:nvCxnSpPr>
          <p:cNvPr id="36" name="Straight Arrow Connector 35"/>
          <p:cNvCxnSpPr>
            <a:endCxn id="31" idx="1"/>
          </p:cNvCxnSpPr>
          <p:nvPr/>
        </p:nvCxnSpPr>
        <p:spPr>
          <a:xfrm>
            <a:off x="3278189" y="6022182"/>
            <a:ext cx="379412" cy="1588"/>
          </a:xfrm>
          <a:prstGeom prst="straightConnector1">
            <a:avLst/>
          </a:prstGeom>
          <a:ln>
            <a:tailEnd type="triangle" w="lg" len="med"/>
          </a:ln>
        </p:spPr>
        <p:style>
          <a:lnRef idx="2">
            <a:schemeClr val="accent1"/>
          </a:lnRef>
          <a:fillRef idx="0">
            <a:schemeClr val="accent1"/>
          </a:fillRef>
          <a:effectRef idx="1">
            <a:schemeClr val="accent1"/>
          </a:effectRef>
          <a:fontRef idx="minor">
            <a:schemeClr val="tx1"/>
          </a:fontRef>
        </p:style>
      </p:cxnSp>
      <p:cxnSp>
        <p:nvCxnSpPr>
          <p:cNvPr id="37" name="Straight Arrow Connector 36"/>
          <p:cNvCxnSpPr/>
          <p:nvPr/>
        </p:nvCxnSpPr>
        <p:spPr>
          <a:xfrm>
            <a:off x="5334001" y="4808540"/>
            <a:ext cx="304800" cy="3176"/>
          </a:xfrm>
          <a:prstGeom prst="straightConnector1">
            <a:avLst/>
          </a:prstGeom>
          <a:ln>
            <a:tailEnd type="triangle" w="lg" len="med"/>
          </a:ln>
        </p:spPr>
        <p:style>
          <a:lnRef idx="2">
            <a:schemeClr val="accent1"/>
          </a:lnRef>
          <a:fillRef idx="0">
            <a:schemeClr val="accent1"/>
          </a:fillRef>
          <a:effectRef idx="1">
            <a:schemeClr val="accent1"/>
          </a:effectRef>
          <a:fontRef idx="minor">
            <a:schemeClr val="tx1"/>
          </a:fontRef>
        </p:style>
      </p:cxnSp>
      <p:cxnSp>
        <p:nvCxnSpPr>
          <p:cNvPr id="38" name="Straight Arrow Connector 37"/>
          <p:cNvCxnSpPr/>
          <p:nvPr/>
        </p:nvCxnSpPr>
        <p:spPr>
          <a:xfrm>
            <a:off x="5334001" y="6023770"/>
            <a:ext cx="304800" cy="3176"/>
          </a:xfrm>
          <a:prstGeom prst="straightConnector1">
            <a:avLst/>
          </a:prstGeom>
          <a:ln>
            <a:tailEnd type="triangle" w="lg" len="med"/>
          </a:ln>
        </p:spPr>
        <p:style>
          <a:lnRef idx="2">
            <a:schemeClr val="accent1"/>
          </a:lnRef>
          <a:fillRef idx="0">
            <a:schemeClr val="accent1"/>
          </a:fillRef>
          <a:effectRef idx="1">
            <a:schemeClr val="accent1"/>
          </a:effectRef>
          <a:fontRef idx="minor">
            <a:schemeClr val="tx1"/>
          </a:fontRef>
        </p:style>
      </p:cxnSp>
      <p:sp>
        <p:nvSpPr>
          <p:cNvPr id="45" name="Content Placeholder 2"/>
          <p:cNvSpPr>
            <a:spLocks noGrp="1"/>
          </p:cNvSpPr>
          <p:nvPr>
            <p:ph idx="1"/>
          </p:nvPr>
        </p:nvSpPr>
        <p:spPr>
          <a:xfrm>
            <a:off x="304801" y="2249424"/>
            <a:ext cx="8763000" cy="1636776"/>
          </a:xfrm>
        </p:spPr>
        <p:txBody>
          <a:bodyPr>
            <a:normAutofit/>
          </a:bodyPr>
          <a:lstStyle/>
          <a:p>
            <a:r>
              <a:rPr lang="en-US" sz="2400" dirty="0" smtClean="0"/>
              <a:t>Bars (Forks and Joins)</a:t>
            </a:r>
          </a:p>
          <a:p>
            <a:pPr lvl="1"/>
            <a:r>
              <a:rPr lang="en-US" sz="2400" dirty="0" smtClean="0"/>
              <a:t>Used to show that things happen in parallel</a:t>
            </a:r>
          </a:p>
          <a:p>
            <a:pPr lvl="1"/>
            <a:r>
              <a:rPr lang="en-US" sz="2400" dirty="0" smtClean="0"/>
              <a:t>Or to bring together several transitions</a:t>
            </a:r>
          </a:p>
          <a:p>
            <a:pPr lvl="1"/>
            <a:endParaRPr lang="en-US" dirty="0"/>
          </a:p>
        </p:txBody>
      </p:sp>
      <p:sp>
        <p:nvSpPr>
          <p:cNvPr id="46" name="TextBox 45"/>
          <p:cNvSpPr txBox="1"/>
          <p:nvPr/>
        </p:nvSpPr>
        <p:spPr>
          <a:xfrm>
            <a:off x="2819401" y="3823506"/>
            <a:ext cx="914400" cy="369332"/>
          </a:xfrm>
          <a:prstGeom prst="rect">
            <a:avLst/>
          </a:prstGeom>
          <a:noFill/>
        </p:spPr>
        <p:txBody>
          <a:bodyPr wrap="square" rtlCol="0">
            <a:spAutoFit/>
          </a:bodyPr>
          <a:lstStyle/>
          <a:p>
            <a:pPr algn="ctr"/>
            <a:r>
              <a:rPr lang="en-US" dirty="0" smtClean="0">
                <a:solidFill>
                  <a:srgbClr val="FF0000"/>
                </a:solidFill>
              </a:rPr>
              <a:t>Fork</a:t>
            </a:r>
            <a:endParaRPr lang="en-US" dirty="0">
              <a:solidFill>
                <a:srgbClr val="FF0000"/>
              </a:solidFill>
            </a:endParaRPr>
          </a:p>
        </p:txBody>
      </p:sp>
      <p:sp>
        <p:nvSpPr>
          <p:cNvPr id="47" name="TextBox 46"/>
          <p:cNvSpPr txBox="1"/>
          <p:nvPr/>
        </p:nvSpPr>
        <p:spPr>
          <a:xfrm>
            <a:off x="5180013" y="3823506"/>
            <a:ext cx="914400" cy="369332"/>
          </a:xfrm>
          <a:prstGeom prst="rect">
            <a:avLst/>
          </a:prstGeom>
          <a:noFill/>
        </p:spPr>
        <p:txBody>
          <a:bodyPr wrap="square" rtlCol="0">
            <a:spAutoFit/>
          </a:bodyPr>
          <a:lstStyle/>
          <a:p>
            <a:pPr algn="ctr"/>
            <a:r>
              <a:rPr lang="en-US" dirty="0" smtClean="0">
                <a:solidFill>
                  <a:srgbClr val="FF0000"/>
                </a:solidFill>
              </a:rPr>
              <a:t>Join</a:t>
            </a:r>
            <a:endParaRPr lang="en-US" dirty="0">
              <a:solidFill>
                <a:srgbClr val="FF0000"/>
              </a:solidFill>
            </a:endParaRPr>
          </a:p>
        </p:txBody>
      </p:sp>
    </p:spTree>
  </p:cSld>
  <p:clrMapOvr>
    <a:masterClrMapping/>
  </p:clrMapOvr>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838200"/>
            <a:ext cx="8229600" cy="1066800"/>
          </a:xfrm>
        </p:spPr>
        <p:txBody>
          <a:bodyPr/>
          <a:lstStyle/>
          <a:p>
            <a:r>
              <a:rPr lang="en-US" dirty="0" smtClean="0"/>
              <a:t>Putting it All Together</a:t>
            </a:r>
            <a:endParaRPr lang="en-US" dirty="0"/>
          </a:p>
        </p:txBody>
      </p:sp>
      <p:sp>
        <p:nvSpPr>
          <p:cNvPr id="4" name="Rounded Rectangle 3"/>
          <p:cNvSpPr/>
          <p:nvPr/>
        </p:nvSpPr>
        <p:spPr>
          <a:xfrm>
            <a:off x="2722423" y="5337065"/>
            <a:ext cx="1465884" cy="538724"/>
          </a:xfrm>
          <a:prstGeom prst="roundRect">
            <a:avLst/>
          </a:prstGeom>
          <a:noFill/>
          <a:ln w="25400"/>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200" dirty="0" smtClean="0">
                <a:solidFill>
                  <a:srgbClr val="424456"/>
                </a:solidFill>
              </a:rPr>
              <a:t>Make Breakfast</a:t>
            </a:r>
            <a:endParaRPr lang="en-US" sz="1200" dirty="0">
              <a:solidFill>
                <a:srgbClr val="424456"/>
              </a:solidFill>
            </a:endParaRPr>
          </a:p>
        </p:txBody>
      </p:sp>
      <p:cxnSp>
        <p:nvCxnSpPr>
          <p:cNvPr id="6" name="Straight Arrow Connector 5"/>
          <p:cNvCxnSpPr>
            <a:stCxn id="4" idx="3"/>
          </p:cNvCxnSpPr>
          <p:nvPr/>
        </p:nvCxnSpPr>
        <p:spPr>
          <a:xfrm>
            <a:off x="4188307" y="5606427"/>
            <a:ext cx="281901" cy="2245"/>
          </a:xfrm>
          <a:prstGeom prst="straightConnector1">
            <a:avLst/>
          </a:prstGeom>
          <a:ln>
            <a:tailEnd type="triangle" w="lg" len="med"/>
          </a:ln>
        </p:spPr>
        <p:style>
          <a:lnRef idx="2">
            <a:schemeClr val="accent1"/>
          </a:lnRef>
          <a:fillRef idx="0">
            <a:schemeClr val="accent1"/>
          </a:fillRef>
          <a:effectRef idx="1">
            <a:schemeClr val="accent1"/>
          </a:effectRef>
          <a:fontRef idx="minor">
            <a:schemeClr val="tx1"/>
          </a:fontRef>
        </p:style>
      </p:cxnSp>
      <p:cxnSp>
        <p:nvCxnSpPr>
          <p:cNvPr id="11" name="Straight Arrow Connector 10"/>
          <p:cNvCxnSpPr>
            <a:stCxn id="43" idx="2"/>
            <a:endCxn id="4" idx="0"/>
          </p:cNvCxnSpPr>
          <p:nvPr/>
        </p:nvCxnSpPr>
        <p:spPr>
          <a:xfrm rot="16200000" flipH="1">
            <a:off x="3045148" y="4926848"/>
            <a:ext cx="819638" cy="795"/>
          </a:xfrm>
          <a:prstGeom prst="straightConnector1">
            <a:avLst/>
          </a:prstGeom>
          <a:ln>
            <a:tailEnd type="triangle" w="lg" len="med"/>
          </a:ln>
        </p:spPr>
        <p:style>
          <a:lnRef idx="2">
            <a:schemeClr val="accent1"/>
          </a:lnRef>
          <a:fillRef idx="0">
            <a:schemeClr val="accent1"/>
          </a:fillRef>
          <a:effectRef idx="1">
            <a:schemeClr val="accent1"/>
          </a:effectRef>
          <a:fontRef idx="minor">
            <a:schemeClr val="tx1"/>
          </a:fontRef>
        </p:style>
      </p:cxnSp>
      <p:sp>
        <p:nvSpPr>
          <p:cNvPr id="12" name="Oval 11"/>
          <p:cNvSpPr/>
          <p:nvPr/>
        </p:nvSpPr>
        <p:spPr>
          <a:xfrm>
            <a:off x="8219933" y="5423297"/>
            <a:ext cx="395869" cy="368504"/>
          </a:xfrm>
          <a:prstGeom prst="ellipse">
            <a:avLst/>
          </a:prstGeom>
          <a:noFill/>
          <a:ln w="28575"/>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00"/>
          </a:p>
        </p:txBody>
      </p:sp>
      <p:sp>
        <p:nvSpPr>
          <p:cNvPr id="13" name="Oval 12"/>
          <p:cNvSpPr/>
          <p:nvPr/>
        </p:nvSpPr>
        <p:spPr>
          <a:xfrm>
            <a:off x="8308540" y="5500620"/>
            <a:ext cx="225521" cy="215489"/>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00"/>
          </a:p>
        </p:txBody>
      </p:sp>
      <p:sp>
        <p:nvSpPr>
          <p:cNvPr id="14" name="Rounded Rectangle 13"/>
          <p:cNvSpPr/>
          <p:nvPr/>
        </p:nvSpPr>
        <p:spPr>
          <a:xfrm>
            <a:off x="6498718" y="5339310"/>
            <a:ext cx="1465884" cy="538724"/>
          </a:xfrm>
          <a:prstGeom prst="roundRect">
            <a:avLst/>
          </a:prstGeom>
          <a:noFill/>
          <a:ln w="25400"/>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200" dirty="0" smtClean="0">
                <a:solidFill>
                  <a:srgbClr val="424456"/>
                </a:solidFill>
              </a:rPr>
              <a:t>Leave House</a:t>
            </a:r>
            <a:endParaRPr lang="en-US" sz="1200" dirty="0">
              <a:solidFill>
                <a:srgbClr val="424456"/>
              </a:solidFill>
            </a:endParaRPr>
          </a:p>
        </p:txBody>
      </p:sp>
      <p:cxnSp>
        <p:nvCxnSpPr>
          <p:cNvPr id="15" name="Straight Arrow Connector 14"/>
          <p:cNvCxnSpPr>
            <a:stCxn id="14" idx="3"/>
            <a:endCxn id="12" idx="2"/>
          </p:cNvCxnSpPr>
          <p:nvPr/>
        </p:nvCxnSpPr>
        <p:spPr>
          <a:xfrm flipV="1">
            <a:off x="7964602" y="5607549"/>
            <a:ext cx="255332" cy="1123"/>
          </a:xfrm>
          <a:prstGeom prst="straightConnector1">
            <a:avLst/>
          </a:prstGeom>
          <a:ln>
            <a:tailEnd type="triangle" w="lg" len="med"/>
          </a:ln>
        </p:spPr>
        <p:style>
          <a:lnRef idx="2">
            <a:schemeClr val="accent1"/>
          </a:lnRef>
          <a:fillRef idx="0">
            <a:schemeClr val="accent1"/>
          </a:fillRef>
          <a:effectRef idx="1">
            <a:schemeClr val="accent1"/>
          </a:effectRef>
          <a:fontRef idx="minor">
            <a:schemeClr val="tx1"/>
          </a:fontRef>
        </p:style>
      </p:cxnSp>
      <p:cxnSp>
        <p:nvCxnSpPr>
          <p:cNvPr id="20" name="Straight Arrow Connector 19"/>
          <p:cNvCxnSpPr>
            <a:endCxn id="14" idx="1"/>
          </p:cNvCxnSpPr>
          <p:nvPr/>
        </p:nvCxnSpPr>
        <p:spPr>
          <a:xfrm>
            <a:off x="6216817" y="5607549"/>
            <a:ext cx="281901" cy="1123"/>
          </a:xfrm>
          <a:prstGeom prst="straightConnector1">
            <a:avLst/>
          </a:prstGeom>
          <a:ln>
            <a:tailEnd type="triangle" w="lg" len="med"/>
          </a:ln>
        </p:spPr>
        <p:style>
          <a:lnRef idx="2">
            <a:schemeClr val="accent1"/>
          </a:lnRef>
          <a:fillRef idx="0">
            <a:schemeClr val="accent1"/>
          </a:fillRef>
          <a:effectRef idx="1">
            <a:schemeClr val="accent1"/>
          </a:effectRef>
          <a:fontRef idx="minor">
            <a:schemeClr val="tx1"/>
          </a:fontRef>
        </p:style>
      </p:cxnSp>
      <p:cxnSp>
        <p:nvCxnSpPr>
          <p:cNvPr id="29" name="Straight Connector 28"/>
          <p:cNvCxnSpPr/>
          <p:nvPr/>
        </p:nvCxnSpPr>
        <p:spPr>
          <a:xfrm rot="5400000">
            <a:off x="3771016" y="5656905"/>
            <a:ext cx="1399559" cy="1175"/>
          </a:xfrm>
          <a:prstGeom prst="line">
            <a:avLst/>
          </a:prstGeom>
          <a:ln w="63500"/>
        </p:spPr>
        <p:style>
          <a:lnRef idx="2">
            <a:schemeClr val="accent1"/>
          </a:lnRef>
          <a:fillRef idx="0">
            <a:schemeClr val="accent1"/>
          </a:fillRef>
          <a:effectRef idx="1">
            <a:schemeClr val="accent1"/>
          </a:effectRef>
          <a:fontRef idx="minor">
            <a:schemeClr val="tx1"/>
          </a:fontRef>
        </p:style>
      </p:cxnSp>
      <p:sp>
        <p:nvSpPr>
          <p:cNvPr id="30" name="Rounded Rectangle 29"/>
          <p:cNvSpPr/>
          <p:nvPr/>
        </p:nvSpPr>
        <p:spPr>
          <a:xfrm>
            <a:off x="4752108" y="4959958"/>
            <a:ext cx="1240363" cy="538724"/>
          </a:xfrm>
          <a:prstGeom prst="roundRect">
            <a:avLst/>
          </a:prstGeom>
          <a:noFill/>
          <a:ln w="25400"/>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200" dirty="0" smtClean="0">
                <a:solidFill>
                  <a:srgbClr val="424456"/>
                </a:solidFill>
              </a:rPr>
              <a:t>Eat Breakfast</a:t>
            </a:r>
            <a:endParaRPr lang="en-US" sz="1200" dirty="0">
              <a:solidFill>
                <a:srgbClr val="424456"/>
              </a:solidFill>
            </a:endParaRPr>
          </a:p>
        </p:txBody>
      </p:sp>
      <p:sp>
        <p:nvSpPr>
          <p:cNvPr id="31" name="Rounded Rectangle 30"/>
          <p:cNvSpPr/>
          <p:nvPr/>
        </p:nvSpPr>
        <p:spPr>
          <a:xfrm>
            <a:off x="4752108" y="5819109"/>
            <a:ext cx="1240363" cy="538724"/>
          </a:xfrm>
          <a:prstGeom prst="roundRect">
            <a:avLst/>
          </a:prstGeom>
          <a:noFill/>
          <a:ln w="25400"/>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200" dirty="0" smtClean="0">
                <a:solidFill>
                  <a:srgbClr val="424456"/>
                </a:solidFill>
              </a:rPr>
              <a:t>Read Paper</a:t>
            </a:r>
            <a:endParaRPr lang="en-US" sz="1200" dirty="0">
              <a:solidFill>
                <a:srgbClr val="424456"/>
              </a:solidFill>
            </a:endParaRPr>
          </a:p>
        </p:txBody>
      </p:sp>
      <p:cxnSp>
        <p:nvCxnSpPr>
          <p:cNvPr id="34" name="Straight Connector 33"/>
          <p:cNvCxnSpPr/>
          <p:nvPr/>
        </p:nvCxnSpPr>
        <p:spPr>
          <a:xfrm rot="5400000">
            <a:off x="5517625" y="5656905"/>
            <a:ext cx="1399559" cy="1175"/>
          </a:xfrm>
          <a:prstGeom prst="line">
            <a:avLst/>
          </a:prstGeom>
          <a:ln w="63500"/>
        </p:spPr>
        <p:style>
          <a:lnRef idx="2">
            <a:schemeClr val="accent1"/>
          </a:lnRef>
          <a:fillRef idx="0">
            <a:schemeClr val="accent1"/>
          </a:fillRef>
          <a:effectRef idx="1">
            <a:schemeClr val="accent1"/>
          </a:effectRef>
          <a:fontRef idx="minor">
            <a:schemeClr val="tx1"/>
          </a:fontRef>
        </p:style>
      </p:cxnSp>
      <p:cxnSp>
        <p:nvCxnSpPr>
          <p:cNvPr id="35" name="Straight Arrow Connector 34"/>
          <p:cNvCxnSpPr>
            <a:endCxn id="30" idx="1"/>
          </p:cNvCxnSpPr>
          <p:nvPr/>
        </p:nvCxnSpPr>
        <p:spPr>
          <a:xfrm>
            <a:off x="4498398" y="5229320"/>
            <a:ext cx="253711" cy="1123"/>
          </a:xfrm>
          <a:prstGeom prst="straightConnector1">
            <a:avLst/>
          </a:prstGeom>
          <a:ln>
            <a:tailEnd type="triangle" w="lg" len="med"/>
          </a:ln>
        </p:spPr>
        <p:style>
          <a:lnRef idx="2">
            <a:schemeClr val="accent1"/>
          </a:lnRef>
          <a:fillRef idx="0">
            <a:schemeClr val="accent1"/>
          </a:fillRef>
          <a:effectRef idx="1">
            <a:schemeClr val="accent1"/>
          </a:effectRef>
          <a:fontRef idx="minor">
            <a:schemeClr val="tx1"/>
          </a:fontRef>
        </p:style>
      </p:cxnSp>
      <p:cxnSp>
        <p:nvCxnSpPr>
          <p:cNvPr id="36" name="Straight Arrow Connector 35"/>
          <p:cNvCxnSpPr>
            <a:endCxn id="31" idx="1"/>
          </p:cNvCxnSpPr>
          <p:nvPr/>
        </p:nvCxnSpPr>
        <p:spPr>
          <a:xfrm>
            <a:off x="4471383" y="6088471"/>
            <a:ext cx="280726" cy="1123"/>
          </a:xfrm>
          <a:prstGeom prst="straightConnector1">
            <a:avLst/>
          </a:prstGeom>
          <a:ln>
            <a:tailEnd type="triangle" w="lg" len="med"/>
          </a:ln>
        </p:spPr>
        <p:style>
          <a:lnRef idx="2">
            <a:schemeClr val="accent1"/>
          </a:lnRef>
          <a:fillRef idx="0">
            <a:schemeClr val="accent1"/>
          </a:fillRef>
          <a:effectRef idx="1">
            <a:schemeClr val="accent1"/>
          </a:effectRef>
          <a:fontRef idx="minor">
            <a:schemeClr val="tx1"/>
          </a:fontRef>
        </p:style>
      </p:cxnSp>
      <p:cxnSp>
        <p:nvCxnSpPr>
          <p:cNvPr id="37" name="Straight Arrow Connector 36"/>
          <p:cNvCxnSpPr/>
          <p:nvPr/>
        </p:nvCxnSpPr>
        <p:spPr>
          <a:xfrm>
            <a:off x="5992472" y="5230443"/>
            <a:ext cx="225521" cy="2245"/>
          </a:xfrm>
          <a:prstGeom prst="straightConnector1">
            <a:avLst/>
          </a:prstGeom>
          <a:ln>
            <a:tailEnd type="triangle" w="lg" len="med"/>
          </a:ln>
        </p:spPr>
        <p:style>
          <a:lnRef idx="2">
            <a:schemeClr val="accent1"/>
          </a:lnRef>
          <a:fillRef idx="0">
            <a:schemeClr val="accent1"/>
          </a:fillRef>
          <a:effectRef idx="1">
            <a:schemeClr val="accent1"/>
          </a:effectRef>
          <a:fontRef idx="minor">
            <a:schemeClr val="tx1"/>
          </a:fontRef>
        </p:style>
      </p:cxnSp>
      <p:cxnSp>
        <p:nvCxnSpPr>
          <p:cNvPr id="38" name="Straight Arrow Connector 37"/>
          <p:cNvCxnSpPr/>
          <p:nvPr/>
        </p:nvCxnSpPr>
        <p:spPr>
          <a:xfrm>
            <a:off x="5992472" y="6089594"/>
            <a:ext cx="225521" cy="2245"/>
          </a:xfrm>
          <a:prstGeom prst="straightConnector1">
            <a:avLst/>
          </a:prstGeom>
          <a:ln>
            <a:tailEnd type="triangle" w="lg" len="med"/>
          </a:ln>
        </p:spPr>
        <p:style>
          <a:lnRef idx="2">
            <a:schemeClr val="accent1"/>
          </a:lnRef>
          <a:fillRef idx="0">
            <a:schemeClr val="accent1"/>
          </a:fillRef>
          <a:effectRef idx="1">
            <a:schemeClr val="accent1"/>
          </a:effectRef>
          <a:fontRef idx="minor">
            <a:schemeClr val="tx1"/>
          </a:fontRef>
        </p:style>
      </p:cxnSp>
      <p:sp>
        <p:nvSpPr>
          <p:cNvPr id="22" name="Rounded Rectangle 21"/>
          <p:cNvSpPr/>
          <p:nvPr/>
        </p:nvSpPr>
        <p:spPr>
          <a:xfrm>
            <a:off x="860876" y="2685204"/>
            <a:ext cx="1465884" cy="538724"/>
          </a:xfrm>
          <a:prstGeom prst="roundRect">
            <a:avLst/>
          </a:prstGeom>
          <a:noFill/>
          <a:ln w="25400"/>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200" dirty="0" smtClean="0">
                <a:solidFill>
                  <a:srgbClr val="424456"/>
                </a:solidFill>
              </a:rPr>
              <a:t>Doze</a:t>
            </a:r>
            <a:endParaRPr lang="en-US" sz="1200" dirty="0">
              <a:solidFill>
                <a:srgbClr val="424456"/>
              </a:solidFill>
            </a:endParaRPr>
          </a:p>
        </p:txBody>
      </p:sp>
      <p:cxnSp>
        <p:nvCxnSpPr>
          <p:cNvPr id="23" name="Straight Arrow Connector 22"/>
          <p:cNvCxnSpPr>
            <a:stCxn id="22" idx="3"/>
            <a:endCxn id="24" idx="1"/>
          </p:cNvCxnSpPr>
          <p:nvPr/>
        </p:nvCxnSpPr>
        <p:spPr>
          <a:xfrm>
            <a:off x="2326760" y="2954566"/>
            <a:ext cx="394661" cy="1123"/>
          </a:xfrm>
          <a:prstGeom prst="straightConnector1">
            <a:avLst/>
          </a:prstGeom>
          <a:ln>
            <a:tailEnd type="triangle" w="lg" len="med"/>
          </a:ln>
        </p:spPr>
        <p:style>
          <a:lnRef idx="2">
            <a:schemeClr val="accent1"/>
          </a:lnRef>
          <a:fillRef idx="0">
            <a:schemeClr val="accent1"/>
          </a:fillRef>
          <a:effectRef idx="1">
            <a:schemeClr val="accent1"/>
          </a:effectRef>
          <a:fontRef idx="minor">
            <a:schemeClr val="tx1"/>
          </a:fontRef>
        </p:style>
      </p:cxnSp>
      <p:sp>
        <p:nvSpPr>
          <p:cNvPr id="24" name="Diamond 23"/>
          <p:cNvSpPr/>
          <p:nvPr/>
        </p:nvSpPr>
        <p:spPr>
          <a:xfrm>
            <a:off x="2721421" y="2524710"/>
            <a:ext cx="1183983" cy="861958"/>
          </a:xfrm>
          <a:prstGeom prst="diamond">
            <a:avLst/>
          </a:prstGeom>
          <a:noFill/>
          <a:ln w="25400"/>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100" dirty="0" smtClean="0">
                <a:solidFill>
                  <a:srgbClr val="424456"/>
                </a:solidFill>
              </a:rPr>
              <a:t>Alarm gone off?</a:t>
            </a:r>
            <a:endParaRPr lang="en-US" sz="1100" dirty="0">
              <a:solidFill>
                <a:srgbClr val="424456"/>
              </a:solidFill>
            </a:endParaRPr>
          </a:p>
        </p:txBody>
      </p:sp>
      <p:sp>
        <p:nvSpPr>
          <p:cNvPr id="25" name="Oval 24"/>
          <p:cNvSpPr/>
          <p:nvPr/>
        </p:nvSpPr>
        <p:spPr>
          <a:xfrm>
            <a:off x="409835" y="2849067"/>
            <a:ext cx="225521" cy="215489"/>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00"/>
          </a:p>
        </p:txBody>
      </p:sp>
      <p:cxnSp>
        <p:nvCxnSpPr>
          <p:cNvPr id="26" name="Straight Arrow Connector 25"/>
          <p:cNvCxnSpPr>
            <a:stCxn id="25" idx="6"/>
            <a:endCxn id="22" idx="1"/>
          </p:cNvCxnSpPr>
          <p:nvPr/>
        </p:nvCxnSpPr>
        <p:spPr>
          <a:xfrm flipV="1">
            <a:off x="635356" y="2954566"/>
            <a:ext cx="225521" cy="2245"/>
          </a:xfrm>
          <a:prstGeom prst="straightConnector1">
            <a:avLst/>
          </a:prstGeom>
          <a:ln>
            <a:tailEnd type="triangle" w="lg" len="med"/>
          </a:ln>
        </p:spPr>
        <p:style>
          <a:lnRef idx="2">
            <a:schemeClr val="accent1"/>
          </a:lnRef>
          <a:fillRef idx="0">
            <a:schemeClr val="accent1"/>
          </a:fillRef>
          <a:effectRef idx="1">
            <a:schemeClr val="accent1"/>
          </a:effectRef>
          <a:fontRef idx="minor">
            <a:schemeClr val="tx1"/>
          </a:fontRef>
        </p:style>
      </p:cxnSp>
      <p:sp>
        <p:nvSpPr>
          <p:cNvPr id="32" name="Rounded Rectangle 31"/>
          <p:cNvSpPr/>
          <p:nvPr/>
        </p:nvSpPr>
        <p:spPr>
          <a:xfrm>
            <a:off x="6245007" y="2685203"/>
            <a:ext cx="1465884" cy="538724"/>
          </a:xfrm>
          <a:prstGeom prst="roundRect">
            <a:avLst/>
          </a:prstGeom>
          <a:noFill/>
          <a:ln w="25400"/>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200" dirty="0" smtClean="0">
                <a:solidFill>
                  <a:srgbClr val="424456"/>
                </a:solidFill>
              </a:rPr>
              <a:t>Get Dressed</a:t>
            </a:r>
            <a:endParaRPr lang="en-US" sz="1200" dirty="0">
              <a:solidFill>
                <a:srgbClr val="424456"/>
              </a:solidFill>
            </a:endParaRPr>
          </a:p>
        </p:txBody>
      </p:sp>
      <p:sp>
        <p:nvSpPr>
          <p:cNvPr id="39" name="TextBox 38"/>
          <p:cNvSpPr txBox="1"/>
          <p:nvPr/>
        </p:nvSpPr>
        <p:spPr>
          <a:xfrm>
            <a:off x="3736263" y="2555771"/>
            <a:ext cx="676562" cy="276999"/>
          </a:xfrm>
          <a:prstGeom prst="rect">
            <a:avLst/>
          </a:prstGeom>
          <a:noFill/>
        </p:spPr>
        <p:txBody>
          <a:bodyPr wrap="square" rtlCol="0">
            <a:spAutoFit/>
          </a:bodyPr>
          <a:lstStyle/>
          <a:p>
            <a:pPr algn="ctr"/>
            <a:r>
              <a:rPr lang="en-US" sz="1200" dirty="0" smtClean="0">
                <a:solidFill>
                  <a:srgbClr val="424456"/>
                </a:solidFill>
              </a:rPr>
              <a:t>[Yes]</a:t>
            </a:r>
            <a:endParaRPr lang="en-US" sz="1200" dirty="0">
              <a:solidFill>
                <a:srgbClr val="424456"/>
              </a:solidFill>
            </a:endParaRPr>
          </a:p>
        </p:txBody>
      </p:sp>
      <p:cxnSp>
        <p:nvCxnSpPr>
          <p:cNvPr id="40" name="Straight Arrow Connector 39"/>
          <p:cNvCxnSpPr/>
          <p:nvPr/>
        </p:nvCxnSpPr>
        <p:spPr>
          <a:xfrm>
            <a:off x="5963106" y="2956811"/>
            <a:ext cx="281901" cy="1588"/>
          </a:xfrm>
          <a:prstGeom prst="straightConnector1">
            <a:avLst/>
          </a:prstGeom>
          <a:ln>
            <a:tailEnd type="triangle" w="lg" len="med"/>
          </a:ln>
        </p:spPr>
        <p:style>
          <a:lnRef idx="2">
            <a:schemeClr val="accent1"/>
          </a:lnRef>
          <a:fillRef idx="0">
            <a:schemeClr val="accent1"/>
          </a:fillRef>
          <a:effectRef idx="1">
            <a:schemeClr val="accent1"/>
          </a:effectRef>
          <a:fontRef idx="minor">
            <a:schemeClr val="tx1"/>
          </a:fontRef>
        </p:style>
      </p:cxnSp>
      <p:cxnSp>
        <p:nvCxnSpPr>
          <p:cNvPr id="41" name="Elbow Connector 40"/>
          <p:cNvCxnSpPr>
            <a:stCxn id="24" idx="2"/>
            <a:endCxn id="22" idx="2"/>
          </p:cNvCxnSpPr>
          <p:nvPr/>
        </p:nvCxnSpPr>
        <p:spPr>
          <a:xfrm rot="5400000" flipH="1">
            <a:off x="2372245" y="2445501"/>
            <a:ext cx="162740" cy="1719594"/>
          </a:xfrm>
          <a:prstGeom prst="bentConnector3">
            <a:avLst>
              <a:gd name="adj1" fmla="val -181708"/>
            </a:avLst>
          </a:prstGeom>
          <a:ln>
            <a:tailEnd type="triangle" w="lg" len="med"/>
          </a:ln>
        </p:spPr>
        <p:style>
          <a:lnRef idx="2">
            <a:schemeClr val="accent1"/>
          </a:lnRef>
          <a:fillRef idx="0">
            <a:schemeClr val="accent1"/>
          </a:fillRef>
          <a:effectRef idx="1">
            <a:schemeClr val="accent1"/>
          </a:effectRef>
          <a:fontRef idx="minor">
            <a:schemeClr val="tx1"/>
          </a:fontRef>
        </p:style>
      </p:cxnSp>
      <p:sp>
        <p:nvSpPr>
          <p:cNvPr id="42" name="TextBox 41"/>
          <p:cNvSpPr txBox="1"/>
          <p:nvPr/>
        </p:nvSpPr>
        <p:spPr>
          <a:xfrm>
            <a:off x="3313412" y="3386668"/>
            <a:ext cx="676562" cy="276999"/>
          </a:xfrm>
          <a:prstGeom prst="rect">
            <a:avLst/>
          </a:prstGeom>
          <a:noFill/>
        </p:spPr>
        <p:txBody>
          <a:bodyPr wrap="square" rtlCol="0">
            <a:spAutoFit/>
          </a:bodyPr>
          <a:lstStyle/>
          <a:p>
            <a:pPr algn="ctr"/>
            <a:r>
              <a:rPr lang="en-US" sz="1200" dirty="0" smtClean="0">
                <a:solidFill>
                  <a:srgbClr val="424456"/>
                </a:solidFill>
              </a:rPr>
              <a:t>[No]</a:t>
            </a:r>
            <a:endParaRPr lang="en-US" sz="1200" dirty="0">
              <a:solidFill>
                <a:srgbClr val="424456"/>
              </a:solidFill>
            </a:endParaRPr>
          </a:p>
        </p:txBody>
      </p:sp>
      <p:sp>
        <p:nvSpPr>
          <p:cNvPr id="43" name="Rounded Rectangle 42"/>
          <p:cNvSpPr/>
          <p:nvPr/>
        </p:nvSpPr>
        <p:spPr>
          <a:xfrm>
            <a:off x="2721628" y="3978703"/>
            <a:ext cx="1465884" cy="538724"/>
          </a:xfrm>
          <a:prstGeom prst="roundRect">
            <a:avLst/>
          </a:prstGeom>
          <a:noFill/>
          <a:ln w="25400"/>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200" dirty="0" smtClean="0">
                <a:solidFill>
                  <a:srgbClr val="424456"/>
                </a:solidFill>
              </a:rPr>
              <a:t>Go Downstairs</a:t>
            </a:r>
            <a:endParaRPr lang="en-US" sz="1200" dirty="0">
              <a:solidFill>
                <a:srgbClr val="424456"/>
              </a:solidFill>
            </a:endParaRPr>
          </a:p>
        </p:txBody>
      </p:sp>
      <p:cxnSp>
        <p:nvCxnSpPr>
          <p:cNvPr id="46" name="Shape 45"/>
          <p:cNvCxnSpPr>
            <a:stCxn id="32" idx="2"/>
            <a:endCxn id="43" idx="3"/>
          </p:cNvCxnSpPr>
          <p:nvPr/>
        </p:nvCxnSpPr>
        <p:spPr>
          <a:xfrm rot="5400000">
            <a:off x="5070662" y="2340778"/>
            <a:ext cx="1024138" cy="2790437"/>
          </a:xfrm>
          <a:prstGeom prst="bentConnector2">
            <a:avLst/>
          </a:prstGeom>
          <a:ln>
            <a:tailEnd type="triangle" w="lg" len="med"/>
          </a:ln>
        </p:spPr>
        <p:style>
          <a:lnRef idx="2">
            <a:schemeClr val="accent1"/>
          </a:lnRef>
          <a:fillRef idx="0">
            <a:schemeClr val="accent1"/>
          </a:fillRef>
          <a:effectRef idx="1">
            <a:schemeClr val="accent1"/>
          </a:effectRef>
          <a:fontRef idx="minor">
            <a:schemeClr val="tx1"/>
          </a:fontRef>
        </p:style>
      </p:cxnSp>
      <p:sp>
        <p:nvSpPr>
          <p:cNvPr id="49" name="Rounded Rectangle 48"/>
          <p:cNvSpPr/>
          <p:nvPr/>
        </p:nvSpPr>
        <p:spPr>
          <a:xfrm>
            <a:off x="4498398" y="2687449"/>
            <a:ext cx="1465884" cy="538724"/>
          </a:xfrm>
          <a:prstGeom prst="roundRect">
            <a:avLst/>
          </a:prstGeom>
          <a:noFill/>
          <a:ln w="25400"/>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200" dirty="0" smtClean="0">
                <a:solidFill>
                  <a:srgbClr val="424456"/>
                </a:solidFill>
              </a:rPr>
              <a:t>Get Up</a:t>
            </a:r>
            <a:endParaRPr lang="en-US" sz="1200" dirty="0">
              <a:solidFill>
                <a:srgbClr val="424456"/>
              </a:solidFill>
            </a:endParaRPr>
          </a:p>
        </p:txBody>
      </p:sp>
      <p:cxnSp>
        <p:nvCxnSpPr>
          <p:cNvPr id="53" name="Straight Arrow Connector 52"/>
          <p:cNvCxnSpPr>
            <a:endCxn id="49" idx="1"/>
          </p:cNvCxnSpPr>
          <p:nvPr/>
        </p:nvCxnSpPr>
        <p:spPr>
          <a:xfrm>
            <a:off x="3906406" y="2952978"/>
            <a:ext cx="591992" cy="3833"/>
          </a:xfrm>
          <a:prstGeom prst="straightConnector1">
            <a:avLst/>
          </a:prstGeom>
          <a:ln>
            <a:tailEnd type="triangle" w="lg" len="med"/>
          </a:ln>
        </p:spPr>
        <p:style>
          <a:lnRef idx="2">
            <a:schemeClr val="accent1"/>
          </a:lnRef>
          <a:fillRef idx="0">
            <a:schemeClr val="accent1"/>
          </a:fillRef>
          <a:effectRef idx="1">
            <a:schemeClr val="accent1"/>
          </a:effectRef>
          <a:fontRef idx="minor">
            <a:schemeClr val="tx1"/>
          </a:fontRef>
        </p:style>
      </p:cxnSp>
    </p:spTree>
  </p:cSld>
  <p:clrMapOvr>
    <a:masterClrMapping/>
  </p:clrMapOvr>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 name="Rectangle 32"/>
          <p:cNvSpPr/>
          <p:nvPr/>
        </p:nvSpPr>
        <p:spPr>
          <a:xfrm>
            <a:off x="304800" y="1905000"/>
            <a:ext cx="8534400" cy="2819400"/>
          </a:xfrm>
          <a:prstGeom prst="rect">
            <a:avLst/>
          </a:prstGeom>
          <a:noFill/>
          <a:ln w="19050">
            <a:solidFill>
              <a:schemeClr val="tx2">
                <a:lumMod val="60000"/>
                <a:lumOff val="40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4" name="Rectangle 43"/>
          <p:cNvSpPr/>
          <p:nvPr/>
        </p:nvSpPr>
        <p:spPr>
          <a:xfrm>
            <a:off x="304800" y="4724400"/>
            <a:ext cx="8534400" cy="1905000"/>
          </a:xfrm>
          <a:prstGeom prst="rect">
            <a:avLst/>
          </a:prstGeom>
          <a:noFill/>
          <a:ln w="19050">
            <a:solidFill>
              <a:schemeClr val="tx2">
                <a:lumMod val="60000"/>
                <a:lumOff val="40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304800" y="838200"/>
            <a:ext cx="8229600" cy="1066800"/>
          </a:xfrm>
        </p:spPr>
        <p:txBody>
          <a:bodyPr/>
          <a:lstStyle/>
          <a:p>
            <a:r>
              <a:rPr lang="en-US" dirty="0" smtClean="0"/>
              <a:t>Adding </a:t>
            </a:r>
            <a:r>
              <a:rPr lang="en-US" dirty="0" err="1" smtClean="0"/>
              <a:t>Swimlanes</a:t>
            </a:r>
            <a:endParaRPr lang="en-US" dirty="0"/>
          </a:p>
        </p:txBody>
      </p:sp>
      <p:sp>
        <p:nvSpPr>
          <p:cNvPr id="4" name="Rounded Rectangle 3"/>
          <p:cNvSpPr/>
          <p:nvPr/>
        </p:nvSpPr>
        <p:spPr>
          <a:xfrm>
            <a:off x="2722423" y="5337065"/>
            <a:ext cx="1465884" cy="538724"/>
          </a:xfrm>
          <a:prstGeom prst="roundRect">
            <a:avLst/>
          </a:prstGeom>
          <a:noFill/>
          <a:ln w="25400"/>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200" dirty="0" smtClean="0">
                <a:solidFill>
                  <a:srgbClr val="424456"/>
                </a:solidFill>
              </a:rPr>
              <a:t>Make Breakfast</a:t>
            </a:r>
            <a:endParaRPr lang="en-US" sz="1200" dirty="0">
              <a:solidFill>
                <a:srgbClr val="424456"/>
              </a:solidFill>
            </a:endParaRPr>
          </a:p>
        </p:txBody>
      </p:sp>
      <p:cxnSp>
        <p:nvCxnSpPr>
          <p:cNvPr id="6" name="Straight Arrow Connector 5"/>
          <p:cNvCxnSpPr>
            <a:stCxn id="4" idx="3"/>
          </p:cNvCxnSpPr>
          <p:nvPr/>
        </p:nvCxnSpPr>
        <p:spPr>
          <a:xfrm>
            <a:off x="4188307" y="5606427"/>
            <a:ext cx="281901" cy="2245"/>
          </a:xfrm>
          <a:prstGeom prst="straightConnector1">
            <a:avLst/>
          </a:prstGeom>
          <a:ln>
            <a:tailEnd type="triangle" w="lg" len="med"/>
          </a:ln>
        </p:spPr>
        <p:style>
          <a:lnRef idx="2">
            <a:schemeClr val="accent1"/>
          </a:lnRef>
          <a:fillRef idx="0">
            <a:schemeClr val="accent1"/>
          </a:fillRef>
          <a:effectRef idx="1">
            <a:schemeClr val="accent1"/>
          </a:effectRef>
          <a:fontRef idx="minor">
            <a:schemeClr val="tx1"/>
          </a:fontRef>
        </p:style>
      </p:cxnSp>
      <p:cxnSp>
        <p:nvCxnSpPr>
          <p:cNvPr id="11" name="Straight Arrow Connector 10"/>
          <p:cNvCxnSpPr>
            <a:stCxn id="43" idx="2"/>
            <a:endCxn id="4" idx="0"/>
          </p:cNvCxnSpPr>
          <p:nvPr/>
        </p:nvCxnSpPr>
        <p:spPr>
          <a:xfrm rot="16200000" flipH="1">
            <a:off x="3045148" y="4926848"/>
            <a:ext cx="819638" cy="795"/>
          </a:xfrm>
          <a:prstGeom prst="straightConnector1">
            <a:avLst/>
          </a:prstGeom>
          <a:ln>
            <a:tailEnd type="triangle" w="lg" len="med"/>
          </a:ln>
        </p:spPr>
        <p:style>
          <a:lnRef idx="2">
            <a:schemeClr val="accent1"/>
          </a:lnRef>
          <a:fillRef idx="0">
            <a:schemeClr val="accent1"/>
          </a:fillRef>
          <a:effectRef idx="1">
            <a:schemeClr val="accent1"/>
          </a:effectRef>
          <a:fontRef idx="minor">
            <a:schemeClr val="tx1"/>
          </a:fontRef>
        </p:style>
      </p:cxnSp>
      <p:sp>
        <p:nvSpPr>
          <p:cNvPr id="12" name="Oval 11"/>
          <p:cNvSpPr/>
          <p:nvPr/>
        </p:nvSpPr>
        <p:spPr>
          <a:xfrm>
            <a:off x="8219933" y="5423297"/>
            <a:ext cx="395869" cy="368504"/>
          </a:xfrm>
          <a:prstGeom prst="ellipse">
            <a:avLst/>
          </a:prstGeom>
          <a:noFill/>
          <a:ln w="28575"/>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00"/>
          </a:p>
        </p:txBody>
      </p:sp>
      <p:sp>
        <p:nvSpPr>
          <p:cNvPr id="13" name="Oval 12"/>
          <p:cNvSpPr/>
          <p:nvPr/>
        </p:nvSpPr>
        <p:spPr>
          <a:xfrm>
            <a:off x="8308540" y="5500620"/>
            <a:ext cx="225521" cy="215489"/>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00"/>
          </a:p>
        </p:txBody>
      </p:sp>
      <p:sp>
        <p:nvSpPr>
          <p:cNvPr id="14" name="Rounded Rectangle 13"/>
          <p:cNvSpPr/>
          <p:nvPr/>
        </p:nvSpPr>
        <p:spPr>
          <a:xfrm>
            <a:off x="6498718" y="5339310"/>
            <a:ext cx="1465884" cy="538724"/>
          </a:xfrm>
          <a:prstGeom prst="roundRect">
            <a:avLst/>
          </a:prstGeom>
          <a:noFill/>
          <a:ln w="25400"/>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200" dirty="0" smtClean="0">
                <a:solidFill>
                  <a:srgbClr val="424456"/>
                </a:solidFill>
              </a:rPr>
              <a:t>Leave House</a:t>
            </a:r>
            <a:endParaRPr lang="en-US" sz="1200" dirty="0">
              <a:solidFill>
                <a:srgbClr val="424456"/>
              </a:solidFill>
            </a:endParaRPr>
          </a:p>
        </p:txBody>
      </p:sp>
      <p:cxnSp>
        <p:nvCxnSpPr>
          <p:cNvPr id="15" name="Straight Arrow Connector 14"/>
          <p:cNvCxnSpPr>
            <a:stCxn id="14" idx="3"/>
            <a:endCxn id="12" idx="2"/>
          </p:cNvCxnSpPr>
          <p:nvPr/>
        </p:nvCxnSpPr>
        <p:spPr>
          <a:xfrm flipV="1">
            <a:off x="7964602" y="5607549"/>
            <a:ext cx="255332" cy="1123"/>
          </a:xfrm>
          <a:prstGeom prst="straightConnector1">
            <a:avLst/>
          </a:prstGeom>
          <a:ln>
            <a:tailEnd type="triangle" w="lg" len="med"/>
          </a:ln>
        </p:spPr>
        <p:style>
          <a:lnRef idx="2">
            <a:schemeClr val="accent1"/>
          </a:lnRef>
          <a:fillRef idx="0">
            <a:schemeClr val="accent1"/>
          </a:fillRef>
          <a:effectRef idx="1">
            <a:schemeClr val="accent1"/>
          </a:effectRef>
          <a:fontRef idx="minor">
            <a:schemeClr val="tx1"/>
          </a:fontRef>
        </p:style>
      </p:cxnSp>
      <p:cxnSp>
        <p:nvCxnSpPr>
          <p:cNvPr id="20" name="Straight Arrow Connector 19"/>
          <p:cNvCxnSpPr>
            <a:endCxn id="14" idx="1"/>
          </p:cNvCxnSpPr>
          <p:nvPr/>
        </p:nvCxnSpPr>
        <p:spPr>
          <a:xfrm>
            <a:off x="6216817" y="5607549"/>
            <a:ext cx="281901" cy="1123"/>
          </a:xfrm>
          <a:prstGeom prst="straightConnector1">
            <a:avLst/>
          </a:prstGeom>
          <a:ln>
            <a:tailEnd type="triangle" w="lg" len="med"/>
          </a:ln>
        </p:spPr>
        <p:style>
          <a:lnRef idx="2">
            <a:schemeClr val="accent1"/>
          </a:lnRef>
          <a:fillRef idx="0">
            <a:schemeClr val="accent1"/>
          </a:fillRef>
          <a:effectRef idx="1">
            <a:schemeClr val="accent1"/>
          </a:effectRef>
          <a:fontRef idx="minor">
            <a:schemeClr val="tx1"/>
          </a:fontRef>
        </p:style>
      </p:cxnSp>
      <p:cxnSp>
        <p:nvCxnSpPr>
          <p:cNvPr id="29" name="Straight Connector 28"/>
          <p:cNvCxnSpPr/>
          <p:nvPr/>
        </p:nvCxnSpPr>
        <p:spPr>
          <a:xfrm rot="5400000">
            <a:off x="3771016" y="5656905"/>
            <a:ext cx="1399559" cy="1175"/>
          </a:xfrm>
          <a:prstGeom prst="line">
            <a:avLst/>
          </a:prstGeom>
          <a:ln w="63500"/>
        </p:spPr>
        <p:style>
          <a:lnRef idx="2">
            <a:schemeClr val="accent1"/>
          </a:lnRef>
          <a:fillRef idx="0">
            <a:schemeClr val="accent1"/>
          </a:fillRef>
          <a:effectRef idx="1">
            <a:schemeClr val="accent1"/>
          </a:effectRef>
          <a:fontRef idx="minor">
            <a:schemeClr val="tx1"/>
          </a:fontRef>
        </p:style>
      </p:cxnSp>
      <p:sp>
        <p:nvSpPr>
          <p:cNvPr id="30" name="Rounded Rectangle 29"/>
          <p:cNvSpPr/>
          <p:nvPr/>
        </p:nvSpPr>
        <p:spPr>
          <a:xfrm>
            <a:off x="4752108" y="4959958"/>
            <a:ext cx="1240363" cy="538724"/>
          </a:xfrm>
          <a:prstGeom prst="roundRect">
            <a:avLst/>
          </a:prstGeom>
          <a:noFill/>
          <a:ln w="25400"/>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200" dirty="0" smtClean="0">
                <a:solidFill>
                  <a:srgbClr val="424456"/>
                </a:solidFill>
              </a:rPr>
              <a:t>Eat Breakfast</a:t>
            </a:r>
            <a:endParaRPr lang="en-US" sz="1200" dirty="0">
              <a:solidFill>
                <a:srgbClr val="424456"/>
              </a:solidFill>
            </a:endParaRPr>
          </a:p>
        </p:txBody>
      </p:sp>
      <p:sp>
        <p:nvSpPr>
          <p:cNvPr id="31" name="Rounded Rectangle 30"/>
          <p:cNvSpPr/>
          <p:nvPr/>
        </p:nvSpPr>
        <p:spPr>
          <a:xfrm>
            <a:off x="4752108" y="5819109"/>
            <a:ext cx="1240363" cy="538724"/>
          </a:xfrm>
          <a:prstGeom prst="roundRect">
            <a:avLst/>
          </a:prstGeom>
          <a:noFill/>
          <a:ln w="25400"/>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200" dirty="0" smtClean="0">
                <a:solidFill>
                  <a:srgbClr val="424456"/>
                </a:solidFill>
              </a:rPr>
              <a:t>Read Paper</a:t>
            </a:r>
            <a:endParaRPr lang="en-US" sz="1200" dirty="0">
              <a:solidFill>
                <a:srgbClr val="424456"/>
              </a:solidFill>
            </a:endParaRPr>
          </a:p>
        </p:txBody>
      </p:sp>
      <p:cxnSp>
        <p:nvCxnSpPr>
          <p:cNvPr id="34" name="Straight Connector 33"/>
          <p:cNvCxnSpPr/>
          <p:nvPr/>
        </p:nvCxnSpPr>
        <p:spPr>
          <a:xfrm rot="5400000">
            <a:off x="5517625" y="5656905"/>
            <a:ext cx="1399559" cy="1175"/>
          </a:xfrm>
          <a:prstGeom prst="line">
            <a:avLst/>
          </a:prstGeom>
          <a:ln w="63500"/>
        </p:spPr>
        <p:style>
          <a:lnRef idx="2">
            <a:schemeClr val="accent1"/>
          </a:lnRef>
          <a:fillRef idx="0">
            <a:schemeClr val="accent1"/>
          </a:fillRef>
          <a:effectRef idx="1">
            <a:schemeClr val="accent1"/>
          </a:effectRef>
          <a:fontRef idx="minor">
            <a:schemeClr val="tx1"/>
          </a:fontRef>
        </p:style>
      </p:cxnSp>
      <p:cxnSp>
        <p:nvCxnSpPr>
          <p:cNvPr id="35" name="Straight Arrow Connector 34"/>
          <p:cNvCxnSpPr>
            <a:endCxn id="30" idx="1"/>
          </p:cNvCxnSpPr>
          <p:nvPr/>
        </p:nvCxnSpPr>
        <p:spPr>
          <a:xfrm>
            <a:off x="4498398" y="5229320"/>
            <a:ext cx="253711" cy="1123"/>
          </a:xfrm>
          <a:prstGeom prst="straightConnector1">
            <a:avLst/>
          </a:prstGeom>
          <a:ln>
            <a:tailEnd type="triangle" w="lg" len="med"/>
          </a:ln>
        </p:spPr>
        <p:style>
          <a:lnRef idx="2">
            <a:schemeClr val="accent1"/>
          </a:lnRef>
          <a:fillRef idx="0">
            <a:schemeClr val="accent1"/>
          </a:fillRef>
          <a:effectRef idx="1">
            <a:schemeClr val="accent1"/>
          </a:effectRef>
          <a:fontRef idx="minor">
            <a:schemeClr val="tx1"/>
          </a:fontRef>
        </p:style>
      </p:cxnSp>
      <p:cxnSp>
        <p:nvCxnSpPr>
          <p:cNvPr id="36" name="Straight Arrow Connector 35"/>
          <p:cNvCxnSpPr>
            <a:endCxn id="31" idx="1"/>
          </p:cNvCxnSpPr>
          <p:nvPr/>
        </p:nvCxnSpPr>
        <p:spPr>
          <a:xfrm>
            <a:off x="4471383" y="6088471"/>
            <a:ext cx="280726" cy="1123"/>
          </a:xfrm>
          <a:prstGeom prst="straightConnector1">
            <a:avLst/>
          </a:prstGeom>
          <a:ln>
            <a:tailEnd type="triangle" w="lg" len="med"/>
          </a:ln>
        </p:spPr>
        <p:style>
          <a:lnRef idx="2">
            <a:schemeClr val="accent1"/>
          </a:lnRef>
          <a:fillRef idx="0">
            <a:schemeClr val="accent1"/>
          </a:fillRef>
          <a:effectRef idx="1">
            <a:schemeClr val="accent1"/>
          </a:effectRef>
          <a:fontRef idx="minor">
            <a:schemeClr val="tx1"/>
          </a:fontRef>
        </p:style>
      </p:cxnSp>
      <p:cxnSp>
        <p:nvCxnSpPr>
          <p:cNvPr id="37" name="Straight Arrow Connector 36"/>
          <p:cNvCxnSpPr/>
          <p:nvPr/>
        </p:nvCxnSpPr>
        <p:spPr>
          <a:xfrm>
            <a:off x="5992472" y="5230443"/>
            <a:ext cx="225521" cy="2245"/>
          </a:xfrm>
          <a:prstGeom prst="straightConnector1">
            <a:avLst/>
          </a:prstGeom>
          <a:ln>
            <a:tailEnd type="triangle" w="lg" len="med"/>
          </a:ln>
        </p:spPr>
        <p:style>
          <a:lnRef idx="2">
            <a:schemeClr val="accent1"/>
          </a:lnRef>
          <a:fillRef idx="0">
            <a:schemeClr val="accent1"/>
          </a:fillRef>
          <a:effectRef idx="1">
            <a:schemeClr val="accent1"/>
          </a:effectRef>
          <a:fontRef idx="minor">
            <a:schemeClr val="tx1"/>
          </a:fontRef>
        </p:style>
      </p:cxnSp>
      <p:cxnSp>
        <p:nvCxnSpPr>
          <p:cNvPr id="38" name="Straight Arrow Connector 37"/>
          <p:cNvCxnSpPr/>
          <p:nvPr/>
        </p:nvCxnSpPr>
        <p:spPr>
          <a:xfrm>
            <a:off x="5992472" y="6089594"/>
            <a:ext cx="225521" cy="2245"/>
          </a:xfrm>
          <a:prstGeom prst="straightConnector1">
            <a:avLst/>
          </a:prstGeom>
          <a:ln>
            <a:tailEnd type="triangle" w="lg" len="med"/>
          </a:ln>
        </p:spPr>
        <p:style>
          <a:lnRef idx="2">
            <a:schemeClr val="accent1"/>
          </a:lnRef>
          <a:fillRef idx="0">
            <a:schemeClr val="accent1"/>
          </a:fillRef>
          <a:effectRef idx="1">
            <a:schemeClr val="accent1"/>
          </a:effectRef>
          <a:fontRef idx="minor">
            <a:schemeClr val="tx1"/>
          </a:fontRef>
        </p:style>
      </p:cxnSp>
      <p:sp>
        <p:nvSpPr>
          <p:cNvPr id="22" name="Rounded Rectangle 21"/>
          <p:cNvSpPr/>
          <p:nvPr/>
        </p:nvSpPr>
        <p:spPr>
          <a:xfrm>
            <a:off x="860876" y="2685204"/>
            <a:ext cx="1465884" cy="538724"/>
          </a:xfrm>
          <a:prstGeom prst="roundRect">
            <a:avLst/>
          </a:prstGeom>
          <a:noFill/>
          <a:ln w="25400"/>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200" dirty="0" smtClean="0">
                <a:solidFill>
                  <a:srgbClr val="424456"/>
                </a:solidFill>
              </a:rPr>
              <a:t>Doze</a:t>
            </a:r>
            <a:endParaRPr lang="en-US" sz="1200" dirty="0">
              <a:solidFill>
                <a:srgbClr val="424456"/>
              </a:solidFill>
            </a:endParaRPr>
          </a:p>
        </p:txBody>
      </p:sp>
      <p:cxnSp>
        <p:nvCxnSpPr>
          <p:cNvPr id="23" name="Straight Arrow Connector 22"/>
          <p:cNvCxnSpPr>
            <a:stCxn id="22" idx="3"/>
            <a:endCxn id="24" idx="1"/>
          </p:cNvCxnSpPr>
          <p:nvPr/>
        </p:nvCxnSpPr>
        <p:spPr>
          <a:xfrm>
            <a:off x="2326760" y="2954566"/>
            <a:ext cx="394661" cy="1123"/>
          </a:xfrm>
          <a:prstGeom prst="straightConnector1">
            <a:avLst/>
          </a:prstGeom>
          <a:ln>
            <a:tailEnd type="triangle" w="lg" len="med"/>
          </a:ln>
        </p:spPr>
        <p:style>
          <a:lnRef idx="2">
            <a:schemeClr val="accent1"/>
          </a:lnRef>
          <a:fillRef idx="0">
            <a:schemeClr val="accent1"/>
          </a:fillRef>
          <a:effectRef idx="1">
            <a:schemeClr val="accent1"/>
          </a:effectRef>
          <a:fontRef idx="minor">
            <a:schemeClr val="tx1"/>
          </a:fontRef>
        </p:style>
      </p:cxnSp>
      <p:sp>
        <p:nvSpPr>
          <p:cNvPr id="24" name="Diamond 23"/>
          <p:cNvSpPr/>
          <p:nvPr/>
        </p:nvSpPr>
        <p:spPr>
          <a:xfrm>
            <a:off x="2721421" y="2524710"/>
            <a:ext cx="1183983" cy="861958"/>
          </a:xfrm>
          <a:prstGeom prst="diamond">
            <a:avLst/>
          </a:prstGeom>
          <a:noFill/>
          <a:ln w="25400"/>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100" dirty="0" smtClean="0">
                <a:solidFill>
                  <a:srgbClr val="424456"/>
                </a:solidFill>
              </a:rPr>
              <a:t>Alarm gone off?</a:t>
            </a:r>
            <a:endParaRPr lang="en-US" sz="1100" dirty="0">
              <a:solidFill>
                <a:srgbClr val="424456"/>
              </a:solidFill>
            </a:endParaRPr>
          </a:p>
        </p:txBody>
      </p:sp>
      <p:sp>
        <p:nvSpPr>
          <p:cNvPr id="25" name="Oval 24"/>
          <p:cNvSpPr/>
          <p:nvPr/>
        </p:nvSpPr>
        <p:spPr>
          <a:xfrm>
            <a:off x="409835" y="2849067"/>
            <a:ext cx="225521" cy="215489"/>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00"/>
          </a:p>
        </p:txBody>
      </p:sp>
      <p:cxnSp>
        <p:nvCxnSpPr>
          <p:cNvPr id="26" name="Straight Arrow Connector 25"/>
          <p:cNvCxnSpPr>
            <a:stCxn id="25" idx="6"/>
            <a:endCxn id="22" idx="1"/>
          </p:cNvCxnSpPr>
          <p:nvPr/>
        </p:nvCxnSpPr>
        <p:spPr>
          <a:xfrm flipV="1">
            <a:off x="635356" y="2954566"/>
            <a:ext cx="225521" cy="2245"/>
          </a:xfrm>
          <a:prstGeom prst="straightConnector1">
            <a:avLst/>
          </a:prstGeom>
          <a:ln>
            <a:tailEnd type="triangle" w="lg" len="med"/>
          </a:ln>
        </p:spPr>
        <p:style>
          <a:lnRef idx="2">
            <a:schemeClr val="accent1"/>
          </a:lnRef>
          <a:fillRef idx="0">
            <a:schemeClr val="accent1"/>
          </a:fillRef>
          <a:effectRef idx="1">
            <a:schemeClr val="accent1"/>
          </a:effectRef>
          <a:fontRef idx="minor">
            <a:schemeClr val="tx1"/>
          </a:fontRef>
        </p:style>
      </p:cxnSp>
      <p:sp>
        <p:nvSpPr>
          <p:cNvPr id="39" name="TextBox 38"/>
          <p:cNvSpPr txBox="1"/>
          <p:nvPr/>
        </p:nvSpPr>
        <p:spPr>
          <a:xfrm>
            <a:off x="3736263" y="2555771"/>
            <a:ext cx="676562" cy="276999"/>
          </a:xfrm>
          <a:prstGeom prst="rect">
            <a:avLst/>
          </a:prstGeom>
          <a:noFill/>
        </p:spPr>
        <p:txBody>
          <a:bodyPr wrap="square" rtlCol="0">
            <a:spAutoFit/>
          </a:bodyPr>
          <a:lstStyle/>
          <a:p>
            <a:pPr algn="ctr"/>
            <a:r>
              <a:rPr lang="en-US" sz="1200" dirty="0" smtClean="0">
                <a:solidFill>
                  <a:srgbClr val="424456"/>
                </a:solidFill>
              </a:rPr>
              <a:t>[Yes]</a:t>
            </a:r>
            <a:endParaRPr lang="en-US" sz="1200" dirty="0">
              <a:solidFill>
                <a:srgbClr val="424456"/>
              </a:solidFill>
            </a:endParaRPr>
          </a:p>
        </p:txBody>
      </p:sp>
      <p:cxnSp>
        <p:nvCxnSpPr>
          <p:cNvPr id="41" name="Elbow Connector 40"/>
          <p:cNvCxnSpPr>
            <a:stCxn id="24" idx="2"/>
            <a:endCxn id="22" idx="2"/>
          </p:cNvCxnSpPr>
          <p:nvPr/>
        </p:nvCxnSpPr>
        <p:spPr>
          <a:xfrm rot="5400000" flipH="1">
            <a:off x="2372245" y="2445501"/>
            <a:ext cx="162740" cy="1719594"/>
          </a:xfrm>
          <a:prstGeom prst="bentConnector3">
            <a:avLst>
              <a:gd name="adj1" fmla="val -181708"/>
            </a:avLst>
          </a:prstGeom>
          <a:ln>
            <a:tailEnd type="triangle" w="lg" len="med"/>
          </a:ln>
        </p:spPr>
        <p:style>
          <a:lnRef idx="2">
            <a:schemeClr val="accent1"/>
          </a:lnRef>
          <a:fillRef idx="0">
            <a:schemeClr val="accent1"/>
          </a:fillRef>
          <a:effectRef idx="1">
            <a:schemeClr val="accent1"/>
          </a:effectRef>
          <a:fontRef idx="minor">
            <a:schemeClr val="tx1"/>
          </a:fontRef>
        </p:style>
      </p:cxnSp>
      <p:sp>
        <p:nvSpPr>
          <p:cNvPr id="42" name="TextBox 41"/>
          <p:cNvSpPr txBox="1"/>
          <p:nvPr/>
        </p:nvSpPr>
        <p:spPr>
          <a:xfrm>
            <a:off x="3313412" y="3386668"/>
            <a:ext cx="676562" cy="276999"/>
          </a:xfrm>
          <a:prstGeom prst="rect">
            <a:avLst/>
          </a:prstGeom>
          <a:noFill/>
        </p:spPr>
        <p:txBody>
          <a:bodyPr wrap="square" rtlCol="0">
            <a:spAutoFit/>
          </a:bodyPr>
          <a:lstStyle/>
          <a:p>
            <a:pPr algn="ctr"/>
            <a:r>
              <a:rPr lang="en-US" sz="1200" dirty="0" smtClean="0">
                <a:solidFill>
                  <a:srgbClr val="424456"/>
                </a:solidFill>
              </a:rPr>
              <a:t>[No]</a:t>
            </a:r>
            <a:endParaRPr lang="en-US" sz="1200" dirty="0">
              <a:solidFill>
                <a:srgbClr val="424456"/>
              </a:solidFill>
            </a:endParaRPr>
          </a:p>
        </p:txBody>
      </p:sp>
      <p:sp>
        <p:nvSpPr>
          <p:cNvPr id="43" name="Rounded Rectangle 42"/>
          <p:cNvSpPr/>
          <p:nvPr/>
        </p:nvSpPr>
        <p:spPr>
          <a:xfrm>
            <a:off x="2721628" y="3978703"/>
            <a:ext cx="1465884" cy="538724"/>
          </a:xfrm>
          <a:prstGeom prst="roundRect">
            <a:avLst/>
          </a:prstGeom>
          <a:noFill/>
          <a:ln w="25400"/>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200" dirty="0" smtClean="0">
                <a:solidFill>
                  <a:srgbClr val="424456"/>
                </a:solidFill>
              </a:rPr>
              <a:t>Go Downstairs</a:t>
            </a:r>
            <a:endParaRPr lang="en-US" sz="1200" dirty="0">
              <a:solidFill>
                <a:srgbClr val="424456"/>
              </a:solidFill>
            </a:endParaRPr>
          </a:p>
        </p:txBody>
      </p:sp>
      <p:sp>
        <p:nvSpPr>
          <p:cNvPr id="45" name="TextBox 44"/>
          <p:cNvSpPr txBox="1"/>
          <p:nvPr/>
        </p:nvSpPr>
        <p:spPr>
          <a:xfrm>
            <a:off x="7283635" y="3578593"/>
            <a:ext cx="1361934" cy="400110"/>
          </a:xfrm>
          <a:prstGeom prst="rect">
            <a:avLst/>
          </a:prstGeom>
          <a:noFill/>
        </p:spPr>
        <p:txBody>
          <a:bodyPr wrap="square" rtlCol="0">
            <a:spAutoFit/>
          </a:bodyPr>
          <a:lstStyle/>
          <a:p>
            <a:pPr algn="ctr"/>
            <a:r>
              <a:rPr lang="en-US" sz="2000" dirty="0" smtClean="0">
                <a:solidFill>
                  <a:srgbClr val="424456"/>
                </a:solidFill>
              </a:rPr>
              <a:t>Upstairs</a:t>
            </a:r>
            <a:endParaRPr lang="en-US" sz="2000" dirty="0">
              <a:solidFill>
                <a:srgbClr val="424456"/>
              </a:solidFill>
            </a:endParaRPr>
          </a:p>
        </p:txBody>
      </p:sp>
      <p:sp>
        <p:nvSpPr>
          <p:cNvPr id="47" name="TextBox 46"/>
          <p:cNvSpPr txBox="1"/>
          <p:nvPr/>
        </p:nvSpPr>
        <p:spPr>
          <a:xfrm>
            <a:off x="635356" y="5391691"/>
            <a:ext cx="1498244" cy="400110"/>
          </a:xfrm>
          <a:prstGeom prst="rect">
            <a:avLst/>
          </a:prstGeom>
          <a:noFill/>
        </p:spPr>
        <p:txBody>
          <a:bodyPr wrap="square" rtlCol="0">
            <a:spAutoFit/>
          </a:bodyPr>
          <a:lstStyle/>
          <a:p>
            <a:pPr algn="ctr"/>
            <a:r>
              <a:rPr lang="en-US" sz="2000" dirty="0" smtClean="0">
                <a:solidFill>
                  <a:srgbClr val="424456"/>
                </a:solidFill>
              </a:rPr>
              <a:t>Downstairs</a:t>
            </a:r>
            <a:endParaRPr lang="en-US" sz="2000" dirty="0">
              <a:solidFill>
                <a:srgbClr val="424456"/>
              </a:solidFill>
            </a:endParaRPr>
          </a:p>
        </p:txBody>
      </p:sp>
      <p:sp>
        <p:nvSpPr>
          <p:cNvPr id="48" name="Rounded Rectangle 47"/>
          <p:cNvSpPr/>
          <p:nvPr/>
        </p:nvSpPr>
        <p:spPr>
          <a:xfrm>
            <a:off x="6245007" y="2685203"/>
            <a:ext cx="1465884" cy="538724"/>
          </a:xfrm>
          <a:prstGeom prst="roundRect">
            <a:avLst/>
          </a:prstGeom>
          <a:noFill/>
          <a:ln w="25400"/>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200" dirty="0" smtClean="0">
                <a:solidFill>
                  <a:srgbClr val="424456"/>
                </a:solidFill>
              </a:rPr>
              <a:t>Get Dressed</a:t>
            </a:r>
            <a:endParaRPr lang="en-US" sz="1200" dirty="0">
              <a:solidFill>
                <a:srgbClr val="424456"/>
              </a:solidFill>
            </a:endParaRPr>
          </a:p>
        </p:txBody>
      </p:sp>
      <p:cxnSp>
        <p:nvCxnSpPr>
          <p:cNvPr id="50" name="Straight Arrow Connector 49"/>
          <p:cNvCxnSpPr/>
          <p:nvPr/>
        </p:nvCxnSpPr>
        <p:spPr>
          <a:xfrm>
            <a:off x="5963106" y="2956811"/>
            <a:ext cx="281901" cy="1588"/>
          </a:xfrm>
          <a:prstGeom prst="straightConnector1">
            <a:avLst/>
          </a:prstGeom>
          <a:ln>
            <a:tailEnd type="triangle" w="lg" len="med"/>
          </a:ln>
        </p:spPr>
        <p:style>
          <a:lnRef idx="2">
            <a:schemeClr val="accent1"/>
          </a:lnRef>
          <a:fillRef idx="0">
            <a:schemeClr val="accent1"/>
          </a:fillRef>
          <a:effectRef idx="1">
            <a:schemeClr val="accent1"/>
          </a:effectRef>
          <a:fontRef idx="minor">
            <a:schemeClr val="tx1"/>
          </a:fontRef>
        </p:style>
      </p:cxnSp>
      <p:cxnSp>
        <p:nvCxnSpPr>
          <p:cNvPr id="51" name="Shape 50"/>
          <p:cNvCxnSpPr>
            <a:stCxn id="48" idx="2"/>
          </p:cNvCxnSpPr>
          <p:nvPr/>
        </p:nvCxnSpPr>
        <p:spPr>
          <a:xfrm rot="5400000">
            <a:off x="5070662" y="2340778"/>
            <a:ext cx="1024138" cy="2790437"/>
          </a:xfrm>
          <a:prstGeom prst="bentConnector2">
            <a:avLst/>
          </a:prstGeom>
          <a:ln>
            <a:tailEnd type="triangle" w="lg" len="med"/>
          </a:ln>
        </p:spPr>
        <p:style>
          <a:lnRef idx="2">
            <a:schemeClr val="accent1"/>
          </a:lnRef>
          <a:fillRef idx="0">
            <a:schemeClr val="accent1"/>
          </a:fillRef>
          <a:effectRef idx="1">
            <a:schemeClr val="accent1"/>
          </a:effectRef>
          <a:fontRef idx="minor">
            <a:schemeClr val="tx1"/>
          </a:fontRef>
        </p:style>
      </p:cxnSp>
      <p:sp>
        <p:nvSpPr>
          <p:cNvPr id="52" name="Rounded Rectangle 51"/>
          <p:cNvSpPr/>
          <p:nvPr/>
        </p:nvSpPr>
        <p:spPr>
          <a:xfrm>
            <a:off x="4498398" y="2687449"/>
            <a:ext cx="1465884" cy="538724"/>
          </a:xfrm>
          <a:prstGeom prst="roundRect">
            <a:avLst/>
          </a:prstGeom>
          <a:noFill/>
          <a:ln w="25400"/>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200" dirty="0" smtClean="0">
                <a:solidFill>
                  <a:srgbClr val="424456"/>
                </a:solidFill>
              </a:rPr>
              <a:t>Get Up</a:t>
            </a:r>
            <a:endParaRPr lang="en-US" sz="1200" dirty="0">
              <a:solidFill>
                <a:srgbClr val="424456"/>
              </a:solidFill>
            </a:endParaRPr>
          </a:p>
        </p:txBody>
      </p:sp>
      <p:cxnSp>
        <p:nvCxnSpPr>
          <p:cNvPr id="53" name="Straight Arrow Connector 52"/>
          <p:cNvCxnSpPr>
            <a:endCxn id="52" idx="1"/>
          </p:cNvCxnSpPr>
          <p:nvPr/>
        </p:nvCxnSpPr>
        <p:spPr>
          <a:xfrm>
            <a:off x="3906406" y="2952978"/>
            <a:ext cx="591992" cy="3833"/>
          </a:xfrm>
          <a:prstGeom prst="straightConnector1">
            <a:avLst/>
          </a:prstGeom>
          <a:ln>
            <a:tailEnd type="triangle" w="lg" len="med"/>
          </a:ln>
        </p:spPr>
        <p:style>
          <a:lnRef idx="2">
            <a:schemeClr val="accent1"/>
          </a:lnRef>
          <a:fillRef idx="0">
            <a:schemeClr val="accent1"/>
          </a:fillRef>
          <a:effectRef idx="1">
            <a:schemeClr val="accent1"/>
          </a:effectRef>
          <a:fontRef idx="minor">
            <a:schemeClr val="tx1"/>
          </a:fontRef>
        </p:style>
      </p:cxnSp>
    </p:spTree>
  </p:cSld>
  <p:clrMapOvr>
    <a:masterClrMapping/>
  </p:clrMapOvr>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Adding </a:t>
            </a:r>
            <a:r>
              <a:rPr lang="en-US" dirty="0" err="1" smtClean="0"/>
              <a:t>Swimlanes</a:t>
            </a:r>
            <a:endParaRPr lang="en-US" dirty="0"/>
          </a:p>
        </p:txBody>
      </p:sp>
      <p:sp>
        <p:nvSpPr>
          <p:cNvPr id="17" name="Content Placeholder 2"/>
          <p:cNvSpPr txBox="1">
            <a:spLocks/>
          </p:cNvSpPr>
          <p:nvPr/>
        </p:nvSpPr>
        <p:spPr>
          <a:xfrm>
            <a:off x="457199" y="2209800"/>
            <a:ext cx="8229601" cy="4267200"/>
          </a:xfrm>
          <a:prstGeom prst="rect">
            <a:avLst/>
          </a:prstGeom>
        </p:spPr>
        <p:txBody>
          <a:bodyPr vert="horz">
            <a:normAutofit/>
          </a:bodyPr>
          <a:lstStyle/>
          <a:p>
            <a:pPr marL="365760" indent="-256032" defTabSz="914400">
              <a:spcBef>
                <a:spcPts val="300"/>
              </a:spcBef>
              <a:buClr>
                <a:srgbClr val="A04DA3"/>
              </a:buClr>
              <a:buFont typeface="Georgia"/>
              <a:buChar char="•"/>
            </a:pPr>
            <a:r>
              <a:rPr lang="en-US" sz="2400" dirty="0" err="1" smtClean="0"/>
              <a:t>Swimlanes</a:t>
            </a:r>
            <a:r>
              <a:rPr lang="en-US" sz="2400" dirty="0" smtClean="0"/>
              <a:t> partition a diagram</a:t>
            </a:r>
            <a:endParaRPr lang="en-US" sz="2400" dirty="0" smtClean="0">
              <a:solidFill>
                <a:prstClr val="black"/>
              </a:solidFill>
            </a:endParaRPr>
          </a:p>
          <a:p>
            <a:pPr marL="658368" lvl="1" indent="-246888" defTabSz="914400">
              <a:spcBef>
                <a:spcPts val="300"/>
              </a:spcBef>
              <a:buClr>
                <a:srgbClr val="438086"/>
              </a:buClr>
              <a:buFont typeface="Georgia"/>
              <a:buChar char="▫"/>
            </a:pPr>
            <a:r>
              <a:rPr lang="en-US" sz="2400" dirty="0" smtClean="0">
                <a:solidFill>
                  <a:srgbClr val="438086"/>
                </a:solidFill>
              </a:rPr>
              <a:t>Used to show different logical areas</a:t>
            </a:r>
          </a:p>
          <a:p>
            <a:pPr marL="365760" indent="-256032" defTabSz="914400">
              <a:spcBef>
                <a:spcPts val="300"/>
              </a:spcBef>
              <a:buClr>
                <a:srgbClr val="A04DA3"/>
              </a:buClr>
              <a:buFont typeface="Georgia"/>
              <a:buChar char="•"/>
            </a:pPr>
            <a:endParaRPr lang="en-US" sz="2400" dirty="0" smtClean="0"/>
          </a:p>
          <a:p>
            <a:pPr marL="365760" indent="-256032" defTabSz="914400">
              <a:spcBef>
                <a:spcPts val="300"/>
              </a:spcBef>
              <a:buClr>
                <a:srgbClr val="A04DA3"/>
              </a:buClr>
              <a:buFont typeface="Georgia"/>
              <a:buChar char="•"/>
            </a:pPr>
            <a:r>
              <a:rPr lang="en-US" sz="2400" dirty="0" smtClean="0"/>
              <a:t>Diagrams can often be partitioned in different ways</a:t>
            </a:r>
            <a:endParaRPr lang="en-US" sz="2400" dirty="0" smtClean="0">
              <a:solidFill>
                <a:prstClr val="black"/>
              </a:solidFill>
            </a:endParaRPr>
          </a:p>
          <a:p>
            <a:pPr marL="658368" lvl="1" indent="-246888" defTabSz="914400">
              <a:spcBef>
                <a:spcPts val="300"/>
              </a:spcBef>
              <a:buClr>
                <a:srgbClr val="438086"/>
              </a:buClr>
              <a:buFont typeface="Georgia"/>
              <a:buChar char="▫"/>
            </a:pPr>
            <a:r>
              <a:rPr lang="en-US" sz="2400" dirty="0" smtClean="0">
                <a:solidFill>
                  <a:srgbClr val="438086"/>
                </a:solidFill>
              </a:rPr>
              <a:t>According to a Phase</a:t>
            </a:r>
          </a:p>
          <a:p>
            <a:pPr marL="658368" lvl="1" indent="-246888" defTabSz="914400">
              <a:spcBef>
                <a:spcPts val="300"/>
              </a:spcBef>
              <a:buClr>
                <a:srgbClr val="438086"/>
              </a:buClr>
              <a:buFont typeface="Georgia"/>
              <a:buChar char="▫"/>
            </a:pPr>
            <a:r>
              <a:rPr lang="en-US" sz="2400" dirty="0" smtClean="0">
                <a:solidFill>
                  <a:srgbClr val="438086"/>
                </a:solidFill>
              </a:rPr>
              <a:t>According to the Actor</a:t>
            </a:r>
          </a:p>
          <a:p>
            <a:pPr marL="658368" lvl="1" indent="-246888" defTabSz="914400">
              <a:spcBef>
                <a:spcPts val="300"/>
              </a:spcBef>
              <a:buClr>
                <a:srgbClr val="438086"/>
              </a:buClr>
              <a:buFont typeface="Georgia"/>
              <a:buChar char="▫"/>
            </a:pPr>
            <a:r>
              <a:rPr lang="en-US" sz="2400" dirty="0" smtClean="0">
                <a:solidFill>
                  <a:srgbClr val="438086"/>
                </a:solidFill>
              </a:rPr>
              <a:t>According to Department</a:t>
            </a:r>
          </a:p>
          <a:p>
            <a:pPr marL="658368" lvl="1" indent="-246888" defTabSz="914400">
              <a:spcBef>
                <a:spcPts val="300"/>
              </a:spcBef>
              <a:buClr>
                <a:srgbClr val="438086"/>
              </a:buClr>
              <a:buFont typeface="Georgia"/>
              <a:buChar char="▫"/>
            </a:pPr>
            <a:endParaRPr lang="en-US" sz="2400" dirty="0" smtClean="0">
              <a:solidFill>
                <a:srgbClr val="438086"/>
              </a:solidFill>
            </a:endParaRPr>
          </a:p>
          <a:p>
            <a:pPr marL="365760" indent="-256032" defTabSz="914400">
              <a:spcBef>
                <a:spcPts val="300"/>
              </a:spcBef>
              <a:buClr>
                <a:srgbClr val="A04DA3"/>
              </a:buClr>
              <a:buFont typeface="Georgia"/>
              <a:buChar char="•"/>
            </a:pPr>
            <a:r>
              <a:rPr lang="en-US" sz="2400" dirty="0" smtClean="0"/>
              <a:t>There is no </a:t>
            </a:r>
            <a:r>
              <a:rPr lang="en-US" sz="2400" i="1" dirty="0" smtClean="0"/>
              <a:t>right </a:t>
            </a:r>
            <a:r>
              <a:rPr lang="en-US" sz="2400" dirty="0" smtClean="0"/>
              <a:t>way</a:t>
            </a:r>
            <a:endParaRPr lang="en-US" sz="2400" dirty="0" smtClean="0">
              <a:solidFill>
                <a:prstClr val="black"/>
              </a:solidFill>
            </a:endParaRPr>
          </a:p>
          <a:p>
            <a:pPr marL="658368" lvl="1" indent="-246888" defTabSz="914400">
              <a:spcBef>
                <a:spcPts val="300"/>
              </a:spcBef>
              <a:buClr>
                <a:srgbClr val="438086"/>
              </a:buClr>
              <a:buFont typeface="Georgia"/>
              <a:buChar char="▫"/>
            </a:pPr>
            <a:r>
              <a:rPr lang="en-US" sz="2400" dirty="0" smtClean="0">
                <a:solidFill>
                  <a:srgbClr val="438086"/>
                </a:solidFill>
              </a:rPr>
              <a:t>Partition in whatever is the most </a:t>
            </a:r>
            <a:r>
              <a:rPr lang="en-US" sz="2400" i="1" dirty="0" smtClean="0">
                <a:solidFill>
                  <a:srgbClr val="438086"/>
                </a:solidFill>
              </a:rPr>
              <a:t>useful </a:t>
            </a:r>
            <a:r>
              <a:rPr lang="en-US" sz="2400" dirty="0" smtClean="0">
                <a:solidFill>
                  <a:srgbClr val="438086"/>
                </a:solidFill>
              </a:rPr>
              <a:t>way</a:t>
            </a:r>
          </a:p>
          <a:p>
            <a:pPr marL="201168" indent="-246888" defTabSz="914400">
              <a:spcBef>
                <a:spcPts val="300"/>
              </a:spcBef>
              <a:buClr>
                <a:srgbClr val="438086"/>
              </a:buClr>
            </a:pPr>
            <a:endParaRPr lang="en-US" sz="2400" dirty="0" smtClean="0">
              <a:solidFill>
                <a:srgbClr val="438086"/>
              </a:solidFill>
            </a:endParaRPr>
          </a:p>
          <a:p>
            <a:pPr marL="201168" indent="-246888" defTabSz="914400">
              <a:spcBef>
                <a:spcPts val="300"/>
              </a:spcBef>
              <a:buClr>
                <a:srgbClr val="438086"/>
              </a:buClr>
              <a:buFont typeface="Georgia"/>
              <a:buChar char="▫"/>
            </a:pPr>
            <a:endParaRPr lang="en-US" sz="2400" dirty="0" smtClean="0">
              <a:solidFill>
                <a:srgbClr val="438086"/>
              </a:solidFill>
            </a:endParaRPr>
          </a:p>
          <a:p>
            <a:pPr marL="201168" indent="-246888" defTabSz="914400">
              <a:spcBef>
                <a:spcPts val="300"/>
              </a:spcBef>
              <a:buClr>
                <a:srgbClr val="438086"/>
              </a:buClr>
            </a:pPr>
            <a:endParaRPr lang="en-US" sz="2400" dirty="0" smtClean="0">
              <a:solidFill>
                <a:srgbClr val="438086"/>
              </a:solidFill>
            </a:endParaRPr>
          </a:p>
          <a:p>
            <a:pPr marL="658368" lvl="1" indent="-246888" defTabSz="914400">
              <a:spcBef>
                <a:spcPts val="300"/>
              </a:spcBef>
              <a:buClr>
                <a:srgbClr val="438086"/>
              </a:buClr>
            </a:pPr>
            <a:endParaRPr lang="en-US" sz="2400" dirty="0" smtClean="0">
              <a:solidFill>
                <a:srgbClr val="438086"/>
              </a:solidFill>
            </a:endParaRPr>
          </a:p>
          <a:p>
            <a:pPr marL="822960" lvl="1" indent="-256032" defTabSz="914400">
              <a:spcBef>
                <a:spcPts val="300"/>
              </a:spcBef>
              <a:buClr>
                <a:schemeClr val="accent3"/>
              </a:buClr>
              <a:buFont typeface="Georgia"/>
              <a:buChar char="•"/>
            </a:pPr>
            <a:endParaRPr kumimoji="0" lang="en-US" sz="2400" b="0" i="0" u="none" strike="noStrike" kern="1200" cap="none" spc="0" normalizeH="0" baseline="0" noProof="0" dirty="0" smtClean="0">
              <a:ln>
                <a:noFill/>
              </a:ln>
              <a:solidFill>
                <a:schemeClr val="accent2"/>
              </a:solidFill>
              <a:effectLst/>
              <a:uLnTx/>
              <a:uFillTx/>
              <a:latin typeface="+mn-lt"/>
              <a:ea typeface="+mn-ea"/>
              <a:cs typeface="+mn-cs"/>
            </a:endParaRPr>
          </a:p>
          <a:p>
            <a:pPr marL="658368" marR="0" lvl="1" indent="-246888" algn="l" defTabSz="914400" rtl="0" eaLnBrk="1" fontAlgn="auto" latinLnBrk="0" hangingPunct="1">
              <a:lnSpc>
                <a:spcPct val="100000"/>
              </a:lnSpc>
              <a:spcBef>
                <a:spcPts val="300"/>
              </a:spcBef>
              <a:spcAft>
                <a:spcPts val="0"/>
              </a:spcAft>
              <a:buClr>
                <a:schemeClr val="accent2"/>
              </a:buClr>
              <a:buSzTx/>
              <a:buFont typeface="Georgia"/>
              <a:buChar char="▫"/>
              <a:tabLst/>
              <a:defRPr/>
            </a:pPr>
            <a:endParaRPr kumimoji="0" lang="en-US" sz="2600" b="0" i="0" u="none" strike="noStrike" kern="1200" cap="none" spc="0" normalizeH="0" baseline="0" noProof="0" dirty="0">
              <a:ln>
                <a:noFill/>
              </a:ln>
              <a:solidFill>
                <a:schemeClr val="accent2"/>
              </a:solidFill>
              <a:effectLst/>
              <a:uLnTx/>
              <a:uFillTx/>
              <a:latin typeface="+mn-lt"/>
              <a:ea typeface="+mn-ea"/>
              <a:cs typeface="+mn-cs"/>
            </a:endParaRPr>
          </a:p>
        </p:txBody>
      </p:sp>
    </p:spTree>
  </p:cSld>
  <p:clrMapOvr>
    <a:masterClrMapping/>
  </p:clrMapOvr>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When to use Activity Diagrams?</a:t>
            </a:r>
            <a:endParaRPr lang="en-US" dirty="0"/>
          </a:p>
        </p:txBody>
      </p:sp>
      <p:sp>
        <p:nvSpPr>
          <p:cNvPr id="4" name="Content Placeholder 2"/>
          <p:cNvSpPr>
            <a:spLocks noGrp="1"/>
          </p:cNvSpPr>
          <p:nvPr>
            <p:ph idx="1"/>
          </p:nvPr>
        </p:nvSpPr>
        <p:spPr>
          <a:xfrm>
            <a:off x="457200" y="2209800"/>
            <a:ext cx="8458200" cy="4248912"/>
          </a:xfrm>
        </p:spPr>
        <p:txBody>
          <a:bodyPr>
            <a:normAutofit/>
          </a:bodyPr>
          <a:lstStyle/>
          <a:p>
            <a:r>
              <a:rPr lang="en-US" dirty="0"/>
              <a:t>When analysing a use case</a:t>
            </a:r>
          </a:p>
          <a:p>
            <a:pPr lvl="1"/>
            <a:r>
              <a:rPr lang="en-US" i="1" dirty="0"/>
              <a:t>What </a:t>
            </a:r>
            <a:r>
              <a:rPr lang="en-US" dirty="0"/>
              <a:t>actions are there and </a:t>
            </a:r>
            <a:r>
              <a:rPr lang="en-US" i="1" dirty="0"/>
              <a:t>when </a:t>
            </a:r>
            <a:r>
              <a:rPr lang="en-US" dirty="0"/>
              <a:t>do they happen?</a:t>
            </a:r>
          </a:p>
          <a:p>
            <a:pPr lvl="1"/>
            <a:r>
              <a:rPr lang="en-US" dirty="0"/>
              <a:t>This is sometimes called the </a:t>
            </a:r>
            <a:r>
              <a:rPr lang="en-US" i="1" dirty="0"/>
              <a:t>Flow of Control</a:t>
            </a:r>
          </a:p>
          <a:p>
            <a:pPr lvl="1"/>
            <a:endParaRPr lang="en-US" i="1" dirty="0" smtClean="0"/>
          </a:p>
          <a:p>
            <a:r>
              <a:rPr lang="en-US" dirty="0" smtClean="0"/>
              <a:t>Useful for communicating order and dependency</a:t>
            </a:r>
          </a:p>
          <a:p>
            <a:endParaRPr lang="en-US" dirty="0" smtClean="0"/>
          </a:p>
          <a:p>
            <a:r>
              <a:rPr lang="en-US" dirty="0" smtClean="0"/>
              <a:t>But they do not show Interactions, Data or State</a:t>
            </a:r>
          </a:p>
          <a:p>
            <a:pPr lvl="1"/>
            <a:r>
              <a:rPr lang="en-US" dirty="0" smtClean="0"/>
              <a:t>Other UML diagrams for this!</a:t>
            </a:r>
          </a:p>
          <a:p>
            <a:endParaRPr lang="en-US" dirty="0" smtClean="0"/>
          </a:p>
          <a:p>
            <a:pPr>
              <a:buNone/>
            </a:pPr>
            <a:endParaRPr lang="en-US" dirty="0" smtClean="0"/>
          </a:p>
          <a:p>
            <a:endParaRPr lang="en-US" dirty="0"/>
          </a:p>
        </p:txBody>
      </p:sp>
    </p:spTree>
  </p:cSld>
  <p:clrMapOvr>
    <a:masterClrMapping/>
  </p:clrMapOvr>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Break…</a:t>
            </a:r>
            <a:endParaRPr lang="en-US" dirty="0"/>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272232412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Consider another problem…</a:t>
            </a:r>
            <a:endParaRPr lang="en-US" dirty="0"/>
          </a:p>
        </p:txBody>
      </p:sp>
      <p:sp>
        <p:nvSpPr>
          <p:cNvPr id="3" name="Content Placeholder 2"/>
          <p:cNvSpPr>
            <a:spLocks noGrp="1"/>
          </p:cNvSpPr>
          <p:nvPr>
            <p:ph idx="1"/>
          </p:nvPr>
        </p:nvSpPr>
        <p:spPr>
          <a:xfrm>
            <a:off x="457200" y="2249424"/>
            <a:ext cx="3898776" cy="4325112"/>
          </a:xfrm>
        </p:spPr>
        <p:txBody>
          <a:bodyPr>
            <a:normAutofit lnSpcReduction="10000"/>
          </a:bodyPr>
          <a:lstStyle/>
          <a:p>
            <a:pPr marL="109728" indent="0">
              <a:buNone/>
            </a:pPr>
            <a:r>
              <a:rPr lang="en-US" sz="2000" dirty="0" smtClean="0"/>
              <a:t>Academic staff can set a coursework or duplicate an existing coursework using an assessment system. The system alerts students to new assignments, and allows them to submit their work. Some students use a proofreader to check their work before submission. Submitted coursework is then sent back to the academic to be assessed. Feedback and marks are submitted to the system, which passes them on to the student. </a:t>
            </a:r>
            <a:endParaRPr lang="en-US" sz="2000" dirty="0"/>
          </a:p>
        </p:txBody>
      </p:sp>
    </p:spTree>
    <p:extLst>
      <p:ext uri="{BB962C8B-B14F-4D97-AF65-F5344CB8AC3E}">
        <p14:creationId xmlns:p14="http://schemas.microsoft.com/office/powerpoint/2010/main" val="363367895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Consider another problem…</a:t>
            </a:r>
            <a:endParaRPr lang="en-US" dirty="0"/>
          </a:p>
        </p:txBody>
      </p:sp>
      <p:sp>
        <p:nvSpPr>
          <p:cNvPr id="3" name="Content Placeholder 2"/>
          <p:cNvSpPr>
            <a:spLocks noGrp="1"/>
          </p:cNvSpPr>
          <p:nvPr>
            <p:ph idx="1"/>
          </p:nvPr>
        </p:nvSpPr>
        <p:spPr>
          <a:xfrm>
            <a:off x="457200" y="2249424"/>
            <a:ext cx="3898776" cy="4325112"/>
          </a:xfrm>
        </p:spPr>
        <p:txBody>
          <a:bodyPr>
            <a:normAutofit lnSpcReduction="10000"/>
          </a:bodyPr>
          <a:lstStyle/>
          <a:p>
            <a:pPr marL="109728" indent="0">
              <a:buNone/>
            </a:pPr>
            <a:r>
              <a:rPr lang="en-US" sz="2000" dirty="0" smtClean="0"/>
              <a:t>Academic staff can set a coursework or duplicate an existing coursework using an assessment system. The system alerts students to new assignments, and allows them to submit their work. Some students use a proofreader to check their work before submission. Submitted coursework is then sent back to the academic to be assessed. Feedback and marks are submitted to the system, which passes them on to the student. </a:t>
            </a:r>
            <a:endParaRPr lang="en-US" sz="2000" dirty="0"/>
          </a:p>
        </p:txBody>
      </p:sp>
      <p:sp>
        <p:nvSpPr>
          <p:cNvPr id="4" name="Content Placeholder 2"/>
          <p:cNvSpPr txBox="1">
            <a:spLocks/>
          </p:cNvSpPr>
          <p:nvPr/>
        </p:nvSpPr>
        <p:spPr>
          <a:xfrm>
            <a:off x="4932040" y="2249424"/>
            <a:ext cx="3970784" cy="4325112"/>
          </a:xfrm>
          <a:prstGeom prst="rect">
            <a:avLst/>
          </a:prstGeom>
        </p:spPr>
        <p:txBody>
          <a:bodyPr vert="horz">
            <a:normAutofit/>
          </a:bodyPr>
          <a:lstStyle>
            <a:lvl1pPr marL="365760" indent="-256032" algn="l" rtl="0" eaLnBrk="1" latinLnBrk="0" hangingPunct="1">
              <a:spcBef>
                <a:spcPts val="300"/>
              </a:spcBef>
              <a:buClr>
                <a:schemeClr val="accent3"/>
              </a:buClr>
              <a:buFont typeface="Georgia"/>
              <a:buChar char="•"/>
              <a:defRPr kumimoji="0" sz="2800" kern="1200">
                <a:solidFill>
                  <a:schemeClr val="tx1"/>
                </a:solidFill>
                <a:latin typeface="+mn-lt"/>
                <a:ea typeface="+mn-ea"/>
                <a:cs typeface="+mn-cs"/>
              </a:defRPr>
            </a:lvl1pPr>
            <a:lvl2pPr marL="658368" indent="-246888" algn="l" rtl="0" eaLnBrk="1" latinLnBrk="0" hangingPunct="1">
              <a:spcBef>
                <a:spcPts val="300"/>
              </a:spcBef>
              <a:buClr>
                <a:schemeClr val="accent2"/>
              </a:buClr>
              <a:buFont typeface="Georgia"/>
              <a:buChar char="▫"/>
              <a:defRPr kumimoji="0" sz="2600" kern="1200">
                <a:solidFill>
                  <a:schemeClr val="accent2"/>
                </a:solidFill>
                <a:latin typeface="+mn-lt"/>
                <a:ea typeface="+mn-ea"/>
                <a:cs typeface="+mn-cs"/>
              </a:defRPr>
            </a:lvl2pPr>
            <a:lvl3pPr marL="923544" indent="-219456" algn="l" rtl="0" eaLnBrk="1" latinLnBrk="0" hangingPunct="1">
              <a:spcBef>
                <a:spcPts val="300"/>
              </a:spcBef>
              <a:buClr>
                <a:schemeClr val="accent1"/>
              </a:buClr>
              <a:buFont typeface="Wingdings 2"/>
              <a:buChar char=""/>
              <a:defRPr kumimoji="0" sz="2400" kern="1200">
                <a:solidFill>
                  <a:schemeClr val="accent1"/>
                </a:solidFill>
                <a:latin typeface="+mn-lt"/>
                <a:ea typeface="+mn-ea"/>
                <a:cs typeface="+mn-cs"/>
              </a:defRPr>
            </a:lvl3pPr>
            <a:lvl4pPr marL="1179576" indent="-201168" algn="l" rtl="0" eaLnBrk="1" latinLnBrk="0" hangingPunct="1">
              <a:spcBef>
                <a:spcPts val="300"/>
              </a:spcBef>
              <a:buClr>
                <a:schemeClr val="accent1"/>
              </a:buClr>
              <a:buFont typeface="Wingdings 2"/>
              <a:buChar char=""/>
              <a:defRPr kumimoji="0" sz="2200" kern="1200">
                <a:solidFill>
                  <a:schemeClr val="accent1"/>
                </a:solidFill>
                <a:latin typeface="+mn-lt"/>
                <a:ea typeface="+mn-ea"/>
                <a:cs typeface="+mn-cs"/>
              </a:defRPr>
            </a:lvl4pPr>
            <a:lvl5pPr marL="1389888" indent="-182880" algn="l" rtl="0" eaLnBrk="1" latinLnBrk="0" hangingPunct="1">
              <a:spcBef>
                <a:spcPts val="300"/>
              </a:spcBef>
              <a:buClr>
                <a:schemeClr val="accent3"/>
              </a:buClr>
              <a:buFont typeface="Georgia"/>
              <a:buChar char="▫"/>
              <a:defRPr kumimoji="0" sz="2000" kern="1200">
                <a:solidFill>
                  <a:schemeClr val="accent3"/>
                </a:solidFill>
                <a:latin typeface="+mn-lt"/>
                <a:ea typeface="+mn-ea"/>
                <a:cs typeface="+mn-cs"/>
              </a:defRPr>
            </a:lvl5pPr>
            <a:lvl6pPr marL="1609344" indent="-182880" algn="l" rtl="0" eaLnBrk="1" latinLnBrk="0" hangingPunct="1">
              <a:spcBef>
                <a:spcPts val="300"/>
              </a:spcBef>
              <a:buClr>
                <a:schemeClr val="accent3"/>
              </a:buClr>
              <a:buFont typeface="Georgia"/>
              <a:buChar char="▫"/>
              <a:defRPr kumimoji="0" sz="1800" kern="1200">
                <a:solidFill>
                  <a:schemeClr val="accent3"/>
                </a:solidFill>
                <a:latin typeface="+mn-lt"/>
                <a:ea typeface="+mn-ea"/>
                <a:cs typeface="+mn-cs"/>
              </a:defRPr>
            </a:lvl6pPr>
            <a:lvl7pPr marL="1828800" indent="-182880" algn="l" rtl="0" eaLnBrk="1" latinLnBrk="0" hangingPunct="1">
              <a:spcBef>
                <a:spcPts val="300"/>
              </a:spcBef>
              <a:buClr>
                <a:schemeClr val="accent3"/>
              </a:buClr>
              <a:buFont typeface="Georgia"/>
              <a:buChar char="▫"/>
              <a:defRPr kumimoji="0" sz="1600" kern="1200">
                <a:solidFill>
                  <a:schemeClr val="accent3"/>
                </a:solidFill>
                <a:latin typeface="+mn-lt"/>
                <a:ea typeface="+mn-ea"/>
                <a:cs typeface="+mn-cs"/>
              </a:defRPr>
            </a:lvl7pPr>
            <a:lvl8pPr marL="2029968" indent="-182880" algn="l" rtl="0" eaLnBrk="1" latinLnBrk="0" hangingPunct="1">
              <a:spcBef>
                <a:spcPts val="300"/>
              </a:spcBef>
              <a:buClr>
                <a:schemeClr val="accent3"/>
              </a:buClr>
              <a:buFont typeface="Georgia"/>
              <a:buChar char="◦"/>
              <a:defRPr kumimoji="0" sz="1500" kern="1200">
                <a:solidFill>
                  <a:schemeClr val="accent3"/>
                </a:solidFill>
                <a:latin typeface="+mn-lt"/>
                <a:ea typeface="+mn-ea"/>
                <a:cs typeface="+mn-cs"/>
              </a:defRPr>
            </a:lvl8pPr>
            <a:lvl9pPr marL="2240280" indent="-182880" algn="l" rtl="0" eaLnBrk="1" latinLnBrk="0" hangingPunct="1">
              <a:spcBef>
                <a:spcPts val="300"/>
              </a:spcBef>
              <a:buClr>
                <a:schemeClr val="accent3"/>
              </a:buClr>
              <a:buFont typeface="Georgia"/>
              <a:buChar char="◦"/>
              <a:defRPr kumimoji="0" sz="1400" kern="1200" baseline="0">
                <a:solidFill>
                  <a:schemeClr val="accent3"/>
                </a:solidFill>
                <a:latin typeface="+mn-lt"/>
                <a:ea typeface="+mn-ea"/>
                <a:cs typeface="+mn-cs"/>
              </a:defRPr>
            </a:lvl9pPr>
          </a:lstStyle>
          <a:p>
            <a:r>
              <a:rPr lang="en-US" sz="2200" dirty="0" smtClean="0"/>
              <a:t>What might an activity diagram of this look like?</a:t>
            </a:r>
            <a:endParaRPr lang="en-US" sz="2200" dirty="0"/>
          </a:p>
        </p:txBody>
      </p:sp>
    </p:spTree>
    <p:extLst>
      <p:ext uri="{BB962C8B-B14F-4D97-AF65-F5344CB8AC3E}">
        <p14:creationId xmlns:p14="http://schemas.microsoft.com/office/powerpoint/2010/main" val="24952598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Consider another problem…</a:t>
            </a:r>
            <a:endParaRPr lang="en-US" dirty="0"/>
          </a:p>
        </p:txBody>
      </p:sp>
      <p:sp>
        <p:nvSpPr>
          <p:cNvPr id="3" name="Content Placeholder 2"/>
          <p:cNvSpPr>
            <a:spLocks noGrp="1"/>
          </p:cNvSpPr>
          <p:nvPr>
            <p:ph idx="1"/>
          </p:nvPr>
        </p:nvSpPr>
        <p:spPr>
          <a:xfrm>
            <a:off x="457200" y="2249424"/>
            <a:ext cx="3898776" cy="4325112"/>
          </a:xfrm>
        </p:spPr>
        <p:txBody>
          <a:bodyPr>
            <a:normAutofit lnSpcReduction="10000"/>
          </a:bodyPr>
          <a:lstStyle/>
          <a:p>
            <a:pPr marL="109728" indent="0">
              <a:buNone/>
            </a:pPr>
            <a:r>
              <a:rPr lang="en-US" sz="2000" dirty="0" smtClean="0"/>
              <a:t>Academic staff can set a coursework or duplicate an existing coursework using an assessment system. The system alerts students to new assignments, and allows them to submit their work. Some students use a proofreader to check their work before submission. Submitted coursework is then sent back to the academic to be assessed. Feedback and marks are submitted to the system, which passes them on to the student. </a:t>
            </a:r>
            <a:endParaRPr lang="en-US" sz="2000" dirty="0"/>
          </a:p>
        </p:txBody>
      </p:sp>
      <p:sp>
        <p:nvSpPr>
          <p:cNvPr id="4" name="Content Placeholder 2"/>
          <p:cNvSpPr txBox="1">
            <a:spLocks/>
          </p:cNvSpPr>
          <p:nvPr/>
        </p:nvSpPr>
        <p:spPr>
          <a:xfrm>
            <a:off x="4932040" y="2249424"/>
            <a:ext cx="3970784" cy="4325112"/>
          </a:xfrm>
          <a:prstGeom prst="rect">
            <a:avLst/>
          </a:prstGeom>
        </p:spPr>
        <p:txBody>
          <a:bodyPr vert="horz">
            <a:normAutofit/>
          </a:bodyPr>
          <a:lstStyle>
            <a:lvl1pPr marL="365760" indent="-256032" algn="l" rtl="0" eaLnBrk="1" latinLnBrk="0" hangingPunct="1">
              <a:spcBef>
                <a:spcPts val="300"/>
              </a:spcBef>
              <a:buClr>
                <a:schemeClr val="accent3"/>
              </a:buClr>
              <a:buFont typeface="Georgia"/>
              <a:buChar char="•"/>
              <a:defRPr kumimoji="0" sz="2800" kern="1200">
                <a:solidFill>
                  <a:schemeClr val="tx1"/>
                </a:solidFill>
                <a:latin typeface="+mn-lt"/>
                <a:ea typeface="+mn-ea"/>
                <a:cs typeface="+mn-cs"/>
              </a:defRPr>
            </a:lvl1pPr>
            <a:lvl2pPr marL="658368" indent="-246888" algn="l" rtl="0" eaLnBrk="1" latinLnBrk="0" hangingPunct="1">
              <a:spcBef>
                <a:spcPts val="300"/>
              </a:spcBef>
              <a:buClr>
                <a:schemeClr val="accent2"/>
              </a:buClr>
              <a:buFont typeface="Georgia"/>
              <a:buChar char="▫"/>
              <a:defRPr kumimoji="0" sz="2600" kern="1200">
                <a:solidFill>
                  <a:schemeClr val="accent2"/>
                </a:solidFill>
                <a:latin typeface="+mn-lt"/>
                <a:ea typeface="+mn-ea"/>
                <a:cs typeface="+mn-cs"/>
              </a:defRPr>
            </a:lvl2pPr>
            <a:lvl3pPr marL="923544" indent="-219456" algn="l" rtl="0" eaLnBrk="1" latinLnBrk="0" hangingPunct="1">
              <a:spcBef>
                <a:spcPts val="300"/>
              </a:spcBef>
              <a:buClr>
                <a:schemeClr val="accent1"/>
              </a:buClr>
              <a:buFont typeface="Wingdings 2"/>
              <a:buChar char=""/>
              <a:defRPr kumimoji="0" sz="2400" kern="1200">
                <a:solidFill>
                  <a:schemeClr val="accent1"/>
                </a:solidFill>
                <a:latin typeface="+mn-lt"/>
                <a:ea typeface="+mn-ea"/>
                <a:cs typeface="+mn-cs"/>
              </a:defRPr>
            </a:lvl3pPr>
            <a:lvl4pPr marL="1179576" indent="-201168" algn="l" rtl="0" eaLnBrk="1" latinLnBrk="0" hangingPunct="1">
              <a:spcBef>
                <a:spcPts val="300"/>
              </a:spcBef>
              <a:buClr>
                <a:schemeClr val="accent1"/>
              </a:buClr>
              <a:buFont typeface="Wingdings 2"/>
              <a:buChar char=""/>
              <a:defRPr kumimoji="0" sz="2200" kern="1200">
                <a:solidFill>
                  <a:schemeClr val="accent1"/>
                </a:solidFill>
                <a:latin typeface="+mn-lt"/>
                <a:ea typeface="+mn-ea"/>
                <a:cs typeface="+mn-cs"/>
              </a:defRPr>
            </a:lvl4pPr>
            <a:lvl5pPr marL="1389888" indent="-182880" algn="l" rtl="0" eaLnBrk="1" latinLnBrk="0" hangingPunct="1">
              <a:spcBef>
                <a:spcPts val="300"/>
              </a:spcBef>
              <a:buClr>
                <a:schemeClr val="accent3"/>
              </a:buClr>
              <a:buFont typeface="Georgia"/>
              <a:buChar char="▫"/>
              <a:defRPr kumimoji="0" sz="2000" kern="1200">
                <a:solidFill>
                  <a:schemeClr val="accent3"/>
                </a:solidFill>
                <a:latin typeface="+mn-lt"/>
                <a:ea typeface="+mn-ea"/>
                <a:cs typeface="+mn-cs"/>
              </a:defRPr>
            </a:lvl5pPr>
            <a:lvl6pPr marL="1609344" indent="-182880" algn="l" rtl="0" eaLnBrk="1" latinLnBrk="0" hangingPunct="1">
              <a:spcBef>
                <a:spcPts val="300"/>
              </a:spcBef>
              <a:buClr>
                <a:schemeClr val="accent3"/>
              </a:buClr>
              <a:buFont typeface="Georgia"/>
              <a:buChar char="▫"/>
              <a:defRPr kumimoji="0" sz="1800" kern="1200">
                <a:solidFill>
                  <a:schemeClr val="accent3"/>
                </a:solidFill>
                <a:latin typeface="+mn-lt"/>
                <a:ea typeface="+mn-ea"/>
                <a:cs typeface="+mn-cs"/>
              </a:defRPr>
            </a:lvl6pPr>
            <a:lvl7pPr marL="1828800" indent="-182880" algn="l" rtl="0" eaLnBrk="1" latinLnBrk="0" hangingPunct="1">
              <a:spcBef>
                <a:spcPts val="300"/>
              </a:spcBef>
              <a:buClr>
                <a:schemeClr val="accent3"/>
              </a:buClr>
              <a:buFont typeface="Georgia"/>
              <a:buChar char="▫"/>
              <a:defRPr kumimoji="0" sz="1600" kern="1200">
                <a:solidFill>
                  <a:schemeClr val="accent3"/>
                </a:solidFill>
                <a:latin typeface="+mn-lt"/>
                <a:ea typeface="+mn-ea"/>
                <a:cs typeface="+mn-cs"/>
              </a:defRPr>
            </a:lvl7pPr>
            <a:lvl8pPr marL="2029968" indent="-182880" algn="l" rtl="0" eaLnBrk="1" latinLnBrk="0" hangingPunct="1">
              <a:spcBef>
                <a:spcPts val="300"/>
              </a:spcBef>
              <a:buClr>
                <a:schemeClr val="accent3"/>
              </a:buClr>
              <a:buFont typeface="Georgia"/>
              <a:buChar char="◦"/>
              <a:defRPr kumimoji="0" sz="1500" kern="1200">
                <a:solidFill>
                  <a:schemeClr val="accent3"/>
                </a:solidFill>
                <a:latin typeface="+mn-lt"/>
                <a:ea typeface="+mn-ea"/>
                <a:cs typeface="+mn-cs"/>
              </a:defRPr>
            </a:lvl8pPr>
            <a:lvl9pPr marL="2240280" indent="-182880" algn="l" rtl="0" eaLnBrk="1" latinLnBrk="0" hangingPunct="1">
              <a:spcBef>
                <a:spcPts val="300"/>
              </a:spcBef>
              <a:buClr>
                <a:schemeClr val="accent3"/>
              </a:buClr>
              <a:buFont typeface="Georgia"/>
              <a:buChar char="◦"/>
              <a:defRPr kumimoji="0" sz="1400" kern="1200" baseline="0">
                <a:solidFill>
                  <a:schemeClr val="accent3"/>
                </a:solidFill>
                <a:latin typeface="+mn-lt"/>
                <a:ea typeface="+mn-ea"/>
                <a:cs typeface="+mn-cs"/>
              </a:defRPr>
            </a:lvl9pPr>
          </a:lstStyle>
          <a:p>
            <a:r>
              <a:rPr lang="en-US" sz="2200" dirty="0" smtClean="0"/>
              <a:t>What might an activity diagram of this look like?</a:t>
            </a:r>
          </a:p>
          <a:p>
            <a:endParaRPr lang="en-US" sz="2200" dirty="0"/>
          </a:p>
          <a:p>
            <a:r>
              <a:rPr lang="en-US" sz="2200" dirty="0" smtClean="0"/>
              <a:t>Is it good at answering questions like:</a:t>
            </a:r>
          </a:p>
          <a:p>
            <a:pPr lvl="1"/>
            <a:r>
              <a:rPr lang="en-US" sz="2000" dirty="0" smtClean="0"/>
              <a:t>What is the </a:t>
            </a:r>
            <a:r>
              <a:rPr lang="en-US" sz="2000" dirty="0" smtClean="0"/>
              <a:t>student’s </a:t>
            </a:r>
            <a:r>
              <a:rPr lang="en-US" sz="2000" dirty="0" smtClean="0"/>
              <a:t>role?</a:t>
            </a:r>
          </a:p>
          <a:p>
            <a:pPr lvl="1"/>
            <a:r>
              <a:rPr lang="en-US" sz="2000" dirty="0" smtClean="0"/>
              <a:t>For how long is the proofreader needed?</a:t>
            </a:r>
          </a:p>
          <a:p>
            <a:pPr lvl="1"/>
            <a:r>
              <a:rPr lang="en-US" sz="2000" dirty="0" smtClean="0"/>
              <a:t>Who talks with who?</a:t>
            </a:r>
            <a:endParaRPr lang="en-US" sz="2000" dirty="0"/>
          </a:p>
        </p:txBody>
      </p:sp>
    </p:spTree>
    <p:extLst>
      <p:ext uri="{BB962C8B-B14F-4D97-AF65-F5344CB8AC3E}">
        <p14:creationId xmlns:p14="http://schemas.microsoft.com/office/powerpoint/2010/main" val="182380682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14400"/>
            <a:ext cx="8229600" cy="1066800"/>
          </a:xfrm>
        </p:spPr>
        <p:txBody>
          <a:bodyPr/>
          <a:lstStyle/>
          <a:p>
            <a:r>
              <a:rPr lang="en-US" dirty="0" smtClean="0"/>
              <a:t>Overview</a:t>
            </a:r>
            <a:endParaRPr lang="en-US" dirty="0"/>
          </a:p>
        </p:txBody>
      </p:sp>
      <p:sp>
        <p:nvSpPr>
          <p:cNvPr id="3" name="Content Placeholder 2"/>
          <p:cNvSpPr>
            <a:spLocks noGrp="1"/>
          </p:cNvSpPr>
          <p:nvPr>
            <p:ph idx="1"/>
          </p:nvPr>
        </p:nvSpPr>
        <p:spPr>
          <a:xfrm>
            <a:off x="457200" y="2133600"/>
            <a:ext cx="8229600" cy="4325112"/>
          </a:xfrm>
        </p:spPr>
        <p:txBody>
          <a:bodyPr>
            <a:normAutofit fontScale="92500" lnSpcReduction="10000"/>
          </a:bodyPr>
          <a:lstStyle/>
          <a:p>
            <a:r>
              <a:rPr lang="en-US" dirty="0" smtClean="0"/>
              <a:t>The Software Engineering Big Picture</a:t>
            </a:r>
            <a:endParaRPr lang="en-US" dirty="0" smtClean="0"/>
          </a:p>
          <a:p>
            <a:endParaRPr lang="en-US" dirty="0" smtClean="0"/>
          </a:p>
          <a:p>
            <a:r>
              <a:rPr lang="en-US" dirty="0" smtClean="0"/>
              <a:t>UML Activity Models</a:t>
            </a:r>
          </a:p>
          <a:p>
            <a:pPr lvl="1"/>
            <a:r>
              <a:rPr lang="en-US" dirty="0" smtClean="0"/>
              <a:t>What are they?</a:t>
            </a:r>
          </a:p>
          <a:p>
            <a:pPr lvl="1"/>
            <a:r>
              <a:rPr lang="en-US" dirty="0" smtClean="0"/>
              <a:t>How do you create them?</a:t>
            </a:r>
          </a:p>
          <a:p>
            <a:pPr lvl="1"/>
            <a:r>
              <a:rPr lang="en-US" dirty="0" smtClean="0"/>
              <a:t>When do you use them?</a:t>
            </a:r>
          </a:p>
          <a:p>
            <a:endParaRPr lang="en-US" dirty="0"/>
          </a:p>
          <a:p>
            <a:r>
              <a:rPr lang="en-US" dirty="0" smtClean="0"/>
              <a:t>UML Sequence Models</a:t>
            </a:r>
          </a:p>
          <a:p>
            <a:pPr lvl="1"/>
            <a:r>
              <a:rPr lang="en-US" dirty="0" smtClean="0"/>
              <a:t>What are they?</a:t>
            </a:r>
          </a:p>
          <a:p>
            <a:pPr lvl="1"/>
            <a:r>
              <a:rPr lang="en-US" dirty="0" smtClean="0"/>
              <a:t>How do you create them?</a:t>
            </a:r>
          </a:p>
          <a:p>
            <a:pPr lvl="1"/>
            <a:r>
              <a:rPr lang="en-US" dirty="0" smtClean="0"/>
              <a:t>When do you use them?</a:t>
            </a:r>
          </a:p>
          <a:p>
            <a:pPr>
              <a:buNone/>
            </a:pPr>
            <a:endParaRPr lang="en-US" dirty="0" smtClean="0"/>
          </a:p>
          <a:p>
            <a:pPr>
              <a:buNone/>
            </a:pPr>
            <a:endParaRPr lang="en-US" dirty="0" smtClean="0"/>
          </a:p>
          <a:p>
            <a:endParaRPr lang="en-US" dirty="0"/>
          </a:p>
        </p:txBody>
      </p:sp>
    </p:spTree>
  </p:cSld>
  <p:clrMapOvr>
    <a:masterClrMapping/>
  </p:clrMapOvr>
  <p:timing>
    <p:tnLst>
      <p:par>
        <p:cTn xmlns:p14="http://schemas.microsoft.com/office/powerpoint/2010/mai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Consider another problem…</a:t>
            </a:r>
            <a:endParaRPr lang="en-US" dirty="0"/>
          </a:p>
        </p:txBody>
      </p:sp>
      <p:sp>
        <p:nvSpPr>
          <p:cNvPr id="4" name="Content Placeholder 2"/>
          <p:cNvSpPr txBox="1">
            <a:spLocks/>
          </p:cNvSpPr>
          <p:nvPr/>
        </p:nvSpPr>
        <p:spPr>
          <a:xfrm>
            <a:off x="4932040" y="2249424"/>
            <a:ext cx="3970784" cy="4325112"/>
          </a:xfrm>
          <a:prstGeom prst="rect">
            <a:avLst/>
          </a:prstGeom>
        </p:spPr>
        <p:txBody>
          <a:bodyPr vert="horz">
            <a:normAutofit/>
          </a:bodyPr>
          <a:lstStyle>
            <a:lvl1pPr marL="365760" indent="-256032" algn="l" rtl="0" eaLnBrk="1" latinLnBrk="0" hangingPunct="1">
              <a:spcBef>
                <a:spcPts val="300"/>
              </a:spcBef>
              <a:buClr>
                <a:schemeClr val="accent3"/>
              </a:buClr>
              <a:buFont typeface="Georgia"/>
              <a:buChar char="•"/>
              <a:defRPr kumimoji="0" sz="2800" kern="1200">
                <a:solidFill>
                  <a:schemeClr val="tx1"/>
                </a:solidFill>
                <a:latin typeface="+mn-lt"/>
                <a:ea typeface="+mn-ea"/>
                <a:cs typeface="+mn-cs"/>
              </a:defRPr>
            </a:lvl1pPr>
            <a:lvl2pPr marL="658368" indent="-246888" algn="l" rtl="0" eaLnBrk="1" latinLnBrk="0" hangingPunct="1">
              <a:spcBef>
                <a:spcPts val="300"/>
              </a:spcBef>
              <a:buClr>
                <a:schemeClr val="accent2"/>
              </a:buClr>
              <a:buFont typeface="Georgia"/>
              <a:buChar char="▫"/>
              <a:defRPr kumimoji="0" sz="2600" kern="1200">
                <a:solidFill>
                  <a:schemeClr val="accent2"/>
                </a:solidFill>
                <a:latin typeface="+mn-lt"/>
                <a:ea typeface="+mn-ea"/>
                <a:cs typeface="+mn-cs"/>
              </a:defRPr>
            </a:lvl2pPr>
            <a:lvl3pPr marL="923544" indent="-219456" algn="l" rtl="0" eaLnBrk="1" latinLnBrk="0" hangingPunct="1">
              <a:spcBef>
                <a:spcPts val="300"/>
              </a:spcBef>
              <a:buClr>
                <a:schemeClr val="accent1"/>
              </a:buClr>
              <a:buFont typeface="Wingdings 2"/>
              <a:buChar char=""/>
              <a:defRPr kumimoji="0" sz="2400" kern="1200">
                <a:solidFill>
                  <a:schemeClr val="accent1"/>
                </a:solidFill>
                <a:latin typeface="+mn-lt"/>
                <a:ea typeface="+mn-ea"/>
                <a:cs typeface="+mn-cs"/>
              </a:defRPr>
            </a:lvl3pPr>
            <a:lvl4pPr marL="1179576" indent="-201168" algn="l" rtl="0" eaLnBrk="1" latinLnBrk="0" hangingPunct="1">
              <a:spcBef>
                <a:spcPts val="300"/>
              </a:spcBef>
              <a:buClr>
                <a:schemeClr val="accent1"/>
              </a:buClr>
              <a:buFont typeface="Wingdings 2"/>
              <a:buChar char=""/>
              <a:defRPr kumimoji="0" sz="2200" kern="1200">
                <a:solidFill>
                  <a:schemeClr val="accent1"/>
                </a:solidFill>
                <a:latin typeface="+mn-lt"/>
                <a:ea typeface="+mn-ea"/>
                <a:cs typeface="+mn-cs"/>
              </a:defRPr>
            </a:lvl4pPr>
            <a:lvl5pPr marL="1389888" indent="-182880" algn="l" rtl="0" eaLnBrk="1" latinLnBrk="0" hangingPunct="1">
              <a:spcBef>
                <a:spcPts val="300"/>
              </a:spcBef>
              <a:buClr>
                <a:schemeClr val="accent3"/>
              </a:buClr>
              <a:buFont typeface="Georgia"/>
              <a:buChar char="▫"/>
              <a:defRPr kumimoji="0" sz="2000" kern="1200">
                <a:solidFill>
                  <a:schemeClr val="accent3"/>
                </a:solidFill>
                <a:latin typeface="+mn-lt"/>
                <a:ea typeface="+mn-ea"/>
                <a:cs typeface="+mn-cs"/>
              </a:defRPr>
            </a:lvl5pPr>
            <a:lvl6pPr marL="1609344" indent="-182880" algn="l" rtl="0" eaLnBrk="1" latinLnBrk="0" hangingPunct="1">
              <a:spcBef>
                <a:spcPts val="300"/>
              </a:spcBef>
              <a:buClr>
                <a:schemeClr val="accent3"/>
              </a:buClr>
              <a:buFont typeface="Georgia"/>
              <a:buChar char="▫"/>
              <a:defRPr kumimoji="0" sz="1800" kern="1200">
                <a:solidFill>
                  <a:schemeClr val="accent3"/>
                </a:solidFill>
                <a:latin typeface="+mn-lt"/>
                <a:ea typeface="+mn-ea"/>
                <a:cs typeface="+mn-cs"/>
              </a:defRPr>
            </a:lvl6pPr>
            <a:lvl7pPr marL="1828800" indent="-182880" algn="l" rtl="0" eaLnBrk="1" latinLnBrk="0" hangingPunct="1">
              <a:spcBef>
                <a:spcPts val="300"/>
              </a:spcBef>
              <a:buClr>
                <a:schemeClr val="accent3"/>
              </a:buClr>
              <a:buFont typeface="Georgia"/>
              <a:buChar char="▫"/>
              <a:defRPr kumimoji="0" sz="1600" kern="1200">
                <a:solidFill>
                  <a:schemeClr val="accent3"/>
                </a:solidFill>
                <a:latin typeface="+mn-lt"/>
                <a:ea typeface="+mn-ea"/>
                <a:cs typeface="+mn-cs"/>
              </a:defRPr>
            </a:lvl7pPr>
            <a:lvl8pPr marL="2029968" indent="-182880" algn="l" rtl="0" eaLnBrk="1" latinLnBrk="0" hangingPunct="1">
              <a:spcBef>
                <a:spcPts val="300"/>
              </a:spcBef>
              <a:buClr>
                <a:schemeClr val="accent3"/>
              </a:buClr>
              <a:buFont typeface="Georgia"/>
              <a:buChar char="◦"/>
              <a:defRPr kumimoji="0" sz="1500" kern="1200">
                <a:solidFill>
                  <a:schemeClr val="accent3"/>
                </a:solidFill>
                <a:latin typeface="+mn-lt"/>
                <a:ea typeface="+mn-ea"/>
                <a:cs typeface="+mn-cs"/>
              </a:defRPr>
            </a:lvl8pPr>
            <a:lvl9pPr marL="2240280" indent="-182880" algn="l" rtl="0" eaLnBrk="1" latinLnBrk="0" hangingPunct="1">
              <a:spcBef>
                <a:spcPts val="300"/>
              </a:spcBef>
              <a:buClr>
                <a:schemeClr val="accent3"/>
              </a:buClr>
              <a:buFont typeface="Georgia"/>
              <a:buChar char="◦"/>
              <a:defRPr kumimoji="0" sz="1400" kern="1200" baseline="0">
                <a:solidFill>
                  <a:schemeClr val="accent3"/>
                </a:solidFill>
                <a:latin typeface="+mn-lt"/>
                <a:ea typeface="+mn-ea"/>
                <a:cs typeface="+mn-cs"/>
              </a:defRPr>
            </a:lvl9pPr>
          </a:lstStyle>
          <a:p>
            <a:r>
              <a:rPr lang="en-US" sz="2200" dirty="0" smtClean="0"/>
              <a:t>We could use an Activity Diagram to record the </a:t>
            </a:r>
            <a:r>
              <a:rPr lang="en-US" sz="2200" i="1" dirty="0" smtClean="0"/>
              <a:t>process</a:t>
            </a:r>
          </a:p>
          <a:p>
            <a:endParaRPr lang="en-US" sz="2200" dirty="0"/>
          </a:p>
          <a:p>
            <a:r>
              <a:rPr lang="en-US" sz="2200" dirty="0" smtClean="0">
                <a:solidFill>
                  <a:schemeClr val="accent3"/>
                </a:solidFill>
              </a:rPr>
              <a:t>But what if we are more interested in the </a:t>
            </a:r>
            <a:r>
              <a:rPr lang="en-US" sz="2200" i="1" dirty="0" smtClean="0">
                <a:solidFill>
                  <a:schemeClr val="accent3"/>
                </a:solidFill>
              </a:rPr>
              <a:t>interactions</a:t>
            </a:r>
            <a:r>
              <a:rPr lang="en-US" sz="2200" dirty="0" smtClean="0">
                <a:solidFill>
                  <a:schemeClr val="accent3"/>
                </a:solidFill>
              </a:rPr>
              <a:t>?</a:t>
            </a:r>
          </a:p>
          <a:p>
            <a:endParaRPr lang="en-US" sz="2200" dirty="0"/>
          </a:p>
          <a:p>
            <a:r>
              <a:rPr lang="en-US" sz="2200" dirty="0" smtClean="0"/>
              <a:t>In this case a Sequence Diagram is more appropriate</a:t>
            </a:r>
            <a:endParaRPr lang="en-US" sz="2200" dirty="0"/>
          </a:p>
        </p:txBody>
      </p:sp>
      <p:sp>
        <p:nvSpPr>
          <p:cNvPr id="6" name="Content Placeholder 2"/>
          <p:cNvSpPr>
            <a:spLocks noGrp="1"/>
          </p:cNvSpPr>
          <p:nvPr>
            <p:ph idx="1"/>
          </p:nvPr>
        </p:nvSpPr>
        <p:spPr>
          <a:xfrm>
            <a:off x="457200" y="2249424"/>
            <a:ext cx="3898776" cy="4325112"/>
          </a:xfrm>
        </p:spPr>
        <p:txBody>
          <a:bodyPr>
            <a:normAutofit lnSpcReduction="10000"/>
          </a:bodyPr>
          <a:lstStyle/>
          <a:p>
            <a:pPr marL="109728" indent="0">
              <a:buNone/>
            </a:pPr>
            <a:r>
              <a:rPr lang="en-US" sz="2000" dirty="0" smtClean="0">
                <a:solidFill>
                  <a:srgbClr val="A04DA3"/>
                </a:solidFill>
              </a:rPr>
              <a:t>Academic staff </a:t>
            </a:r>
            <a:r>
              <a:rPr lang="en-US" sz="2000" dirty="0" smtClean="0"/>
              <a:t>can set a coursework or duplicate an existing coursework using an </a:t>
            </a:r>
            <a:r>
              <a:rPr lang="en-US" sz="2000" dirty="0" smtClean="0">
                <a:solidFill>
                  <a:srgbClr val="A04DA3"/>
                </a:solidFill>
              </a:rPr>
              <a:t>assessment system</a:t>
            </a:r>
            <a:r>
              <a:rPr lang="en-US" sz="2000" dirty="0" smtClean="0"/>
              <a:t>. The system alerts </a:t>
            </a:r>
            <a:r>
              <a:rPr lang="en-US" sz="2000" dirty="0" smtClean="0">
                <a:solidFill>
                  <a:srgbClr val="A04DA3"/>
                </a:solidFill>
              </a:rPr>
              <a:t>students</a:t>
            </a:r>
            <a:r>
              <a:rPr lang="en-US" sz="2000" dirty="0" smtClean="0"/>
              <a:t> to new assignments, and allows them to submit their work. Some students use a </a:t>
            </a:r>
            <a:r>
              <a:rPr lang="en-US" sz="2000" dirty="0" smtClean="0">
                <a:solidFill>
                  <a:srgbClr val="A04DA3"/>
                </a:solidFill>
              </a:rPr>
              <a:t>proofreader</a:t>
            </a:r>
            <a:r>
              <a:rPr lang="en-US" sz="2000" dirty="0" smtClean="0"/>
              <a:t> to check their work before submission. Submitted coursework is then sent back to the academic to be assessed. Feedback and marks are submitted to the system, which passes them on to the student. </a:t>
            </a:r>
            <a:endParaRPr lang="en-US" sz="2000" dirty="0"/>
          </a:p>
        </p:txBody>
      </p:sp>
    </p:spTree>
    <p:extLst>
      <p:ext uri="{BB962C8B-B14F-4D97-AF65-F5344CB8AC3E}">
        <p14:creationId xmlns:p14="http://schemas.microsoft.com/office/powerpoint/2010/main" val="161086621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Lifelines</a:t>
            </a:r>
            <a:endParaRPr lang="en-US" dirty="0"/>
          </a:p>
        </p:txBody>
      </p:sp>
      <p:sp>
        <p:nvSpPr>
          <p:cNvPr id="4" name="Content Placeholder 2"/>
          <p:cNvSpPr txBox="1">
            <a:spLocks/>
          </p:cNvSpPr>
          <p:nvPr/>
        </p:nvSpPr>
        <p:spPr>
          <a:xfrm>
            <a:off x="4932040" y="2249424"/>
            <a:ext cx="3970784" cy="4325112"/>
          </a:xfrm>
          <a:prstGeom prst="rect">
            <a:avLst/>
          </a:prstGeom>
        </p:spPr>
        <p:txBody>
          <a:bodyPr vert="horz">
            <a:normAutofit/>
          </a:bodyPr>
          <a:lstStyle>
            <a:lvl1pPr marL="365760" indent="-256032" algn="l" rtl="0" eaLnBrk="1" latinLnBrk="0" hangingPunct="1">
              <a:spcBef>
                <a:spcPts val="300"/>
              </a:spcBef>
              <a:buClr>
                <a:schemeClr val="accent3"/>
              </a:buClr>
              <a:buFont typeface="Georgia"/>
              <a:buChar char="•"/>
              <a:defRPr kumimoji="0" sz="2800" kern="1200">
                <a:solidFill>
                  <a:schemeClr val="tx1"/>
                </a:solidFill>
                <a:latin typeface="+mn-lt"/>
                <a:ea typeface="+mn-ea"/>
                <a:cs typeface="+mn-cs"/>
              </a:defRPr>
            </a:lvl1pPr>
            <a:lvl2pPr marL="658368" indent="-246888" algn="l" rtl="0" eaLnBrk="1" latinLnBrk="0" hangingPunct="1">
              <a:spcBef>
                <a:spcPts val="300"/>
              </a:spcBef>
              <a:buClr>
                <a:schemeClr val="accent2"/>
              </a:buClr>
              <a:buFont typeface="Georgia"/>
              <a:buChar char="▫"/>
              <a:defRPr kumimoji="0" sz="2600" kern="1200">
                <a:solidFill>
                  <a:schemeClr val="accent2"/>
                </a:solidFill>
                <a:latin typeface="+mn-lt"/>
                <a:ea typeface="+mn-ea"/>
                <a:cs typeface="+mn-cs"/>
              </a:defRPr>
            </a:lvl2pPr>
            <a:lvl3pPr marL="923544" indent="-219456" algn="l" rtl="0" eaLnBrk="1" latinLnBrk="0" hangingPunct="1">
              <a:spcBef>
                <a:spcPts val="300"/>
              </a:spcBef>
              <a:buClr>
                <a:schemeClr val="accent1"/>
              </a:buClr>
              <a:buFont typeface="Wingdings 2"/>
              <a:buChar char=""/>
              <a:defRPr kumimoji="0" sz="2400" kern="1200">
                <a:solidFill>
                  <a:schemeClr val="accent1"/>
                </a:solidFill>
                <a:latin typeface="+mn-lt"/>
                <a:ea typeface="+mn-ea"/>
                <a:cs typeface="+mn-cs"/>
              </a:defRPr>
            </a:lvl3pPr>
            <a:lvl4pPr marL="1179576" indent="-201168" algn="l" rtl="0" eaLnBrk="1" latinLnBrk="0" hangingPunct="1">
              <a:spcBef>
                <a:spcPts val="300"/>
              </a:spcBef>
              <a:buClr>
                <a:schemeClr val="accent1"/>
              </a:buClr>
              <a:buFont typeface="Wingdings 2"/>
              <a:buChar char=""/>
              <a:defRPr kumimoji="0" sz="2200" kern="1200">
                <a:solidFill>
                  <a:schemeClr val="accent1"/>
                </a:solidFill>
                <a:latin typeface="+mn-lt"/>
                <a:ea typeface="+mn-ea"/>
                <a:cs typeface="+mn-cs"/>
              </a:defRPr>
            </a:lvl4pPr>
            <a:lvl5pPr marL="1389888" indent="-182880" algn="l" rtl="0" eaLnBrk="1" latinLnBrk="0" hangingPunct="1">
              <a:spcBef>
                <a:spcPts val="300"/>
              </a:spcBef>
              <a:buClr>
                <a:schemeClr val="accent3"/>
              </a:buClr>
              <a:buFont typeface="Georgia"/>
              <a:buChar char="▫"/>
              <a:defRPr kumimoji="0" sz="2000" kern="1200">
                <a:solidFill>
                  <a:schemeClr val="accent3"/>
                </a:solidFill>
                <a:latin typeface="+mn-lt"/>
                <a:ea typeface="+mn-ea"/>
                <a:cs typeface="+mn-cs"/>
              </a:defRPr>
            </a:lvl5pPr>
            <a:lvl6pPr marL="1609344" indent="-182880" algn="l" rtl="0" eaLnBrk="1" latinLnBrk="0" hangingPunct="1">
              <a:spcBef>
                <a:spcPts val="300"/>
              </a:spcBef>
              <a:buClr>
                <a:schemeClr val="accent3"/>
              </a:buClr>
              <a:buFont typeface="Georgia"/>
              <a:buChar char="▫"/>
              <a:defRPr kumimoji="0" sz="1800" kern="1200">
                <a:solidFill>
                  <a:schemeClr val="accent3"/>
                </a:solidFill>
                <a:latin typeface="+mn-lt"/>
                <a:ea typeface="+mn-ea"/>
                <a:cs typeface="+mn-cs"/>
              </a:defRPr>
            </a:lvl6pPr>
            <a:lvl7pPr marL="1828800" indent="-182880" algn="l" rtl="0" eaLnBrk="1" latinLnBrk="0" hangingPunct="1">
              <a:spcBef>
                <a:spcPts val="300"/>
              </a:spcBef>
              <a:buClr>
                <a:schemeClr val="accent3"/>
              </a:buClr>
              <a:buFont typeface="Georgia"/>
              <a:buChar char="▫"/>
              <a:defRPr kumimoji="0" sz="1600" kern="1200">
                <a:solidFill>
                  <a:schemeClr val="accent3"/>
                </a:solidFill>
                <a:latin typeface="+mn-lt"/>
                <a:ea typeface="+mn-ea"/>
                <a:cs typeface="+mn-cs"/>
              </a:defRPr>
            </a:lvl7pPr>
            <a:lvl8pPr marL="2029968" indent="-182880" algn="l" rtl="0" eaLnBrk="1" latinLnBrk="0" hangingPunct="1">
              <a:spcBef>
                <a:spcPts val="300"/>
              </a:spcBef>
              <a:buClr>
                <a:schemeClr val="accent3"/>
              </a:buClr>
              <a:buFont typeface="Georgia"/>
              <a:buChar char="◦"/>
              <a:defRPr kumimoji="0" sz="1500" kern="1200">
                <a:solidFill>
                  <a:schemeClr val="accent3"/>
                </a:solidFill>
                <a:latin typeface="+mn-lt"/>
                <a:ea typeface="+mn-ea"/>
                <a:cs typeface="+mn-cs"/>
              </a:defRPr>
            </a:lvl8pPr>
            <a:lvl9pPr marL="2240280" indent="-182880" algn="l" rtl="0" eaLnBrk="1" latinLnBrk="0" hangingPunct="1">
              <a:spcBef>
                <a:spcPts val="300"/>
              </a:spcBef>
              <a:buClr>
                <a:schemeClr val="accent3"/>
              </a:buClr>
              <a:buFont typeface="Georgia"/>
              <a:buChar char="◦"/>
              <a:defRPr kumimoji="0" sz="1400" kern="1200" baseline="0">
                <a:solidFill>
                  <a:schemeClr val="accent3"/>
                </a:solidFill>
                <a:latin typeface="+mn-lt"/>
                <a:ea typeface="+mn-ea"/>
                <a:cs typeface="+mn-cs"/>
              </a:defRPr>
            </a:lvl9pPr>
          </a:lstStyle>
          <a:p>
            <a:r>
              <a:rPr lang="en-US" sz="2200" dirty="0" smtClean="0"/>
              <a:t>A Lifeline represents a role or object instance in the sequence</a:t>
            </a:r>
            <a:endParaRPr lang="en-US" sz="2200" dirty="0"/>
          </a:p>
        </p:txBody>
      </p:sp>
      <p:sp>
        <p:nvSpPr>
          <p:cNvPr id="6" name="Content Placeholder 2"/>
          <p:cNvSpPr>
            <a:spLocks noGrp="1"/>
          </p:cNvSpPr>
          <p:nvPr>
            <p:ph idx="1"/>
          </p:nvPr>
        </p:nvSpPr>
        <p:spPr>
          <a:xfrm>
            <a:off x="457200" y="2249424"/>
            <a:ext cx="3898776" cy="4325112"/>
          </a:xfrm>
        </p:spPr>
        <p:txBody>
          <a:bodyPr>
            <a:normAutofit lnSpcReduction="10000"/>
          </a:bodyPr>
          <a:lstStyle/>
          <a:p>
            <a:pPr marL="109728" indent="0">
              <a:buNone/>
            </a:pPr>
            <a:r>
              <a:rPr lang="en-US" sz="2000" dirty="0" smtClean="0">
                <a:solidFill>
                  <a:srgbClr val="A04DA3"/>
                </a:solidFill>
              </a:rPr>
              <a:t>Academic staff </a:t>
            </a:r>
            <a:r>
              <a:rPr lang="en-US" sz="2000" dirty="0" smtClean="0"/>
              <a:t>can set a coursework or duplicate an existing coursework using an </a:t>
            </a:r>
            <a:r>
              <a:rPr lang="en-US" sz="2000" dirty="0" smtClean="0">
                <a:solidFill>
                  <a:srgbClr val="A04DA3"/>
                </a:solidFill>
              </a:rPr>
              <a:t>assessment system</a:t>
            </a:r>
            <a:r>
              <a:rPr lang="en-US" sz="2000" dirty="0" smtClean="0"/>
              <a:t>. The system alerts </a:t>
            </a:r>
            <a:r>
              <a:rPr lang="en-US" sz="2000" dirty="0" smtClean="0">
                <a:solidFill>
                  <a:srgbClr val="A04DA3"/>
                </a:solidFill>
              </a:rPr>
              <a:t>students</a:t>
            </a:r>
            <a:r>
              <a:rPr lang="en-US" sz="2000" dirty="0" smtClean="0"/>
              <a:t> to new assignments, and allows them to submit their work. Some students use a </a:t>
            </a:r>
            <a:r>
              <a:rPr lang="en-US" sz="2000" dirty="0" smtClean="0">
                <a:solidFill>
                  <a:srgbClr val="A04DA3"/>
                </a:solidFill>
              </a:rPr>
              <a:t>proofreader</a:t>
            </a:r>
            <a:r>
              <a:rPr lang="en-US" sz="2000" dirty="0" smtClean="0"/>
              <a:t> to check their work before submission. Submitted coursework is then sent back to the academic to be assessed. Feedback and marks are submitted to the system, which passes them on to the student. </a:t>
            </a:r>
            <a:endParaRPr lang="en-US" sz="2000" dirty="0"/>
          </a:p>
        </p:txBody>
      </p:sp>
      <p:cxnSp>
        <p:nvCxnSpPr>
          <p:cNvPr id="5" name="Straight Arrow Connector 4"/>
          <p:cNvCxnSpPr/>
          <p:nvPr/>
        </p:nvCxnSpPr>
        <p:spPr>
          <a:xfrm>
            <a:off x="6804248" y="4149080"/>
            <a:ext cx="0" cy="2160240"/>
          </a:xfrm>
          <a:prstGeom prst="straightConnector1">
            <a:avLst/>
          </a:prstGeom>
          <a:ln>
            <a:prstDash val="dash"/>
            <a:tailEnd type="none" w="lg" len="med"/>
          </a:ln>
        </p:spPr>
        <p:style>
          <a:lnRef idx="2">
            <a:schemeClr val="accent1"/>
          </a:lnRef>
          <a:fillRef idx="0">
            <a:schemeClr val="accent1"/>
          </a:fillRef>
          <a:effectRef idx="1">
            <a:schemeClr val="accent1"/>
          </a:effectRef>
          <a:fontRef idx="minor">
            <a:schemeClr val="tx1"/>
          </a:fontRef>
        </p:style>
      </p:cxnSp>
      <p:sp>
        <p:nvSpPr>
          <p:cNvPr id="7" name="Rectangle 6"/>
          <p:cNvSpPr/>
          <p:nvPr/>
        </p:nvSpPr>
        <p:spPr>
          <a:xfrm>
            <a:off x="5868144" y="3645024"/>
            <a:ext cx="1800200" cy="504056"/>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en-US" sz="1400" dirty="0" smtClean="0"/>
              <a:t>tutor : </a:t>
            </a:r>
            <a:r>
              <a:rPr lang="en-US" sz="1400" dirty="0" err="1" smtClean="0"/>
              <a:t>AcademicStaff</a:t>
            </a:r>
            <a:endParaRPr lang="en-US" sz="1400" dirty="0"/>
          </a:p>
        </p:txBody>
      </p:sp>
    </p:spTree>
    <p:extLst>
      <p:ext uri="{BB962C8B-B14F-4D97-AF65-F5344CB8AC3E}">
        <p14:creationId xmlns:p14="http://schemas.microsoft.com/office/powerpoint/2010/main" val="379947353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Straight Arrow Connector 3"/>
          <p:cNvCxnSpPr/>
          <p:nvPr/>
        </p:nvCxnSpPr>
        <p:spPr>
          <a:xfrm flipH="1">
            <a:off x="5850511" y="1196752"/>
            <a:ext cx="17634" cy="5400600"/>
          </a:xfrm>
          <a:prstGeom prst="straightConnector1">
            <a:avLst/>
          </a:prstGeom>
          <a:ln>
            <a:prstDash val="dash"/>
            <a:tailEnd type="none" w="lg" len="med"/>
          </a:ln>
        </p:spPr>
        <p:style>
          <a:lnRef idx="2">
            <a:schemeClr val="accent1"/>
          </a:lnRef>
          <a:fillRef idx="0">
            <a:schemeClr val="accent1"/>
          </a:fillRef>
          <a:effectRef idx="1">
            <a:schemeClr val="accent1"/>
          </a:effectRef>
          <a:fontRef idx="minor">
            <a:schemeClr val="tx1"/>
          </a:fontRef>
        </p:style>
      </p:cxnSp>
      <p:sp>
        <p:nvSpPr>
          <p:cNvPr id="6" name="Rectangle 5"/>
          <p:cNvSpPr/>
          <p:nvPr/>
        </p:nvSpPr>
        <p:spPr>
          <a:xfrm>
            <a:off x="4932040" y="692696"/>
            <a:ext cx="1800200" cy="504056"/>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en-US" sz="1400" dirty="0" smtClean="0"/>
              <a:t>assesse :</a:t>
            </a:r>
          </a:p>
          <a:p>
            <a:pPr algn="ctr"/>
            <a:r>
              <a:rPr lang="en-US" sz="1400" dirty="0" smtClean="0"/>
              <a:t>Student</a:t>
            </a:r>
            <a:endParaRPr lang="en-US" sz="1400" dirty="0"/>
          </a:p>
        </p:txBody>
      </p:sp>
      <p:cxnSp>
        <p:nvCxnSpPr>
          <p:cNvPr id="7" name="Straight Arrow Connector 6"/>
          <p:cNvCxnSpPr/>
          <p:nvPr/>
        </p:nvCxnSpPr>
        <p:spPr>
          <a:xfrm flipH="1">
            <a:off x="3146589" y="1196752"/>
            <a:ext cx="39628" cy="5400600"/>
          </a:xfrm>
          <a:prstGeom prst="straightConnector1">
            <a:avLst/>
          </a:prstGeom>
          <a:ln>
            <a:prstDash val="dash"/>
            <a:tailEnd type="none" w="lg" len="med"/>
          </a:ln>
        </p:spPr>
        <p:style>
          <a:lnRef idx="2">
            <a:schemeClr val="accent1"/>
          </a:lnRef>
          <a:fillRef idx="0">
            <a:schemeClr val="accent1"/>
          </a:fillRef>
          <a:effectRef idx="1">
            <a:schemeClr val="accent1"/>
          </a:effectRef>
          <a:fontRef idx="minor">
            <a:schemeClr val="tx1"/>
          </a:fontRef>
        </p:style>
      </p:cxnSp>
      <p:sp>
        <p:nvSpPr>
          <p:cNvPr id="8" name="Rectangle 7"/>
          <p:cNvSpPr/>
          <p:nvPr/>
        </p:nvSpPr>
        <p:spPr>
          <a:xfrm>
            <a:off x="2411760" y="692696"/>
            <a:ext cx="1800200" cy="504056"/>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en-US" sz="1400" dirty="0" err="1" smtClean="0"/>
              <a:t>ecshandin</a:t>
            </a:r>
            <a:r>
              <a:rPr lang="en-US" sz="1400" dirty="0" smtClean="0"/>
              <a:t> : </a:t>
            </a:r>
            <a:r>
              <a:rPr lang="en-US" sz="1400" dirty="0" err="1" smtClean="0"/>
              <a:t>AssessmentSystem</a:t>
            </a:r>
            <a:endParaRPr lang="en-US" sz="1400" dirty="0"/>
          </a:p>
        </p:txBody>
      </p:sp>
      <p:cxnSp>
        <p:nvCxnSpPr>
          <p:cNvPr id="9" name="Straight Arrow Connector 8"/>
          <p:cNvCxnSpPr/>
          <p:nvPr/>
        </p:nvCxnSpPr>
        <p:spPr>
          <a:xfrm flipH="1">
            <a:off x="1115616" y="1196752"/>
            <a:ext cx="72008" cy="5472608"/>
          </a:xfrm>
          <a:prstGeom prst="straightConnector1">
            <a:avLst/>
          </a:prstGeom>
          <a:ln>
            <a:prstDash val="dash"/>
            <a:tailEnd type="none" w="lg" len="med"/>
          </a:ln>
        </p:spPr>
        <p:style>
          <a:lnRef idx="2">
            <a:schemeClr val="accent1"/>
          </a:lnRef>
          <a:fillRef idx="0">
            <a:schemeClr val="accent1"/>
          </a:fillRef>
          <a:effectRef idx="1">
            <a:schemeClr val="accent1"/>
          </a:effectRef>
          <a:fontRef idx="minor">
            <a:schemeClr val="tx1"/>
          </a:fontRef>
        </p:style>
      </p:cxnSp>
      <p:sp>
        <p:nvSpPr>
          <p:cNvPr id="10" name="Rectangle 9"/>
          <p:cNvSpPr/>
          <p:nvPr/>
        </p:nvSpPr>
        <p:spPr>
          <a:xfrm>
            <a:off x="179512" y="692696"/>
            <a:ext cx="1800200" cy="504056"/>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en-US" sz="1400" dirty="0" smtClean="0"/>
              <a:t>tutor : </a:t>
            </a:r>
            <a:r>
              <a:rPr lang="en-US" sz="1400" dirty="0" err="1" smtClean="0"/>
              <a:t>AcademicStaff</a:t>
            </a:r>
            <a:endParaRPr lang="en-US" sz="1400" dirty="0"/>
          </a:p>
        </p:txBody>
      </p:sp>
      <p:cxnSp>
        <p:nvCxnSpPr>
          <p:cNvPr id="11" name="Straight Arrow Connector 10"/>
          <p:cNvCxnSpPr/>
          <p:nvPr/>
        </p:nvCxnSpPr>
        <p:spPr>
          <a:xfrm flipH="1">
            <a:off x="7812360" y="1234572"/>
            <a:ext cx="2" cy="5362780"/>
          </a:xfrm>
          <a:prstGeom prst="straightConnector1">
            <a:avLst/>
          </a:prstGeom>
          <a:ln>
            <a:prstDash val="dash"/>
            <a:tailEnd type="none" w="lg" len="med"/>
          </a:ln>
        </p:spPr>
        <p:style>
          <a:lnRef idx="2">
            <a:schemeClr val="accent1"/>
          </a:lnRef>
          <a:fillRef idx="0">
            <a:schemeClr val="accent1"/>
          </a:fillRef>
          <a:effectRef idx="1">
            <a:schemeClr val="accent1"/>
          </a:effectRef>
          <a:fontRef idx="minor">
            <a:schemeClr val="tx1"/>
          </a:fontRef>
        </p:style>
      </p:cxnSp>
      <p:sp>
        <p:nvSpPr>
          <p:cNvPr id="12" name="Rectangle 11"/>
          <p:cNvSpPr/>
          <p:nvPr/>
        </p:nvSpPr>
        <p:spPr>
          <a:xfrm>
            <a:off x="6948264" y="692696"/>
            <a:ext cx="1800200" cy="504056"/>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en-US" sz="1400" dirty="0" smtClean="0"/>
              <a:t>reader: </a:t>
            </a:r>
          </a:p>
          <a:p>
            <a:pPr algn="ctr"/>
            <a:r>
              <a:rPr lang="en-US" sz="1400" dirty="0" err="1" smtClean="0"/>
              <a:t>ProofReader</a:t>
            </a:r>
            <a:endParaRPr lang="en-US" sz="1400" dirty="0"/>
          </a:p>
        </p:txBody>
      </p:sp>
    </p:spTree>
    <p:extLst>
      <p:ext uri="{BB962C8B-B14F-4D97-AF65-F5344CB8AC3E}">
        <p14:creationId xmlns:p14="http://schemas.microsoft.com/office/powerpoint/2010/main" val="45104192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Messages and Return Values</a:t>
            </a:r>
            <a:endParaRPr lang="en-US" dirty="0"/>
          </a:p>
        </p:txBody>
      </p:sp>
      <p:sp>
        <p:nvSpPr>
          <p:cNvPr id="4" name="Content Placeholder 2"/>
          <p:cNvSpPr txBox="1">
            <a:spLocks/>
          </p:cNvSpPr>
          <p:nvPr/>
        </p:nvSpPr>
        <p:spPr>
          <a:xfrm>
            <a:off x="4932040" y="2249424"/>
            <a:ext cx="3970784" cy="4325112"/>
          </a:xfrm>
          <a:prstGeom prst="rect">
            <a:avLst/>
          </a:prstGeom>
        </p:spPr>
        <p:txBody>
          <a:bodyPr vert="horz">
            <a:normAutofit/>
          </a:bodyPr>
          <a:lstStyle>
            <a:lvl1pPr marL="365760" indent="-256032" algn="l" rtl="0" eaLnBrk="1" latinLnBrk="0" hangingPunct="1">
              <a:spcBef>
                <a:spcPts val="300"/>
              </a:spcBef>
              <a:buClr>
                <a:schemeClr val="accent3"/>
              </a:buClr>
              <a:buFont typeface="Georgia"/>
              <a:buChar char="•"/>
              <a:defRPr kumimoji="0" sz="2800" kern="1200">
                <a:solidFill>
                  <a:schemeClr val="tx1"/>
                </a:solidFill>
                <a:latin typeface="+mn-lt"/>
                <a:ea typeface="+mn-ea"/>
                <a:cs typeface="+mn-cs"/>
              </a:defRPr>
            </a:lvl1pPr>
            <a:lvl2pPr marL="658368" indent="-246888" algn="l" rtl="0" eaLnBrk="1" latinLnBrk="0" hangingPunct="1">
              <a:spcBef>
                <a:spcPts val="300"/>
              </a:spcBef>
              <a:buClr>
                <a:schemeClr val="accent2"/>
              </a:buClr>
              <a:buFont typeface="Georgia"/>
              <a:buChar char="▫"/>
              <a:defRPr kumimoji="0" sz="2600" kern="1200">
                <a:solidFill>
                  <a:schemeClr val="accent2"/>
                </a:solidFill>
                <a:latin typeface="+mn-lt"/>
                <a:ea typeface="+mn-ea"/>
                <a:cs typeface="+mn-cs"/>
              </a:defRPr>
            </a:lvl2pPr>
            <a:lvl3pPr marL="923544" indent="-219456" algn="l" rtl="0" eaLnBrk="1" latinLnBrk="0" hangingPunct="1">
              <a:spcBef>
                <a:spcPts val="300"/>
              </a:spcBef>
              <a:buClr>
                <a:schemeClr val="accent1"/>
              </a:buClr>
              <a:buFont typeface="Wingdings 2"/>
              <a:buChar char=""/>
              <a:defRPr kumimoji="0" sz="2400" kern="1200">
                <a:solidFill>
                  <a:schemeClr val="accent1"/>
                </a:solidFill>
                <a:latin typeface="+mn-lt"/>
                <a:ea typeface="+mn-ea"/>
                <a:cs typeface="+mn-cs"/>
              </a:defRPr>
            </a:lvl3pPr>
            <a:lvl4pPr marL="1179576" indent="-201168" algn="l" rtl="0" eaLnBrk="1" latinLnBrk="0" hangingPunct="1">
              <a:spcBef>
                <a:spcPts val="300"/>
              </a:spcBef>
              <a:buClr>
                <a:schemeClr val="accent1"/>
              </a:buClr>
              <a:buFont typeface="Wingdings 2"/>
              <a:buChar char=""/>
              <a:defRPr kumimoji="0" sz="2200" kern="1200">
                <a:solidFill>
                  <a:schemeClr val="accent1"/>
                </a:solidFill>
                <a:latin typeface="+mn-lt"/>
                <a:ea typeface="+mn-ea"/>
                <a:cs typeface="+mn-cs"/>
              </a:defRPr>
            </a:lvl4pPr>
            <a:lvl5pPr marL="1389888" indent="-182880" algn="l" rtl="0" eaLnBrk="1" latinLnBrk="0" hangingPunct="1">
              <a:spcBef>
                <a:spcPts val="300"/>
              </a:spcBef>
              <a:buClr>
                <a:schemeClr val="accent3"/>
              </a:buClr>
              <a:buFont typeface="Georgia"/>
              <a:buChar char="▫"/>
              <a:defRPr kumimoji="0" sz="2000" kern="1200">
                <a:solidFill>
                  <a:schemeClr val="accent3"/>
                </a:solidFill>
                <a:latin typeface="+mn-lt"/>
                <a:ea typeface="+mn-ea"/>
                <a:cs typeface="+mn-cs"/>
              </a:defRPr>
            </a:lvl5pPr>
            <a:lvl6pPr marL="1609344" indent="-182880" algn="l" rtl="0" eaLnBrk="1" latinLnBrk="0" hangingPunct="1">
              <a:spcBef>
                <a:spcPts val="300"/>
              </a:spcBef>
              <a:buClr>
                <a:schemeClr val="accent3"/>
              </a:buClr>
              <a:buFont typeface="Georgia"/>
              <a:buChar char="▫"/>
              <a:defRPr kumimoji="0" sz="1800" kern="1200">
                <a:solidFill>
                  <a:schemeClr val="accent3"/>
                </a:solidFill>
                <a:latin typeface="+mn-lt"/>
                <a:ea typeface="+mn-ea"/>
                <a:cs typeface="+mn-cs"/>
              </a:defRPr>
            </a:lvl6pPr>
            <a:lvl7pPr marL="1828800" indent="-182880" algn="l" rtl="0" eaLnBrk="1" latinLnBrk="0" hangingPunct="1">
              <a:spcBef>
                <a:spcPts val="300"/>
              </a:spcBef>
              <a:buClr>
                <a:schemeClr val="accent3"/>
              </a:buClr>
              <a:buFont typeface="Georgia"/>
              <a:buChar char="▫"/>
              <a:defRPr kumimoji="0" sz="1600" kern="1200">
                <a:solidFill>
                  <a:schemeClr val="accent3"/>
                </a:solidFill>
                <a:latin typeface="+mn-lt"/>
                <a:ea typeface="+mn-ea"/>
                <a:cs typeface="+mn-cs"/>
              </a:defRPr>
            </a:lvl7pPr>
            <a:lvl8pPr marL="2029968" indent="-182880" algn="l" rtl="0" eaLnBrk="1" latinLnBrk="0" hangingPunct="1">
              <a:spcBef>
                <a:spcPts val="300"/>
              </a:spcBef>
              <a:buClr>
                <a:schemeClr val="accent3"/>
              </a:buClr>
              <a:buFont typeface="Georgia"/>
              <a:buChar char="◦"/>
              <a:defRPr kumimoji="0" sz="1500" kern="1200">
                <a:solidFill>
                  <a:schemeClr val="accent3"/>
                </a:solidFill>
                <a:latin typeface="+mn-lt"/>
                <a:ea typeface="+mn-ea"/>
                <a:cs typeface="+mn-cs"/>
              </a:defRPr>
            </a:lvl8pPr>
            <a:lvl9pPr marL="2240280" indent="-182880" algn="l" rtl="0" eaLnBrk="1" latinLnBrk="0" hangingPunct="1">
              <a:spcBef>
                <a:spcPts val="300"/>
              </a:spcBef>
              <a:buClr>
                <a:schemeClr val="accent3"/>
              </a:buClr>
              <a:buFont typeface="Georgia"/>
              <a:buChar char="◦"/>
              <a:defRPr kumimoji="0" sz="1400" kern="1200" baseline="0">
                <a:solidFill>
                  <a:schemeClr val="accent3"/>
                </a:solidFill>
                <a:latin typeface="+mn-lt"/>
                <a:ea typeface="+mn-ea"/>
                <a:cs typeface="+mn-cs"/>
              </a:defRPr>
            </a:lvl9pPr>
          </a:lstStyle>
          <a:p>
            <a:r>
              <a:rPr lang="en-US" sz="2200" dirty="0" smtClean="0"/>
              <a:t>A message can be sent between lifelines, </a:t>
            </a:r>
            <a:r>
              <a:rPr lang="en-US" sz="2200" dirty="0" smtClean="0"/>
              <a:t>and optionally </a:t>
            </a:r>
            <a:r>
              <a:rPr lang="en-US" sz="2200" dirty="0" smtClean="0"/>
              <a:t>a return value can be sent back</a:t>
            </a:r>
            <a:endParaRPr lang="en-US" sz="2200" dirty="0"/>
          </a:p>
        </p:txBody>
      </p:sp>
      <p:sp>
        <p:nvSpPr>
          <p:cNvPr id="6" name="Content Placeholder 2"/>
          <p:cNvSpPr>
            <a:spLocks noGrp="1"/>
          </p:cNvSpPr>
          <p:nvPr>
            <p:ph idx="1"/>
          </p:nvPr>
        </p:nvSpPr>
        <p:spPr>
          <a:xfrm>
            <a:off x="457200" y="2249424"/>
            <a:ext cx="3898776" cy="4325112"/>
          </a:xfrm>
        </p:spPr>
        <p:txBody>
          <a:bodyPr>
            <a:normAutofit lnSpcReduction="10000"/>
          </a:bodyPr>
          <a:lstStyle/>
          <a:p>
            <a:pPr marL="109728" indent="0">
              <a:buNone/>
            </a:pPr>
            <a:r>
              <a:rPr lang="en-US" sz="2000" dirty="0" smtClean="0"/>
              <a:t>Academic staff can </a:t>
            </a:r>
            <a:r>
              <a:rPr lang="en-US" sz="2000" dirty="0" smtClean="0">
                <a:solidFill>
                  <a:schemeClr val="accent3"/>
                </a:solidFill>
              </a:rPr>
              <a:t>set a coursework</a:t>
            </a:r>
            <a:r>
              <a:rPr lang="en-US" sz="2000" dirty="0" smtClean="0"/>
              <a:t> or duplicate an existing coursework using an assessment system. The system alerts students to new assignments, and allows them to submit their work. Some students use a proofreader to check their work before submission. Submitted coursework is </a:t>
            </a:r>
            <a:r>
              <a:rPr lang="en-US" sz="2000" dirty="0" smtClean="0">
                <a:solidFill>
                  <a:schemeClr val="accent3"/>
                </a:solidFill>
              </a:rPr>
              <a:t>then sent back to the academic</a:t>
            </a:r>
            <a:r>
              <a:rPr lang="en-US" sz="2000" dirty="0" smtClean="0"/>
              <a:t> to be assessed. Feedback and marks are submitted to the system, which passes them on to the student. </a:t>
            </a:r>
            <a:endParaRPr lang="en-US" sz="2000" dirty="0"/>
          </a:p>
        </p:txBody>
      </p:sp>
      <p:cxnSp>
        <p:nvCxnSpPr>
          <p:cNvPr id="8" name="Straight Arrow Connector 7"/>
          <p:cNvCxnSpPr/>
          <p:nvPr/>
        </p:nvCxnSpPr>
        <p:spPr>
          <a:xfrm flipH="1">
            <a:off x="7692574" y="4365104"/>
            <a:ext cx="20324" cy="2016224"/>
          </a:xfrm>
          <a:prstGeom prst="straightConnector1">
            <a:avLst/>
          </a:prstGeom>
          <a:ln>
            <a:prstDash val="dash"/>
            <a:tailEnd type="none" w="lg" len="med"/>
          </a:ln>
        </p:spPr>
        <p:style>
          <a:lnRef idx="2">
            <a:schemeClr val="accent1"/>
          </a:lnRef>
          <a:fillRef idx="0">
            <a:schemeClr val="accent1"/>
          </a:fillRef>
          <a:effectRef idx="1">
            <a:schemeClr val="accent1"/>
          </a:effectRef>
          <a:fontRef idx="minor">
            <a:schemeClr val="tx1"/>
          </a:fontRef>
        </p:style>
      </p:cxnSp>
      <p:sp>
        <p:nvSpPr>
          <p:cNvPr id="9" name="Rectangle 8"/>
          <p:cNvSpPr/>
          <p:nvPr/>
        </p:nvSpPr>
        <p:spPr>
          <a:xfrm>
            <a:off x="6938441" y="3861048"/>
            <a:ext cx="1800200" cy="504056"/>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en-US" sz="1400" dirty="0" err="1" smtClean="0"/>
              <a:t>ecshandin</a:t>
            </a:r>
            <a:r>
              <a:rPr lang="en-US" sz="1400" dirty="0" smtClean="0"/>
              <a:t> : </a:t>
            </a:r>
            <a:r>
              <a:rPr lang="en-US" sz="1400" dirty="0" err="1" smtClean="0"/>
              <a:t>AssessmentSystem</a:t>
            </a:r>
            <a:endParaRPr lang="en-US" sz="1400" dirty="0"/>
          </a:p>
        </p:txBody>
      </p:sp>
      <p:cxnSp>
        <p:nvCxnSpPr>
          <p:cNvPr id="10" name="Straight Arrow Connector 9"/>
          <p:cNvCxnSpPr/>
          <p:nvPr/>
        </p:nvCxnSpPr>
        <p:spPr>
          <a:xfrm flipH="1">
            <a:off x="5697599" y="4365104"/>
            <a:ext cx="26529" cy="2016224"/>
          </a:xfrm>
          <a:prstGeom prst="straightConnector1">
            <a:avLst/>
          </a:prstGeom>
          <a:ln>
            <a:prstDash val="dash"/>
            <a:tailEnd type="none" w="lg" len="med"/>
          </a:ln>
        </p:spPr>
        <p:style>
          <a:lnRef idx="2">
            <a:schemeClr val="accent1"/>
          </a:lnRef>
          <a:fillRef idx="0">
            <a:schemeClr val="accent1"/>
          </a:fillRef>
          <a:effectRef idx="1">
            <a:schemeClr val="accent1"/>
          </a:effectRef>
          <a:fontRef idx="minor">
            <a:schemeClr val="tx1"/>
          </a:fontRef>
        </p:style>
      </p:cxnSp>
      <p:sp>
        <p:nvSpPr>
          <p:cNvPr id="11" name="Rectangle 10"/>
          <p:cNvSpPr/>
          <p:nvPr/>
        </p:nvSpPr>
        <p:spPr>
          <a:xfrm>
            <a:off x="4716016" y="3861048"/>
            <a:ext cx="1800200" cy="504056"/>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en-US" sz="1400" dirty="0" smtClean="0"/>
              <a:t>tutor : </a:t>
            </a:r>
            <a:r>
              <a:rPr lang="en-US" sz="1400" dirty="0" err="1" smtClean="0"/>
              <a:t>AcademicStaff</a:t>
            </a:r>
            <a:endParaRPr lang="en-US" sz="1400" dirty="0"/>
          </a:p>
        </p:txBody>
      </p:sp>
      <p:sp>
        <p:nvSpPr>
          <p:cNvPr id="12" name="Rectangle 11"/>
          <p:cNvSpPr/>
          <p:nvPr/>
        </p:nvSpPr>
        <p:spPr>
          <a:xfrm>
            <a:off x="7578705" y="5229200"/>
            <a:ext cx="259836" cy="667817"/>
          </a:xfrm>
          <a:prstGeom prst="rect">
            <a:avLst/>
          </a:prstGeom>
          <a:solidFill>
            <a:schemeClr val="bg1"/>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sz="1400" dirty="0"/>
          </a:p>
        </p:txBody>
      </p:sp>
      <p:cxnSp>
        <p:nvCxnSpPr>
          <p:cNvPr id="13" name="Straight Arrow Connector 12"/>
          <p:cNvCxnSpPr/>
          <p:nvPr/>
        </p:nvCxnSpPr>
        <p:spPr>
          <a:xfrm>
            <a:off x="5700412" y="5229200"/>
            <a:ext cx="1854573" cy="0"/>
          </a:xfrm>
          <a:prstGeom prst="straightConnector1">
            <a:avLst/>
          </a:prstGeom>
          <a:ln>
            <a:tailEnd type="triangle" w="lg" len="med"/>
          </a:ln>
        </p:spPr>
        <p:style>
          <a:lnRef idx="2">
            <a:schemeClr val="accent1"/>
          </a:lnRef>
          <a:fillRef idx="0">
            <a:schemeClr val="accent1"/>
          </a:fillRef>
          <a:effectRef idx="1">
            <a:schemeClr val="accent1"/>
          </a:effectRef>
          <a:fontRef idx="minor">
            <a:schemeClr val="tx1"/>
          </a:fontRef>
        </p:style>
      </p:cxnSp>
      <p:sp>
        <p:nvSpPr>
          <p:cNvPr id="14" name="TextBox 13"/>
          <p:cNvSpPr txBox="1"/>
          <p:nvPr/>
        </p:nvSpPr>
        <p:spPr>
          <a:xfrm>
            <a:off x="5731374" y="4887151"/>
            <a:ext cx="1872208" cy="307777"/>
          </a:xfrm>
          <a:prstGeom prst="rect">
            <a:avLst/>
          </a:prstGeom>
          <a:noFill/>
        </p:spPr>
        <p:txBody>
          <a:bodyPr wrap="square" rtlCol="0">
            <a:spAutoFit/>
          </a:bodyPr>
          <a:lstStyle/>
          <a:p>
            <a:pPr algn="ctr"/>
            <a:r>
              <a:rPr lang="en-US" sz="1400" dirty="0" err="1" smtClean="0">
                <a:solidFill>
                  <a:schemeClr val="tx2"/>
                </a:solidFill>
              </a:rPr>
              <a:t>setNewCswk</a:t>
            </a:r>
            <a:r>
              <a:rPr lang="en-US" sz="1400" dirty="0" smtClean="0">
                <a:solidFill>
                  <a:schemeClr val="tx2"/>
                </a:solidFill>
              </a:rPr>
              <a:t>()</a:t>
            </a:r>
            <a:endParaRPr lang="en-US" sz="1400" dirty="0">
              <a:solidFill>
                <a:schemeClr val="tx2"/>
              </a:solidFill>
            </a:endParaRPr>
          </a:p>
        </p:txBody>
      </p:sp>
      <p:cxnSp>
        <p:nvCxnSpPr>
          <p:cNvPr id="15" name="Straight Arrow Connector 14"/>
          <p:cNvCxnSpPr/>
          <p:nvPr/>
        </p:nvCxnSpPr>
        <p:spPr>
          <a:xfrm flipH="1">
            <a:off x="5700412" y="5897017"/>
            <a:ext cx="1885537" cy="0"/>
          </a:xfrm>
          <a:prstGeom prst="straightConnector1">
            <a:avLst/>
          </a:prstGeom>
          <a:ln>
            <a:prstDash val="sysDash"/>
            <a:tailEnd type="arrow" w="lg" len="med"/>
          </a:ln>
        </p:spPr>
        <p:style>
          <a:lnRef idx="2">
            <a:schemeClr val="accent1"/>
          </a:lnRef>
          <a:fillRef idx="0">
            <a:schemeClr val="accent1"/>
          </a:fillRef>
          <a:effectRef idx="1">
            <a:schemeClr val="accent1"/>
          </a:effectRef>
          <a:fontRef idx="minor">
            <a:schemeClr val="tx1"/>
          </a:fontRef>
        </p:style>
      </p:cxnSp>
      <p:sp>
        <p:nvSpPr>
          <p:cNvPr id="16" name="TextBox 15"/>
          <p:cNvSpPr txBox="1"/>
          <p:nvPr/>
        </p:nvSpPr>
        <p:spPr>
          <a:xfrm>
            <a:off x="5672696" y="5517232"/>
            <a:ext cx="1961849" cy="307777"/>
          </a:xfrm>
          <a:prstGeom prst="rect">
            <a:avLst/>
          </a:prstGeom>
          <a:noFill/>
        </p:spPr>
        <p:txBody>
          <a:bodyPr wrap="square" rtlCol="0">
            <a:spAutoFit/>
          </a:bodyPr>
          <a:lstStyle/>
          <a:p>
            <a:pPr algn="ctr"/>
            <a:r>
              <a:rPr lang="en-US" sz="1400" dirty="0" err="1" smtClean="0">
                <a:solidFill>
                  <a:schemeClr val="tx2"/>
                </a:solidFill>
              </a:rPr>
              <a:t>submittedCswk</a:t>
            </a:r>
            <a:endParaRPr lang="en-US" sz="1400" dirty="0">
              <a:solidFill>
                <a:schemeClr val="tx2"/>
              </a:solidFill>
            </a:endParaRPr>
          </a:p>
        </p:txBody>
      </p:sp>
    </p:spTree>
    <p:extLst>
      <p:ext uri="{BB962C8B-B14F-4D97-AF65-F5344CB8AC3E}">
        <p14:creationId xmlns:p14="http://schemas.microsoft.com/office/powerpoint/2010/main" val="154894657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Straight Arrow Connector 3"/>
          <p:cNvCxnSpPr/>
          <p:nvPr/>
        </p:nvCxnSpPr>
        <p:spPr>
          <a:xfrm flipH="1">
            <a:off x="5850511" y="1196752"/>
            <a:ext cx="17634" cy="5400600"/>
          </a:xfrm>
          <a:prstGeom prst="straightConnector1">
            <a:avLst/>
          </a:prstGeom>
          <a:ln>
            <a:prstDash val="dash"/>
            <a:tailEnd type="none" w="lg" len="med"/>
          </a:ln>
        </p:spPr>
        <p:style>
          <a:lnRef idx="2">
            <a:schemeClr val="accent1"/>
          </a:lnRef>
          <a:fillRef idx="0">
            <a:schemeClr val="accent1"/>
          </a:fillRef>
          <a:effectRef idx="1">
            <a:schemeClr val="accent1"/>
          </a:effectRef>
          <a:fontRef idx="minor">
            <a:schemeClr val="tx1"/>
          </a:fontRef>
        </p:style>
      </p:cxnSp>
      <p:sp>
        <p:nvSpPr>
          <p:cNvPr id="6" name="Rectangle 5"/>
          <p:cNvSpPr/>
          <p:nvPr/>
        </p:nvSpPr>
        <p:spPr>
          <a:xfrm>
            <a:off x="4932040" y="692696"/>
            <a:ext cx="1800200" cy="504056"/>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en-US" sz="1400" dirty="0" smtClean="0"/>
              <a:t>assesse :</a:t>
            </a:r>
          </a:p>
          <a:p>
            <a:pPr algn="ctr"/>
            <a:r>
              <a:rPr lang="en-US" sz="1400" dirty="0" smtClean="0"/>
              <a:t>Student</a:t>
            </a:r>
            <a:endParaRPr lang="en-US" sz="1400" dirty="0"/>
          </a:p>
        </p:txBody>
      </p:sp>
      <p:cxnSp>
        <p:nvCxnSpPr>
          <p:cNvPr id="7" name="Straight Arrow Connector 6"/>
          <p:cNvCxnSpPr/>
          <p:nvPr/>
        </p:nvCxnSpPr>
        <p:spPr>
          <a:xfrm flipH="1">
            <a:off x="3146589" y="1196752"/>
            <a:ext cx="39628" cy="5400600"/>
          </a:xfrm>
          <a:prstGeom prst="straightConnector1">
            <a:avLst/>
          </a:prstGeom>
          <a:ln>
            <a:prstDash val="dash"/>
            <a:tailEnd type="none" w="lg" len="med"/>
          </a:ln>
        </p:spPr>
        <p:style>
          <a:lnRef idx="2">
            <a:schemeClr val="accent1"/>
          </a:lnRef>
          <a:fillRef idx="0">
            <a:schemeClr val="accent1"/>
          </a:fillRef>
          <a:effectRef idx="1">
            <a:schemeClr val="accent1"/>
          </a:effectRef>
          <a:fontRef idx="minor">
            <a:schemeClr val="tx1"/>
          </a:fontRef>
        </p:style>
      </p:cxnSp>
      <p:sp>
        <p:nvSpPr>
          <p:cNvPr id="8" name="Rectangle 7"/>
          <p:cNvSpPr/>
          <p:nvPr/>
        </p:nvSpPr>
        <p:spPr>
          <a:xfrm>
            <a:off x="2411760" y="692696"/>
            <a:ext cx="1800200" cy="504056"/>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en-US" sz="1400" dirty="0" err="1" smtClean="0"/>
              <a:t>ecshandin</a:t>
            </a:r>
            <a:r>
              <a:rPr lang="en-US" sz="1400" dirty="0" smtClean="0"/>
              <a:t> : </a:t>
            </a:r>
            <a:r>
              <a:rPr lang="en-US" sz="1400" dirty="0" err="1" smtClean="0"/>
              <a:t>AssessmentSystem</a:t>
            </a:r>
            <a:endParaRPr lang="en-US" sz="1400" dirty="0"/>
          </a:p>
        </p:txBody>
      </p:sp>
      <p:cxnSp>
        <p:nvCxnSpPr>
          <p:cNvPr id="9" name="Straight Arrow Connector 8"/>
          <p:cNvCxnSpPr/>
          <p:nvPr/>
        </p:nvCxnSpPr>
        <p:spPr>
          <a:xfrm flipH="1">
            <a:off x="1115616" y="1196752"/>
            <a:ext cx="72008" cy="5472608"/>
          </a:xfrm>
          <a:prstGeom prst="straightConnector1">
            <a:avLst/>
          </a:prstGeom>
          <a:ln>
            <a:prstDash val="dash"/>
            <a:tailEnd type="none" w="lg" len="med"/>
          </a:ln>
        </p:spPr>
        <p:style>
          <a:lnRef idx="2">
            <a:schemeClr val="accent1"/>
          </a:lnRef>
          <a:fillRef idx="0">
            <a:schemeClr val="accent1"/>
          </a:fillRef>
          <a:effectRef idx="1">
            <a:schemeClr val="accent1"/>
          </a:effectRef>
          <a:fontRef idx="minor">
            <a:schemeClr val="tx1"/>
          </a:fontRef>
        </p:style>
      </p:cxnSp>
      <p:sp>
        <p:nvSpPr>
          <p:cNvPr id="10" name="Rectangle 9"/>
          <p:cNvSpPr/>
          <p:nvPr/>
        </p:nvSpPr>
        <p:spPr>
          <a:xfrm>
            <a:off x="179512" y="692696"/>
            <a:ext cx="1800200" cy="504056"/>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en-US" sz="1400" dirty="0" smtClean="0"/>
              <a:t>tutor : </a:t>
            </a:r>
            <a:r>
              <a:rPr lang="en-US" sz="1400" dirty="0" err="1" smtClean="0"/>
              <a:t>AcademicStaff</a:t>
            </a:r>
            <a:endParaRPr lang="en-US" sz="1400" dirty="0"/>
          </a:p>
        </p:txBody>
      </p:sp>
      <p:cxnSp>
        <p:nvCxnSpPr>
          <p:cNvPr id="11" name="Straight Arrow Connector 10"/>
          <p:cNvCxnSpPr/>
          <p:nvPr/>
        </p:nvCxnSpPr>
        <p:spPr>
          <a:xfrm flipH="1">
            <a:off x="7812360" y="1234572"/>
            <a:ext cx="2" cy="5362780"/>
          </a:xfrm>
          <a:prstGeom prst="straightConnector1">
            <a:avLst/>
          </a:prstGeom>
          <a:ln>
            <a:prstDash val="dash"/>
            <a:tailEnd type="none" w="lg" len="med"/>
          </a:ln>
        </p:spPr>
        <p:style>
          <a:lnRef idx="2">
            <a:schemeClr val="accent1"/>
          </a:lnRef>
          <a:fillRef idx="0">
            <a:schemeClr val="accent1"/>
          </a:fillRef>
          <a:effectRef idx="1">
            <a:schemeClr val="accent1"/>
          </a:effectRef>
          <a:fontRef idx="minor">
            <a:schemeClr val="tx1"/>
          </a:fontRef>
        </p:style>
      </p:cxnSp>
      <p:sp>
        <p:nvSpPr>
          <p:cNvPr id="12" name="Rectangle 11"/>
          <p:cNvSpPr/>
          <p:nvPr/>
        </p:nvSpPr>
        <p:spPr>
          <a:xfrm>
            <a:off x="6948264" y="692696"/>
            <a:ext cx="1800200" cy="504056"/>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en-US" sz="1400" dirty="0" smtClean="0"/>
              <a:t>reader: </a:t>
            </a:r>
          </a:p>
          <a:p>
            <a:pPr algn="ctr"/>
            <a:r>
              <a:rPr lang="en-US" sz="1400" dirty="0" err="1" smtClean="0"/>
              <a:t>ProofReader</a:t>
            </a:r>
            <a:endParaRPr lang="en-US" sz="1400" dirty="0"/>
          </a:p>
        </p:txBody>
      </p:sp>
    </p:spTree>
    <p:extLst>
      <p:ext uri="{BB962C8B-B14F-4D97-AF65-F5344CB8AC3E}">
        <p14:creationId xmlns:p14="http://schemas.microsoft.com/office/powerpoint/2010/main" val="135435303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Straight Arrow Connector 3"/>
          <p:cNvCxnSpPr/>
          <p:nvPr/>
        </p:nvCxnSpPr>
        <p:spPr>
          <a:xfrm flipH="1">
            <a:off x="5850511" y="1196752"/>
            <a:ext cx="17634" cy="5400600"/>
          </a:xfrm>
          <a:prstGeom prst="straightConnector1">
            <a:avLst/>
          </a:prstGeom>
          <a:ln>
            <a:prstDash val="dash"/>
            <a:tailEnd type="none" w="lg" len="med"/>
          </a:ln>
        </p:spPr>
        <p:style>
          <a:lnRef idx="2">
            <a:schemeClr val="accent1"/>
          </a:lnRef>
          <a:fillRef idx="0">
            <a:schemeClr val="accent1"/>
          </a:fillRef>
          <a:effectRef idx="1">
            <a:schemeClr val="accent1"/>
          </a:effectRef>
          <a:fontRef idx="minor">
            <a:schemeClr val="tx1"/>
          </a:fontRef>
        </p:style>
      </p:cxnSp>
      <p:sp>
        <p:nvSpPr>
          <p:cNvPr id="6" name="Rectangle 5"/>
          <p:cNvSpPr/>
          <p:nvPr/>
        </p:nvSpPr>
        <p:spPr>
          <a:xfrm>
            <a:off x="4932040" y="692696"/>
            <a:ext cx="1800200" cy="504056"/>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en-US" sz="1400" dirty="0" smtClean="0"/>
              <a:t>assesse :</a:t>
            </a:r>
          </a:p>
          <a:p>
            <a:pPr algn="ctr"/>
            <a:r>
              <a:rPr lang="en-US" sz="1400" dirty="0" smtClean="0"/>
              <a:t>Student</a:t>
            </a:r>
            <a:endParaRPr lang="en-US" sz="1400" dirty="0"/>
          </a:p>
        </p:txBody>
      </p:sp>
      <p:cxnSp>
        <p:nvCxnSpPr>
          <p:cNvPr id="7" name="Straight Arrow Connector 6"/>
          <p:cNvCxnSpPr/>
          <p:nvPr/>
        </p:nvCxnSpPr>
        <p:spPr>
          <a:xfrm flipH="1">
            <a:off x="3146589" y="1196752"/>
            <a:ext cx="39628" cy="5400600"/>
          </a:xfrm>
          <a:prstGeom prst="straightConnector1">
            <a:avLst/>
          </a:prstGeom>
          <a:ln>
            <a:prstDash val="dash"/>
            <a:tailEnd type="none" w="lg" len="med"/>
          </a:ln>
        </p:spPr>
        <p:style>
          <a:lnRef idx="2">
            <a:schemeClr val="accent1"/>
          </a:lnRef>
          <a:fillRef idx="0">
            <a:schemeClr val="accent1"/>
          </a:fillRef>
          <a:effectRef idx="1">
            <a:schemeClr val="accent1"/>
          </a:effectRef>
          <a:fontRef idx="minor">
            <a:schemeClr val="tx1"/>
          </a:fontRef>
        </p:style>
      </p:cxnSp>
      <p:sp>
        <p:nvSpPr>
          <p:cNvPr id="8" name="Rectangle 7"/>
          <p:cNvSpPr/>
          <p:nvPr/>
        </p:nvSpPr>
        <p:spPr>
          <a:xfrm>
            <a:off x="2411760" y="692696"/>
            <a:ext cx="1800200" cy="504056"/>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en-US" sz="1400" dirty="0" err="1" smtClean="0"/>
              <a:t>ecshandin</a:t>
            </a:r>
            <a:r>
              <a:rPr lang="en-US" sz="1400" dirty="0" smtClean="0"/>
              <a:t> : </a:t>
            </a:r>
            <a:r>
              <a:rPr lang="en-US" sz="1400" dirty="0" err="1" smtClean="0"/>
              <a:t>AssessmentSystem</a:t>
            </a:r>
            <a:endParaRPr lang="en-US" sz="1400" dirty="0"/>
          </a:p>
        </p:txBody>
      </p:sp>
      <p:cxnSp>
        <p:nvCxnSpPr>
          <p:cNvPr id="9" name="Straight Arrow Connector 8"/>
          <p:cNvCxnSpPr/>
          <p:nvPr/>
        </p:nvCxnSpPr>
        <p:spPr>
          <a:xfrm flipH="1">
            <a:off x="1115616" y="1196752"/>
            <a:ext cx="72008" cy="5472608"/>
          </a:xfrm>
          <a:prstGeom prst="straightConnector1">
            <a:avLst/>
          </a:prstGeom>
          <a:ln>
            <a:prstDash val="dash"/>
            <a:tailEnd type="none" w="lg" len="med"/>
          </a:ln>
        </p:spPr>
        <p:style>
          <a:lnRef idx="2">
            <a:schemeClr val="accent1"/>
          </a:lnRef>
          <a:fillRef idx="0">
            <a:schemeClr val="accent1"/>
          </a:fillRef>
          <a:effectRef idx="1">
            <a:schemeClr val="accent1"/>
          </a:effectRef>
          <a:fontRef idx="minor">
            <a:schemeClr val="tx1"/>
          </a:fontRef>
        </p:style>
      </p:cxnSp>
      <p:sp>
        <p:nvSpPr>
          <p:cNvPr id="10" name="Rectangle 9"/>
          <p:cNvSpPr/>
          <p:nvPr/>
        </p:nvSpPr>
        <p:spPr>
          <a:xfrm>
            <a:off x="179512" y="692696"/>
            <a:ext cx="1800200" cy="504056"/>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en-US" sz="1400" dirty="0" smtClean="0"/>
              <a:t>tutor : </a:t>
            </a:r>
            <a:r>
              <a:rPr lang="en-US" sz="1400" dirty="0" err="1" smtClean="0"/>
              <a:t>AcademicStaff</a:t>
            </a:r>
            <a:endParaRPr lang="en-US" sz="1400" dirty="0"/>
          </a:p>
        </p:txBody>
      </p:sp>
      <p:cxnSp>
        <p:nvCxnSpPr>
          <p:cNvPr id="11" name="Straight Arrow Connector 10"/>
          <p:cNvCxnSpPr/>
          <p:nvPr/>
        </p:nvCxnSpPr>
        <p:spPr>
          <a:xfrm flipH="1">
            <a:off x="7812360" y="1234572"/>
            <a:ext cx="2" cy="5362780"/>
          </a:xfrm>
          <a:prstGeom prst="straightConnector1">
            <a:avLst/>
          </a:prstGeom>
          <a:ln>
            <a:prstDash val="dash"/>
            <a:tailEnd type="none" w="lg" len="med"/>
          </a:ln>
        </p:spPr>
        <p:style>
          <a:lnRef idx="2">
            <a:schemeClr val="accent1"/>
          </a:lnRef>
          <a:fillRef idx="0">
            <a:schemeClr val="accent1"/>
          </a:fillRef>
          <a:effectRef idx="1">
            <a:schemeClr val="accent1"/>
          </a:effectRef>
          <a:fontRef idx="minor">
            <a:schemeClr val="tx1"/>
          </a:fontRef>
        </p:style>
      </p:cxnSp>
      <p:sp>
        <p:nvSpPr>
          <p:cNvPr id="12" name="Rectangle 11"/>
          <p:cNvSpPr/>
          <p:nvPr/>
        </p:nvSpPr>
        <p:spPr>
          <a:xfrm>
            <a:off x="6948264" y="692696"/>
            <a:ext cx="1800200" cy="504056"/>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en-US" sz="1400" dirty="0" smtClean="0"/>
              <a:t>reader: </a:t>
            </a:r>
          </a:p>
          <a:p>
            <a:pPr algn="ctr"/>
            <a:r>
              <a:rPr lang="en-US" sz="1400" dirty="0" err="1" smtClean="0"/>
              <a:t>ProofReader</a:t>
            </a:r>
            <a:endParaRPr lang="en-US" sz="1400" dirty="0"/>
          </a:p>
        </p:txBody>
      </p:sp>
      <p:sp>
        <p:nvSpPr>
          <p:cNvPr id="13" name="Rectangle 12"/>
          <p:cNvSpPr/>
          <p:nvPr/>
        </p:nvSpPr>
        <p:spPr>
          <a:xfrm>
            <a:off x="3034955" y="2728665"/>
            <a:ext cx="259836" cy="1924471"/>
          </a:xfrm>
          <a:prstGeom prst="rect">
            <a:avLst/>
          </a:prstGeom>
          <a:solidFill>
            <a:schemeClr val="bg1"/>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sz="1400" dirty="0"/>
          </a:p>
        </p:txBody>
      </p:sp>
      <p:cxnSp>
        <p:nvCxnSpPr>
          <p:cNvPr id="14" name="Straight Arrow Connector 13"/>
          <p:cNvCxnSpPr/>
          <p:nvPr/>
        </p:nvCxnSpPr>
        <p:spPr>
          <a:xfrm>
            <a:off x="1156662" y="2762937"/>
            <a:ext cx="1854573" cy="0"/>
          </a:xfrm>
          <a:prstGeom prst="straightConnector1">
            <a:avLst/>
          </a:prstGeom>
          <a:ln>
            <a:tailEnd type="triangle" w="lg" len="med"/>
          </a:ln>
        </p:spPr>
        <p:style>
          <a:lnRef idx="2">
            <a:schemeClr val="accent1"/>
          </a:lnRef>
          <a:fillRef idx="0">
            <a:schemeClr val="accent1"/>
          </a:fillRef>
          <a:effectRef idx="1">
            <a:schemeClr val="accent1"/>
          </a:effectRef>
          <a:fontRef idx="minor">
            <a:schemeClr val="tx1"/>
          </a:fontRef>
        </p:style>
      </p:cxnSp>
      <p:sp>
        <p:nvSpPr>
          <p:cNvPr id="17" name="TextBox 16"/>
          <p:cNvSpPr txBox="1"/>
          <p:nvPr/>
        </p:nvSpPr>
        <p:spPr>
          <a:xfrm>
            <a:off x="1187624" y="2420888"/>
            <a:ext cx="1872208" cy="307777"/>
          </a:xfrm>
          <a:prstGeom prst="rect">
            <a:avLst/>
          </a:prstGeom>
          <a:noFill/>
        </p:spPr>
        <p:txBody>
          <a:bodyPr wrap="square" rtlCol="0">
            <a:spAutoFit/>
          </a:bodyPr>
          <a:lstStyle/>
          <a:p>
            <a:pPr algn="ctr"/>
            <a:r>
              <a:rPr lang="en-US" sz="1400" dirty="0" err="1" smtClean="0">
                <a:solidFill>
                  <a:schemeClr val="tx2"/>
                </a:solidFill>
              </a:rPr>
              <a:t>setNewCswk</a:t>
            </a:r>
            <a:r>
              <a:rPr lang="en-US" sz="1400" dirty="0" smtClean="0">
                <a:solidFill>
                  <a:schemeClr val="tx2"/>
                </a:solidFill>
              </a:rPr>
              <a:t>()</a:t>
            </a:r>
            <a:endParaRPr lang="en-US" sz="1400" dirty="0">
              <a:solidFill>
                <a:schemeClr val="tx2"/>
              </a:solidFill>
            </a:endParaRPr>
          </a:p>
        </p:txBody>
      </p:sp>
      <p:cxnSp>
        <p:nvCxnSpPr>
          <p:cNvPr id="18" name="Straight Arrow Connector 17"/>
          <p:cNvCxnSpPr/>
          <p:nvPr/>
        </p:nvCxnSpPr>
        <p:spPr>
          <a:xfrm>
            <a:off x="3276660" y="3150260"/>
            <a:ext cx="2461134" cy="0"/>
          </a:xfrm>
          <a:prstGeom prst="straightConnector1">
            <a:avLst/>
          </a:prstGeom>
          <a:ln>
            <a:tailEnd type="triangle" w="lg" len="med"/>
          </a:ln>
        </p:spPr>
        <p:style>
          <a:lnRef idx="2">
            <a:schemeClr val="accent1"/>
          </a:lnRef>
          <a:fillRef idx="0">
            <a:schemeClr val="accent1"/>
          </a:fillRef>
          <a:effectRef idx="1">
            <a:schemeClr val="accent1"/>
          </a:effectRef>
          <a:fontRef idx="minor">
            <a:schemeClr val="tx1"/>
          </a:fontRef>
        </p:style>
      </p:cxnSp>
      <p:sp>
        <p:nvSpPr>
          <p:cNvPr id="19" name="TextBox 18"/>
          <p:cNvSpPr txBox="1"/>
          <p:nvPr/>
        </p:nvSpPr>
        <p:spPr>
          <a:xfrm>
            <a:off x="3546255" y="2780928"/>
            <a:ext cx="1961849" cy="307777"/>
          </a:xfrm>
          <a:prstGeom prst="rect">
            <a:avLst/>
          </a:prstGeom>
          <a:noFill/>
        </p:spPr>
        <p:txBody>
          <a:bodyPr wrap="square" rtlCol="0">
            <a:spAutoFit/>
          </a:bodyPr>
          <a:lstStyle/>
          <a:p>
            <a:pPr algn="ctr"/>
            <a:r>
              <a:rPr lang="en-US" sz="1400" dirty="0" err="1" smtClean="0">
                <a:solidFill>
                  <a:schemeClr val="tx2"/>
                </a:solidFill>
              </a:rPr>
              <a:t>alertStudentToCswk</a:t>
            </a:r>
            <a:r>
              <a:rPr lang="en-US" sz="1400" dirty="0" smtClean="0">
                <a:solidFill>
                  <a:schemeClr val="tx2"/>
                </a:solidFill>
              </a:rPr>
              <a:t>()</a:t>
            </a:r>
            <a:endParaRPr lang="en-US" sz="1400" dirty="0">
              <a:solidFill>
                <a:schemeClr val="tx2"/>
              </a:solidFill>
            </a:endParaRPr>
          </a:p>
        </p:txBody>
      </p:sp>
      <p:cxnSp>
        <p:nvCxnSpPr>
          <p:cNvPr id="21" name="Straight Arrow Connector 20"/>
          <p:cNvCxnSpPr/>
          <p:nvPr/>
        </p:nvCxnSpPr>
        <p:spPr>
          <a:xfrm flipH="1">
            <a:off x="3258222" y="4437112"/>
            <a:ext cx="2479572" cy="0"/>
          </a:xfrm>
          <a:prstGeom prst="straightConnector1">
            <a:avLst/>
          </a:prstGeom>
          <a:ln>
            <a:prstDash val="sysDash"/>
            <a:tailEnd type="arrow" w="lg" len="med"/>
          </a:ln>
        </p:spPr>
        <p:style>
          <a:lnRef idx="2">
            <a:schemeClr val="accent1"/>
          </a:lnRef>
          <a:fillRef idx="0">
            <a:schemeClr val="accent1"/>
          </a:fillRef>
          <a:effectRef idx="1">
            <a:schemeClr val="accent1"/>
          </a:effectRef>
          <a:fontRef idx="minor">
            <a:schemeClr val="tx1"/>
          </a:fontRef>
        </p:style>
      </p:cxnSp>
      <p:cxnSp>
        <p:nvCxnSpPr>
          <p:cNvPr id="25" name="Straight Arrow Connector 24"/>
          <p:cNvCxnSpPr/>
          <p:nvPr/>
        </p:nvCxnSpPr>
        <p:spPr>
          <a:xfrm flipH="1">
            <a:off x="1253221" y="4653136"/>
            <a:ext cx="1788978" cy="0"/>
          </a:xfrm>
          <a:prstGeom prst="straightConnector1">
            <a:avLst/>
          </a:prstGeom>
          <a:ln>
            <a:prstDash val="sysDash"/>
            <a:tailEnd type="arrow" w="lg" len="med"/>
          </a:ln>
        </p:spPr>
        <p:style>
          <a:lnRef idx="2">
            <a:schemeClr val="accent1"/>
          </a:lnRef>
          <a:fillRef idx="0">
            <a:schemeClr val="accent1"/>
          </a:fillRef>
          <a:effectRef idx="1">
            <a:schemeClr val="accent1"/>
          </a:effectRef>
          <a:fontRef idx="minor">
            <a:schemeClr val="tx1"/>
          </a:fontRef>
        </p:style>
      </p:cxnSp>
      <p:sp>
        <p:nvSpPr>
          <p:cNvPr id="26" name="TextBox 25"/>
          <p:cNvSpPr txBox="1"/>
          <p:nvPr/>
        </p:nvSpPr>
        <p:spPr>
          <a:xfrm>
            <a:off x="1128946" y="4273351"/>
            <a:ext cx="1961849" cy="307777"/>
          </a:xfrm>
          <a:prstGeom prst="rect">
            <a:avLst/>
          </a:prstGeom>
          <a:noFill/>
        </p:spPr>
        <p:txBody>
          <a:bodyPr wrap="square" rtlCol="0">
            <a:spAutoFit/>
          </a:bodyPr>
          <a:lstStyle/>
          <a:p>
            <a:pPr algn="ctr"/>
            <a:r>
              <a:rPr lang="en-US" sz="1400" dirty="0" err="1" smtClean="0">
                <a:solidFill>
                  <a:schemeClr val="tx2"/>
                </a:solidFill>
              </a:rPr>
              <a:t>submittedCswk</a:t>
            </a:r>
            <a:endParaRPr lang="en-US" sz="1400" dirty="0">
              <a:solidFill>
                <a:schemeClr val="tx2"/>
              </a:solidFill>
            </a:endParaRPr>
          </a:p>
        </p:txBody>
      </p:sp>
      <p:cxnSp>
        <p:nvCxnSpPr>
          <p:cNvPr id="28" name="Straight Arrow Connector 27"/>
          <p:cNvCxnSpPr/>
          <p:nvPr/>
        </p:nvCxnSpPr>
        <p:spPr>
          <a:xfrm>
            <a:off x="1115616" y="5325342"/>
            <a:ext cx="1926583" cy="0"/>
          </a:xfrm>
          <a:prstGeom prst="straightConnector1">
            <a:avLst/>
          </a:prstGeom>
          <a:ln>
            <a:tailEnd type="triangle" w="lg" len="med"/>
          </a:ln>
        </p:spPr>
        <p:style>
          <a:lnRef idx="2">
            <a:schemeClr val="accent1"/>
          </a:lnRef>
          <a:fillRef idx="0">
            <a:schemeClr val="accent1"/>
          </a:fillRef>
          <a:effectRef idx="1">
            <a:schemeClr val="accent1"/>
          </a:effectRef>
          <a:fontRef idx="minor">
            <a:schemeClr val="tx1"/>
          </a:fontRef>
        </p:style>
      </p:cxnSp>
      <p:sp>
        <p:nvSpPr>
          <p:cNvPr id="30" name="TextBox 29"/>
          <p:cNvSpPr txBox="1"/>
          <p:nvPr/>
        </p:nvSpPr>
        <p:spPr>
          <a:xfrm>
            <a:off x="1155396" y="5017565"/>
            <a:ext cx="1872208" cy="307777"/>
          </a:xfrm>
          <a:prstGeom prst="rect">
            <a:avLst/>
          </a:prstGeom>
          <a:noFill/>
        </p:spPr>
        <p:txBody>
          <a:bodyPr wrap="square" rtlCol="0">
            <a:spAutoFit/>
          </a:bodyPr>
          <a:lstStyle/>
          <a:p>
            <a:pPr algn="ctr"/>
            <a:r>
              <a:rPr lang="en-US" sz="1400" dirty="0" err="1" smtClean="0">
                <a:solidFill>
                  <a:schemeClr val="tx2"/>
                </a:solidFill>
              </a:rPr>
              <a:t>sendFeedback</a:t>
            </a:r>
            <a:r>
              <a:rPr lang="en-US" sz="1400" dirty="0" smtClean="0">
                <a:solidFill>
                  <a:schemeClr val="tx2"/>
                </a:solidFill>
              </a:rPr>
              <a:t>()</a:t>
            </a:r>
            <a:endParaRPr lang="en-US" sz="1400" dirty="0">
              <a:solidFill>
                <a:schemeClr val="tx2"/>
              </a:solidFill>
            </a:endParaRPr>
          </a:p>
        </p:txBody>
      </p:sp>
      <p:sp>
        <p:nvSpPr>
          <p:cNvPr id="31" name="Rectangle 30"/>
          <p:cNvSpPr/>
          <p:nvPr/>
        </p:nvSpPr>
        <p:spPr>
          <a:xfrm>
            <a:off x="3034955" y="5325343"/>
            <a:ext cx="241705" cy="913630"/>
          </a:xfrm>
          <a:prstGeom prst="rect">
            <a:avLst/>
          </a:prstGeom>
          <a:solidFill>
            <a:schemeClr val="bg1"/>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sz="1400" dirty="0"/>
          </a:p>
        </p:txBody>
      </p:sp>
      <p:cxnSp>
        <p:nvCxnSpPr>
          <p:cNvPr id="33" name="Straight Arrow Connector 32"/>
          <p:cNvCxnSpPr/>
          <p:nvPr/>
        </p:nvCxnSpPr>
        <p:spPr>
          <a:xfrm>
            <a:off x="3258222" y="5561111"/>
            <a:ext cx="2479572" cy="1"/>
          </a:xfrm>
          <a:prstGeom prst="straightConnector1">
            <a:avLst/>
          </a:prstGeom>
          <a:ln>
            <a:tailEnd type="triangle" w="lg" len="med"/>
          </a:ln>
        </p:spPr>
        <p:style>
          <a:lnRef idx="2">
            <a:schemeClr val="accent1"/>
          </a:lnRef>
          <a:fillRef idx="0">
            <a:schemeClr val="accent1"/>
          </a:fillRef>
          <a:effectRef idx="1">
            <a:schemeClr val="accent1"/>
          </a:effectRef>
          <a:fontRef idx="minor">
            <a:schemeClr val="tx1"/>
          </a:fontRef>
        </p:style>
      </p:cxnSp>
      <p:sp>
        <p:nvSpPr>
          <p:cNvPr id="34" name="TextBox 33"/>
          <p:cNvSpPr txBox="1"/>
          <p:nvPr/>
        </p:nvSpPr>
        <p:spPr>
          <a:xfrm>
            <a:off x="3275856" y="5181326"/>
            <a:ext cx="1872208" cy="307777"/>
          </a:xfrm>
          <a:prstGeom prst="rect">
            <a:avLst/>
          </a:prstGeom>
          <a:noFill/>
        </p:spPr>
        <p:txBody>
          <a:bodyPr wrap="square" rtlCol="0">
            <a:spAutoFit/>
          </a:bodyPr>
          <a:lstStyle/>
          <a:p>
            <a:pPr algn="ctr"/>
            <a:r>
              <a:rPr lang="en-US" sz="1400" dirty="0" err="1" smtClean="0">
                <a:solidFill>
                  <a:schemeClr val="tx2"/>
                </a:solidFill>
              </a:rPr>
              <a:t>sendFeedback</a:t>
            </a:r>
            <a:r>
              <a:rPr lang="en-US" sz="1400" dirty="0" smtClean="0">
                <a:solidFill>
                  <a:schemeClr val="tx2"/>
                </a:solidFill>
              </a:rPr>
              <a:t>()</a:t>
            </a:r>
            <a:endParaRPr lang="en-US" sz="1400" dirty="0">
              <a:solidFill>
                <a:schemeClr val="tx2"/>
              </a:solidFill>
            </a:endParaRPr>
          </a:p>
        </p:txBody>
      </p:sp>
      <p:sp>
        <p:nvSpPr>
          <p:cNvPr id="35" name="TextBox 34"/>
          <p:cNvSpPr txBox="1"/>
          <p:nvPr/>
        </p:nvSpPr>
        <p:spPr>
          <a:xfrm>
            <a:off x="1162747" y="5707856"/>
            <a:ext cx="1872208" cy="307777"/>
          </a:xfrm>
          <a:prstGeom prst="rect">
            <a:avLst/>
          </a:prstGeom>
          <a:noFill/>
        </p:spPr>
        <p:txBody>
          <a:bodyPr wrap="square" rtlCol="0">
            <a:spAutoFit/>
          </a:bodyPr>
          <a:lstStyle/>
          <a:p>
            <a:pPr algn="ctr"/>
            <a:r>
              <a:rPr lang="en-US" sz="1400" dirty="0" err="1" smtClean="0">
                <a:solidFill>
                  <a:schemeClr val="tx2"/>
                </a:solidFill>
              </a:rPr>
              <a:t>sendMarks</a:t>
            </a:r>
            <a:r>
              <a:rPr lang="en-US" sz="1400" dirty="0" smtClean="0">
                <a:solidFill>
                  <a:schemeClr val="tx2"/>
                </a:solidFill>
              </a:rPr>
              <a:t>()</a:t>
            </a:r>
            <a:endParaRPr lang="en-US" sz="1400" dirty="0">
              <a:solidFill>
                <a:schemeClr val="tx2"/>
              </a:solidFill>
            </a:endParaRPr>
          </a:p>
        </p:txBody>
      </p:sp>
      <p:cxnSp>
        <p:nvCxnSpPr>
          <p:cNvPr id="36" name="Straight Arrow Connector 35"/>
          <p:cNvCxnSpPr/>
          <p:nvPr/>
        </p:nvCxnSpPr>
        <p:spPr>
          <a:xfrm>
            <a:off x="1115616" y="6045422"/>
            <a:ext cx="1926583" cy="0"/>
          </a:xfrm>
          <a:prstGeom prst="straightConnector1">
            <a:avLst/>
          </a:prstGeom>
          <a:ln>
            <a:tailEnd type="triangle" w="lg" len="med"/>
          </a:ln>
        </p:spPr>
        <p:style>
          <a:lnRef idx="2">
            <a:schemeClr val="accent1"/>
          </a:lnRef>
          <a:fillRef idx="0">
            <a:schemeClr val="accent1"/>
          </a:fillRef>
          <a:effectRef idx="1">
            <a:schemeClr val="accent1"/>
          </a:effectRef>
          <a:fontRef idx="minor">
            <a:schemeClr val="tx1"/>
          </a:fontRef>
        </p:style>
      </p:cxnSp>
      <p:sp>
        <p:nvSpPr>
          <p:cNvPr id="37" name="TextBox 36"/>
          <p:cNvSpPr txBox="1"/>
          <p:nvPr/>
        </p:nvSpPr>
        <p:spPr>
          <a:xfrm>
            <a:off x="3245367" y="5901406"/>
            <a:ext cx="1872208" cy="307777"/>
          </a:xfrm>
          <a:prstGeom prst="rect">
            <a:avLst/>
          </a:prstGeom>
          <a:noFill/>
        </p:spPr>
        <p:txBody>
          <a:bodyPr wrap="square" rtlCol="0">
            <a:spAutoFit/>
          </a:bodyPr>
          <a:lstStyle/>
          <a:p>
            <a:pPr algn="ctr"/>
            <a:r>
              <a:rPr lang="en-US" sz="1400" dirty="0" err="1" smtClean="0">
                <a:solidFill>
                  <a:schemeClr val="tx2"/>
                </a:solidFill>
              </a:rPr>
              <a:t>sendMarks</a:t>
            </a:r>
            <a:r>
              <a:rPr lang="en-US" sz="1400" dirty="0" smtClean="0">
                <a:solidFill>
                  <a:schemeClr val="tx2"/>
                </a:solidFill>
              </a:rPr>
              <a:t>()</a:t>
            </a:r>
            <a:endParaRPr lang="en-US" sz="1400" dirty="0">
              <a:solidFill>
                <a:schemeClr val="tx2"/>
              </a:solidFill>
            </a:endParaRPr>
          </a:p>
        </p:txBody>
      </p:sp>
      <p:cxnSp>
        <p:nvCxnSpPr>
          <p:cNvPr id="38" name="Straight Arrow Connector 37"/>
          <p:cNvCxnSpPr/>
          <p:nvPr/>
        </p:nvCxnSpPr>
        <p:spPr>
          <a:xfrm>
            <a:off x="3276660" y="6238972"/>
            <a:ext cx="2461134" cy="1"/>
          </a:xfrm>
          <a:prstGeom prst="straightConnector1">
            <a:avLst/>
          </a:prstGeom>
          <a:ln>
            <a:tailEnd type="triangle" w="lg" len="med"/>
          </a:ln>
        </p:spPr>
        <p:style>
          <a:lnRef idx="2">
            <a:schemeClr val="accent1"/>
          </a:lnRef>
          <a:fillRef idx="0">
            <a:schemeClr val="accent1"/>
          </a:fillRef>
          <a:effectRef idx="1">
            <a:schemeClr val="accent1"/>
          </a:effectRef>
          <a:fontRef idx="minor">
            <a:schemeClr val="tx1"/>
          </a:fontRef>
        </p:style>
      </p:cxnSp>
      <p:sp>
        <p:nvSpPr>
          <p:cNvPr id="66" name="Rectangle 65"/>
          <p:cNvSpPr/>
          <p:nvPr/>
        </p:nvSpPr>
        <p:spPr>
          <a:xfrm>
            <a:off x="5737794" y="3150260"/>
            <a:ext cx="257751" cy="1286853"/>
          </a:xfrm>
          <a:prstGeom prst="rect">
            <a:avLst/>
          </a:prstGeom>
          <a:solidFill>
            <a:schemeClr val="bg1"/>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sz="1400" dirty="0"/>
          </a:p>
        </p:txBody>
      </p:sp>
      <p:sp>
        <p:nvSpPr>
          <p:cNvPr id="68" name="Rectangle 67"/>
          <p:cNvSpPr/>
          <p:nvPr/>
        </p:nvSpPr>
        <p:spPr>
          <a:xfrm>
            <a:off x="5737794" y="5561111"/>
            <a:ext cx="217057" cy="677862"/>
          </a:xfrm>
          <a:prstGeom prst="rect">
            <a:avLst/>
          </a:prstGeom>
          <a:solidFill>
            <a:schemeClr val="bg1"/>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sz="1400" dirty="0"/>
          </a:p>
        </p:txBody>
      </p:sp>
      <p:sp>
        <p:nvSpPr>
          <p:cNvPr id="76" name="Rectangle 75"/>
          <p:cNvSpPr/>
          <p:nvPr/>
        </p:nvSpPr>
        <p:spPr>
          <a:xfrm>
            <a:off x="1011516" y="4653136"/>
            <a:ext cx="241705" cy="1392286"/>
          </a:xfrm>
          <a:prstGeom prst="rect">
            <a:avLst/>
          </a:prstGeom>
          <a:solidFill>
            <a:schemeClr val="bg1"/>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sz="1400" dirty="0"/>
          </a:p>
        </p:txBody>
      </p:sp>
      <p:sp>
        <p:nvSpPr>
          <p:cNvPr id="53" name="TextBox 52"/>
          <p:cNvSpPr txBox="1"/>
          <p:nvPr/>
        </p:nvSpPr>
        <p:spPr>
          <a:xfrm>
            <a:off x="3301618" y="4030842"/>
            <a:ext cx="1925281" cy="307777"/>
          </a:xfrm>
          <a:prstGeom prst="rect">
            <a:avLst/>
          </a:prstGeom>
          <a:noFill/>
        </p:spPr>
        <p:txBody>
          <a:bodyPr wrap="square" rtlCol="0">
            <a:spAutoFit/>
          </a:bodyPr>
          <a:lstStyle/>
          <a:p>
            <a:pPr algn="ctr"/>
            <a:r>
              <a:rPr lang="en-US" sz="1400" dirty="0" err="1" smtClean="0">
                <a:solidFill>
                  <a:schemeClr val="tx2"/>
                </a:solidFill>
              </a:rPr>
              <a:t>submittedCswk</a:t>
            </a:r>
            <a:endParaRPr lang="en-US" sz="1400" dirty="0">
              <a:solidFill>
                <a:schemeClr val="tx2"/>
              </a:solidFill>
            </a:endParaRPr>
          </a:p>
        </p:txBody>
      </p:sp>
    </p:spTree>
    <p:extLst>
      <p:ext uri="{BB962C8B-B14F-4D97-AF65-F5344CB8AC3E}">
        <p14:creationId xmlns:p14="http://schemas.microsoft.com/office/powerpoint/2010/main" val="126934148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Alternatives</a:t>
            </a:r>
            <a:endParaRPr lang="en-US" dirty="0"/>
          </a:p>
        </p:txBody>
      </p:sp>
      <p:sp>
        <p:nvSpPr>
          <p:cNvPr id="4" name="Content Placeholder 2"/>
          <p:cNvSpPr txBox="1">
            <a:spLocks/>
          </p:cNvSpPr>
          <p:nvPr/>
        </p:nvSpPr>
        <p:spPr>
          <a:xfrm>
            <a:off x="4932040" y="2249424"/>
            <a:ext cx="3970784" cy="4325112"/>
          </a:xfrm>
          <a:prstGeom prst="rect">
            <a:avLst/>
          </a:prstGeom>
        </p:spPr>
        <p:txBody>
          <a:bodyPr vert="horz">
            <a:normAutofit/>
          </a:bodyPr>
          <a:lstStyle>
            <a:lvl1pPr marL="365760" indent="-256032" algn="l" rtl="0" eaLnBrk="1" latinLnBrk="0" hangingPunct="1">
              <a:spcBef>
                <a:spcPts val="300"/>
              </a:spcBef>
              <a:buClr>
                <a:schemeClr val="accent3"/>
              </a:buClr>
              <a:buFont typeface="Georgia"/>
              <a:buChar char="•"/>
              <a:defRPr kumimoji="0" sz="2800" kern="1200">
                <a:solidFill>
                  <a:schemeClr val="tx1"/>
                </a:solidFill>
                <a:latin typeface="+mn-lt"/>
                <a:ea typeface="+mn-ea"/>
                <a:cs typeface="+mn-cs"/>
              </a:defRPr>
            </a:lvl1pPr>
            <a:lvl2pPr marL="658368" indent="-246888" algn="l" rtl="0" eaLnBrk="1" latinLnBrk="0" hangingPunct="1">
              <a:spcBef>
                <a:spcPts val="300"/>
              </a:spcBef>
              <a:buClr>
                <a:schemeClr val="accent2"/>
              </a:buClr>
              <a:buFont typeface="Georgia"/>
              <a:buChar char="▫"/>
              <a:defRPr kumimoji="0" sz="2600" kern="1200">
                <a:solidFill>
                  <a:schemeClr val="accent2"/>
                </a:solidFill>
                <a:latin typeface="+mn-lt"/>
                <a:ea typeface="+mn-ea"/>
                <a:cs typeface="+mn-cs"/>
              </a:defRPr>
            </a:lvl2pPr>
            <a:lvl3pPr marL="923544" indent="-219456" algn="l" rtl="0" eaLnBrk="1" latinLnBrk="0" hangingPunct="1">
              <a:spcBef>
                <a:spcPts val="300"/>
              </a:spcBef>
              <a:buClr>
                <a:schemeClr val="accent1"/>
              </a:buClr>
              <a:buFont typeface="Wingdings 2"/>
              <a:buChar char=""/>
              <a:defRPr kumimoji="0" sz="2400" kern="1200">
                <a:solidFill>
                  <a:schemeClr val="accent1"/>
                </a:solidFill>
                <a:latin typeface="+mn-lt"/>
                <a:ea typeface="+mn-ea"/>
                <a:cs typeface="+mn-cs"/>
              </a:defRPr>
            </a:lvl3pPr>
            <a:lvl4pPr marL="1179576" indent="-201168" algn="l" rtl="0" eaLnBrk="1" latinLnBrk="0" hangingPunct="1">
              <a:spcBef>
                <a:spcPts val="300"/>
              </a:spcBef>
              <a:buClr>
                <a:schemeClr val="accent1"/>
              </a:buClr>
              <a:buFont typeface="Wingdings 2"/>
              <a:buChar char=""/>
              <a:defRPr kumimoji="0" sz="2200" kern="1200">
                <a:solidFill>
                  <a:schemeClr val="accent1"/>
                </a:solidFill>
                <a:latin typeface="+mn-lt"/>
                <a:ea typeface="+mn-ea"/>
                <a:cs typeface="+mn-cs"/>
              </a:defRPr>
            </a:lvl4pPr>
            <a:lvl5pPr marL="1389888" indent="-182880" algn="l" rtl="0" eaLnBrk="1" latinLnBrk="0" hangingPunct="1">
              <a:spcBef>
                <a:spcPts val="300"/>
              </a:spcBef>
              <a:buClr>
                <a:schemeClr val="accent3"/>
              </a:buClr>
              <a:buFont typeface="Georgia"/>
              <a:buChar char="▫"/>
              <a:defRPr kumimoji="0" sz="2000" kern="1200">
                <a:solidFill>
                  <a:schemeClr val="accent3"/>
                </a:solidFill>
                <a:latin typeface="+mn-lt"/>
                <a:ea typeface="+mn-ea"/>
                <a:cs typeface="+mn-cs"/>
              </a:defRPr>
            </a:lvl5pPr>
            <a:lvl6pPr marL="1609344" indent="-182880" algn="l" rtl="0" eaLnBrk="1" latinLnBrk="0" hangingPunct="1">
              <a:spcBef>
                <a:spcPts val="300"/>
              </a:spcBef>
              <a:buClr>
                <a:schemeClr val="accent3"/>
              </a:buClr>
              <a:buFont typeface="Georgia"/>
              <a:buChar char="▫"/>
              <a:defRPr kumimoji="0" sz="1800" kern="1200">
                <a:solidFill>
                  <a:schemeClr val="accent3"/>
                </a:solidFill>
                <a:latin typeface="+mn-lt"/>
                <a:ea typeface="+mn-ea"/>
                <a:cs typeface="+mn-cs"/>
              </a:defRPr>
            </a:lvl6pPr>
            <a:lvl7pPr marL="1828800" indent="-182880" algn="l" rtl="0" eaLnBrk="1" latinLnBrk="0" hangingPunct="1">
              <a:spcBef>
                <a:spcPts val="300"/>
              </a:spcBef>
              <a:buClr>
                <a:schemeClr val="accent3"/>
              </a:buClr>
              <a:buFont typeface="Georgia"/>
              <a:buChar char="▫"/>
              <a:defRPr kumimoji="0" sz="1600" kern="1200">
                <a:solidFill>
                  <a:schemeClr val="accent3"/>
                </a:solidFill>
                <a:latin typeface="+mn-lt"/>
                <a:ea typeface="+mn-ea"/>
                <a:cs typeface="+mn-cs"/>
              </a:defRPr>
            </a:lvl7pPr>
            <a:lvl8pPr marL="2029968" indent="-182880" algn="l" rtl="0" eaLnBrk="1" latinLnBrk="0" hangingPunct="1">
              <a:spcBef>
                <a:spcPts val="300"/>
              </a:spcBef>
              <a:buClr>
                <a:schemeClr val="accent3"/>
              </a:buClr>
              <a:buFont typeface="Georgia"/>
              <a:buChar char="◦"/>
              <a:defRPr kumimoji="0" sz="1500" kern="1200">
                <a:solidFill>
                  <a:schemeClr val="accent3"/>
                </a:solidFill>
                <a:latin typeface="+mn-lt"/>
                <a:ea typeface="+mn-ea"/>
                <a:cs typeface="+mn-cs"/>
              </a:defRPr>
            </a:lvl8pPr>
            <a:lvl9pPr marL="2240280" indent="-182880" algn="l" rtl="0" eaLnBrk="1" latinLnBrk="0" hangingPunct="1">
              <a:spcBef>
                <a:spcPts val="300"/>
              </a:spcBef>
              <a:buClr>
                <a:schemeClr val="accent3"/>
              </a:buClr>
              <a:buFont typeface="Georgia"/>
              <a:buChar char="◦"/>
              <a:defRPr kumimoji="0" sz="1400" kern="1200" baseline="0">
                <a:solidFill>
                  <a:schemeClr val="accent3"/>
                </a:solidFill>
                <a:latin typeface="+mn-lt"/>
                <a:ea typeface="+mn-ea"/>
                <a:cs typeface="+mn-cs"/>
              </a:defRPr>
            </a:lvl9pPr>
          </a:lstStyle>
          <a:p>
            <a:r>
              <a:rPr lang="en-US" sz="2200" dirty="0" smtClean="0"/>
              <a:t>A UML frame called ‘alt’ can be used to show two or more mutually exclusive message sequences</a:t>
            </a:r>
            <a:endParaRPr lang="en-US" sz="2200" dirty="0"/>
          </a:p>
        </p:txBody>
      </p:sp>
      <p:sp>
        <p:nvSpPr>
          <p:cNvPr id="6" name="Content Placeholder 2"/>
          <p:cNvSpPr>
            <a:spLocks noGrp="1"/>
          </p:cNvSpPr>
          <p:nvPr>
            <p:ph idx="1"/>
          </p:nvPr>
        </p:nvSpPr>
        <p:spPr>
          <a:xfrm>
            <a:off x="457200" y="2249424"/>
            <a:ext cx="3898776" cy="4325112"/>
          </a:xfrm>
        </p:spPr>
        <p:txBody>
          <a:bodyPr>
            <a:normAutofit lnSpcReduction="10000"/>
          </a:bodyPr>
          <a:lstStyle/>
          <a:p>
            <a:pPr marL="109728" indent="0">
              <a:buNone/>
            </a:pPr>
            <a:r>
              <a:rPr lang="en-US" sz="2000" dirty="0" smtClean="0"/>
              <a:t>Academic staff can </a:t>
            </a:r>
            <a:r>
              <a:rPr lang="en-US" sz="2000" dirty="0" smtClean="0">
                <a:solidFill>
                  <a:schemeClr val="accent3"/>
                </a:solidFill>
              </a:rPr>
              <a:t>set a coursework</a:t>
            </a:r>
            <a:r>
              <a:rPr lang="en-US" sz="2000" dirty="0" smtClean="0"/>
              <a:t> or </a:t>
            </a:r>
            <a:r>
              <a:rPr lang="en-US" sz="2000" dirty="0" smtClean="0">
                <a:solidFill>
                  <a:srgbClr val="A04DA3"/>
                </a:solidFill>
              </a:rPr>
              <a:t>duplicate an existing coursework </a:t>
            </a:r>
            <a:r>
              <a:rPr lang="en-US" sz="2000" dirty="0" smtClean="0"/>
              <a:t>using an assessment system. The system alerts students to new assignments, and allows them to submit their work. Some students use a proofreader to check their work before submission. Submitted coursework is then sent back to the academic to be assessed. Feedback and marks are submitted to the system, which passes them on to the student. </a:t>
            </a:r>
            <a:endParaRPr lang="en-US" sz="2000" dirty="0"/>
          </a:p>
        </p:txBody>
      </p:sp>
      <p:cxnSp>
        <p:nvCxnSpPr>
          <p:cNvPr id="8" name="Straight Arrow Connector 7"/>
          <p:cNvCxnSpPr/>
          <p:nvPr/>
        </p:nvCxnSpPr>
        <p:spPr>
          <a:xfrm flipH="1">
            <a:off x="7692574" y="4365104"/>
            <a:ext cx="20324" cy="2209432"/>
          </a:xfrm>
          <a:prstGeom prst="straightConnector1">
            <a:avLst/>
          </a:prstGeom>
          <a:ln>
            <a:prstDash val="dash"/>
            <a:tailEnd type="none" w="lg" len="med"/>
          </a:ln>
        </p:spPr>
        <p:style>
          <a:lnRef idx="2">
            <a:schemeClr val="accent1"/>
          </a:lnRef>
          <a:fillRef idx="0">
            <a:schemeClr val="accent1"/>
          </a:fillRef>
          <a:effectRef idx="1">
            <a:schemeClr val="accent1"/>
          </a:effectRef>
          <a:fontRef idx="minor">
            <a:schemeClr val="tx1"/>
          </a:fontRef>
        </p:style>
      </p:cxnSp>
      <p:sp>
        <p:nvSpPr>
          <p:cNvPr id="9" name="Rectangle 8"/>
          <p:cNvSpPr/>
          <p:nvPr/>
        </p:nvSpPr>
        <p:spPr>
          <a:xfrm>
            <a:off x="6938441" y="3861048"/>
            <a:ext cx="1800200" cy="504056"/>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en-US" sz="1400" dirty="0" err="1" smtClean="0"/>
              <a:t>ecshandin</a:t>
            </a:r>
            <a:r>
              <a:rPr lang="en-US" sz="1400" dirty="0" smtClean="0"/>
              <a:t> : </a:t>
            </a:r>
            <a:r>
              <a:rPr lang="en-US" sz="1400" dirty="0" err="1" smtClean="0"/>
              <a:t>AssessmentSystem</a:t>
            </a:r>
            <a:endParaRPr lang="en-US" sz="1400" dirty="0"/>
          </a:p>
        </p:txBody>
      </p:sp>
      <p:cxnSp>
        <p:nvCxnSpPr>
          <p:cNvPr id="10" name="Straight Arrow Connector 9"/>
          <p:cNvCxnSpPr/>
          <p:nvPr/>
        </p:nvCxnSpPr>
        <p:spPr>
          <a:xfrm flipH="1">
            <a:off x="5693390" y="4365104"/>
            <a:ext cx="30739" cy="2209432"/>
          </a:xfrm>
          <a:prstGeom prst="straightConnector1">
            <a:avLst/>
          </a:prstGeom>
          <a:ln>
            <a:prstDash val="dash"/>
            <a:tailEnd type="none" w="lg" len="med"/>
          </a:ln>
        </p:spPr>
        <p:style>
          <a:lnRef idx="2">
            <a:schemeClr val="accent1"/>
          </a:lnRef>
          <a:fillRef idx="0">
            <a:schemeClr val="accent1"/>
          </a:fillRef>
          <a:effectRef idx="1">
            <a:schemeClr val="accent1"/>
          </a:effectRef>
          <a:fontRef idx="minor">
            <a:schemeClr val="tx1"/>
          </a:fontRef>
        </p:style>
      </p:cxnSp>
      <p:sp>
        <p:nvSpPr>
          <p:cNvPr id="11" name="Rectangle 10"/>
          <p:cNvSpPr/>
          <p:nvPr/>
        </p:nvSpPr>
        <p:spPr>
          <a:xfrm>
            <a:off x="4716016" y="3861048"/>
            <a:ext cx="1800200" cy="504056"/>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en-US" sz="1400" dirty="0" smtClean="0"/>
              <a:t>tutor : </a:t>
            </a:r>
            <a:r>
              <a:rPr lang="en-US" sz="1400" dirty="0" err="1" smtClean="0"/>
              <a:t>AcademicStaff</a:t>
            </a:r>
            <a:endParaRPr lang="en-US" sz="1400" dirty="0"/>
          </a:p>
        </p:txBody>
      </p:sp>
      <p:cxnSp>
        <p:nvCxnSpPr>
          <p:cNvPr id="17" name="Straight Arrow Connector 16"/>
          <p:cNvCxnSpPr/>
          <p:nvPr/>
        </p:nvCxnSpPr>
        <p:spPr>
          <a:xfrm>
            <a:off x="5702207" y="6003296"/>
            <a:ext cx="1854573" cy="0"/>
          </a:xfrm>
          <a:prstGeom prst="straightConnector1">
            <a:avLst/>
          </a:prstGeom>
          <a:ln>
            <a:tailEnd type="triangle" w="lg" len="med"/>
          </a:ln>
        </p:spPr>
        <p:style>
          <a:lnRef idx="2">
            <a:schemeClr val="accent1"/>
          </a:lnRef>
          <a:fillRef idx="0">
            <a:schemeClr val="accent1"/>
          </a:fillRef>
          <a:effectRef idx="1">
            <a:schemeClr val="accent1"/>
          </a:effectRef>
          <a:fontRef idx="minor">
            <a:schemeClr val="tx1"/>
          </a:fontRef>
        </p:style>
      </p:cxnSp>
      <p:sp>
        <p:nvSpPr>
          <p:cNvPr id="18" name="TextBox 17"/>
          <p:cNvSpPr txBox="1"/>
          <p:nvPr/>
        </p:nvSpPr>
        <p:spPr>
          <a:xfrm>
            <a:off x="5733169" y="5661247"/>
            <a:ext cx="1872208" cy="307777"/>
          </a:xfrm>
          <a:prstGeom prst="rect">
            <a:avLst/>
          </a:prstGeom>
          <a:noFill/>
        </p:spPr>
        <p:txBody>
          <a:bodyPr wrap="square" rtlCol="0">
            <a:spAutoFit/>
          </a:bodyPr>
          <a:lstStyle/>
          <a:p>
            <a:pPr algn="ctr"/>
            <a:r>
              <a:rPr lang="en-US" sz="1400" dirty="0" err="1" smtClean="0">
                <a:solidFill>
                  <a:schemeClr val="tx2"/>
                </a:solidFill>
              </a:rPr>
              <a:t>setNewCswk</a:t>
            </a:r>
            <a:r>
              <a:rPr lang="en-US" sz="1400" dirty="0" smtClean="0">
                <a:solidFill>
                  <a:schemeClr val="tx2"/>
                </a:solidFill>
              </a:rPr>
              <a:t>()</a:t>
            </a:r>
            <a:endParaRPr lang="en-US" sz="1400" dirty="0">
              <a:solidFill>
                <a:schemeClr val="tx2"/>
              </a:solidFill>
            </a:endParaRPr>
          </a:p>
        </p:txBody>
      </p:sp>
      <p:cxnSp>
        <p:nvCxnSpPr>
          <p:cNvPr id="19" name="Straight Arrow Connector 18"/>
          <p:cNvCxnSpPr/>
          <p:nvPr/>
        </p:nvCxnSpPr>
        <p:spPr>
          <a:xfrm>
            <a:off x="5693390" y="5517231"/>
            <a:ext cx="1854573" cy="0"/>
          </a:xfrm>
          <a:prstGeom prst="straightConnector1">
            <a:avLst/>
          </a:prstGeom>
          <a:ln>
            <a:tailEnd type="triangle" w="lg" len="med"/>
          </a:ln>
        </p:spPr>
        <p:style>
          <a:lnRef idx="2">
            <a:schemeClr val="accent1"/>
          </a:lnRef>
          <a:fillRef idx="0">
            <a:schemeClr val="accent1"/>
          </a:fillRef>
          <a:effectRef idx="1">
            <a:schemeClr val="accent1"/>
          </a:effectRef>
          <a:fontRef idx="minor">
            <a:schemeClr val="tx1"/>
          </a:fontRef>
        </p:style>
      </p:cxnSp>
      <p:sp>
        <p:nvSpPr>
          <p:cNvPr id="20" name="TextBox 19"/>
          <p:cNvSpPr txBox="1"/>
          <p:nvPr/>
        </p:nvSpPr>
        <p:spPr>
          <a:xfrm>
            <a:off x="5724352" y="5157191"/>
            <a:ext cx="1872208" cy="307777"/>
          </a:xfrm>
          <a:prstGeom prst="rect">
            <a:avLst/>
          </a:prstGeom>
          <a:noFill/>
        </p:spPr>
        <p:txBody>
          <a:bodyPr wrap="square" rtlCol="0">
            <a:spAutoFit/>
          </a:bodyPr>
          <a:lstStyle/>
          <a:p>
            <a:pPr algn="ctr"/>
            <a:r>
              <a:rPr lang="en-US" sz="1400" dirty="0" err="1" smtClean="0">
                <a:solidFill>
                  <a:schemeClr val="tx2"/>
                </a:solidFill>
              </a:rPr>
              <a:t>duplicateCswk</a:t>
            </a:r>
            <a:r>
              <a:rPr lang="en-US" sz="1400" dirty="0" smtClean="0">
                <a:solidFill>
                  <a:schemeClr val="tx2"/>
                </a:solidFill>
              </a:rPr>
              <a:t>()</a:t>
            </a:r>
            <a:endParaRPr lang="en-US" sz="1400" dirty="0">
              <a:solidFill>
                <a:schemeClr val="tx2"/>
              </a:solidFill>
            </a:endParaRPr>
          </a:p>
        </p:txBody>
      </p:sp>
      <p:sp>
        <p:nvSpPr>
          <p:cNvPr id="21" name="Rectangle 20"/>
          <p:cNvSpPr/>
          <p:nvPr/>
        </p:nvSpPr>
        <p:spPr>
          <a:xfrm>
            <a:off x="4725057" y="4581128"/>
            <a:ext cx="3312367" cy="1584175"/>
          </a:xfrm>
          <a:prstGeom prst="rect">
            <a:avLst/>
          </a:prstGeom>
          <a:noFill/>
          <a:ln>
            <a:solidFill>
              <a:schemeClr val="accent1">
                <a:lumMod val="40000"/>
                <a:lumOff val="60000"/>
              </a:schemeClr>
            </a:solidFill>
          </a:ln>
          <a:effectLst/>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sz="1400" dirty="0"/>
          </a:p>
        </p:txBody>
      </p:sp>
      <p:cxnSp>
        <p:nvCxnSpPr>
          <p:cNvPr id="22" name="Straight Arrow Connector 21"/>
          <p:cNvCxnSpPr/>
          <p:nvPr/>
        </p:nvCxnSpPr>
        <p:spPr>
          <a:xfrm>
            <a:off x="4725057" y="5661247"/>
            <a:ext cx="3302467" cy="0"/>
          </a:xfrm>
          <a:prstGeom prst="straightConnector1">
            <a:avLst/>
          </a:prstGeom>
          <a:ln>
            <a:solidFill>
              <a:schemeClr val="accent1">
                <a:lumMod val="40000"/>
                <a:lumOff val="60000"/>
              </a:schemeClr>
            </a:solidFill>
            <a:prstDash val="dash"/>
            <a:tailEnd type="none" w="lg" len="med"/>
          </a:ln>
          <a:effectLst/>
        </p:spPr>
        <p:style>
          <a:lnRef idx="2">
            <a:schemeClr val="accent1"/>
          </a:lnRef>
          <a:fillRef idx="0">
            <a:schemeClr val="accent1"/>
          </a:fillRef>
          <a:effectRef idx="1">
            <a:schemeClr val="accent1"/>
          </a:effectRef>
          <a:fontRef idx="minor">
            <a:schemeClr val="tx1"/>
          </a:fontRef>
        </p:style>
      </p:cxnSp>
      <p:sp>
        <p:nvSpPr>
          <p:cNvPr id="23" name="TextBox 22"/>
          <p:cNvSpPr txBox="1"/>
          <p:nvPr/>
        </p:nvSpPr>
        <p:spPr>
          <a:xfrm>
            <a:off x="4797065" y="5661247"/>
            <a:ext cx="640747" cy="307777"/>
          </a:xfrm>
          <a:prstGeom prst="rect">
            <a:avLst/>
          </a:prstGeom>
          <a:solidFill>
            <a:schemeClr val="bg1"/>
          </a:solidFill>
        </p:spPr>
        <p:txBody>
          <a:bodyPr wrap="square" rtlCol="0">
            <a:spAutoFit/>
          </a:bodyPr>
          <a:lstStyle/>
          <a:p>
            <a:pPr algn="ctr"/>
            <a:r>
              <a:rPr lang="en-US" sz="1400" dirty="0" smtClean="0">
                <a:solidFill>
                  <a:schemeClr val="accent1">
                    <a:lumMod val="60000"/>
                    <a:lumOff val="40000"/>
                  </a:schemeClr>
                </a:solidFill>
              </a:rPr>
              <a:t>[else]</a:t>
            </a:r>
            <a:endParaRPr lang="en-US" sz="1400" dirty="0">
              <a:solidFill>
                <a:schemeClr val="accent1">
                  <a:lumMod val="60000"/>
                  <a:lumOff val="40000"/>
                </a:schemeClr>
              </a:solidFill>
            </a:endParaRPr>
          </a:p>
        </p:txBody>
      </p:sp>
      <p:sp>
        <p:nvSpPr>
          <p:cNvPr id="24" name="TextBox 23"/>
          <p:cNvSpPr txBox="1"/>
          <p:nvPr/>
        </p:nvSpPr>
        <p:spPr>
          <a:xfrm>
            <a:off x="4806965" y="4869159"/>
            <a:ext cx="1876833" cy="307777"/>
          </a:xfrm>
          <a:prstGeom prst="rect">
            <a:avLst/>
          </a:prstGeom>
          <a:solidFill>
            <a:schemeClr val="bg1"/>
          </a:solidFill>
        </p:spPr>
        <p:txBody>
          <a:bodyPr wrap="square" rtlCol="0">
            <a:spAutoFit/>
          </a:bodyPr>
          <a:lstStyle/>
          <a:p>
            <a:pPr algn="ctr"/>
            <a:r>
              <a:rPr lang="en-US" sz="1400" dirty="0" smtClean="0">
                <a:solidFill>
                  <a:schemeClr val="accent1">
                    <a:lumMod val="60000"/>
                    <a:lumOff val="40000"/>
                  </a:schemeClr>
                </a:solidFill>
              </a:rPr>
              <a:t>[</a:t>
            </a:r>
            <a:r>
              <a:rPr lang="en-US" sz="1400" dirty="0" err="1" smtClean="0">
                <a:solidFill>
                  <a:schemeClr val="accent1">
                    <a:lumMod val="60000"/>
                    <a:lumOff val="40000"/>
                  </a:schemeClr>
                </a:solidFill>
              </a:rPr>
              <a:t>existingCswk</a:t>
            </a:r>
            <a:r>
              <a:rPr lang="en-US" sz="1400" dirty="0" smtClean="0">
                <a:solidFill>
                  <a:schemeClr val="accent1">
                    <a:lumMod val="60000"/>
                    <a:lumOff val="40000"/>
                  </a:schemeClr>
                </a:solidFill>
              </a:rPr>
              <a:t> = true]</a:t>
            </a:r>
            <a:endParaRPr lang="en-US" sz="1400" dirty="0">
              <a:solidFill>
                <a:schemeClr val="accent1">
                  <a:lumMod val="60000"/>
                  <a:lumOff val="40000"/>
                </a:schemeClr>
              </a:solidFill>
            </a:endParaRPr>
          </a:p>
        </p:txBody>
      </p:sp>
      <p:sp>
        <p:nvSpPr>
          <p:cNvPr id="25" name="Snip Single Corner Rectangle 24"/>
          <p:cNvSpPr/>
          <p:nvPr/>
        </p:nvSpPr>
        <p:spPr>
          <a:xfrm flipV="1">
            <a:off x="4734957" y="4591243"/>
            <a:ext cx="706335" cy="336273"/>
          </a:xfrm>
          <a:prstGeom prst="snip1Rect">
            <a:avLst>
              <a:gd name="adj" fmla="val 50000"/>
            </a:avLst>
          </a:prstGeom>
          <a:solidFill>
            <a:schemeClr val="bg1"/>
          </a:solidFill>
          <a:ln>
            <a:solidFill>
              <a:schemeClr val="accent1">
                <a:lumMod val="40000"/>
                <a:lumOff val="60000"/>
              </a:schemeClr>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accent1"/>
              </a:solidFill>
            </a:endParaRPr>
          </a:p>
        </p:txBody>
      </p:sp>
      <p:sp>
        <p:nvSpPr>
          <p:cNvPr id="26" name="TextBox 25"/>
          <p:cNvSpPr txBox="1"/>
          <p:nvPr/>
        </p:nvSpPr>
        <p:spPr>
          <a:xfrm>
            <a:off x="4725058" y="4574259"/>
            <a:ext cx="729329" cy="307775"/>
          </a:xfrm>
          <a:prstGeom prst="rect">
            <a:avLst/>
          </a:prstGeom>
          <a:noFill/>
        </p:spPr>
        <p:txBody>
          <a:bodyPr wrap="square" rtlCol="0">
            <a:spAutoFit/>
          </a:bodyPr>
          <a:lstStyle/>
          <a:p>
            <a:pPr algn="ctr"/>
            <a:r>
              <a:rPr lang="en-US" sz="1400" dirty="0" smtClean="0">
                <a:solidFill>
                  <a:schemeClr val="accent1">
                    <a:lumMod val="60000"/>
                    <a:lumOff val="40000"/>
                  </a:schemeClr>
                </a:solidFill>
              </a:rPr>
              <a:t>alt</a:t>
            </a:r>
            <a:endParaRPr lang="en-US" sz="1400" dirty="0">
              <a:solidFill>
                <a:schemeClr val="accent1">
                  <a:lumMod val="60000"/>
                  <a:lumOff val="40000"/>
                </a:schemeClr>
              </a:solidFill>
            </a:endParaRPr>
          </a:p>
        </p:txBody>
      </p:sp>
      <p:sp>
        <p:nvSpPr>
          <p:cNvPr id="27" name="Rectangle 26"/>
          <p:cNvSpPr/>
          <p:nvPr/>
        </p:nvSpPr>
        <p:spPr>
          <a:xfrm>
            <a:off x="7547963" y="5517231"/>
            <a:ext cx="264397" cy="895329"/>
          </a:xfrm>
          <a:prstGeom prst="rect">
            <a:avLst/>
          </a:prstGeom>
          <a:solidFill>
            <a:schemeClr val="bg1"/>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sz="1400" dirty="0"/>
          </a:p>
        </p:txBody>
      </p:sp>
    </p:spTree>
    <p:extLst>
      <p:ext uri="{BB962C8B-B14F-4D97-AF65-F5344CB8AC3E}">
        <p14:creationId xmlns:p14="http://schemas.microsoft.com/office/powerpoint/2010/main" val="251292884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Straight Arrow Connector 3"/>
          <p:cNvCxnSpPr/>
          <p:nvPr/>
        </p:nvCxnSpPr>
        <p:spPr>
          <a:xfrm flipH="1">
            <a:off x="5850511" y="1196752"/>
            <a:ext cx="17634" cy="5400600"/>
          </a:xfrm>
          <a:prstGeom prst="straightConnector1">
            <a:avLst/>
          </a:prstGeom>
          <a:ln>
            <a:prstDash val="dash"/>
            <a:tailEnd type="none" w="lg" len="med"/>
          </a:ln>
        </p:spPr>
        <p:style>
          <a:lnRef idx="2">
            <a:schemeClr val="accent1"/>
          </a:lnRef>
          <a:fillRef idx="0">
            <a:schemeClr val="accent1"/>
          </a:fillRef>
          <a:effectRef idx="1">
            <a:schemeClr val="accent1"/>
          </a:effectRef>
          <a:fontRef idx="minor">
            <a:schemeClr val="tx1"/>
          </a:fontRef>
        </p:style>
      </p:cxnSp>
      <p:sp>
        <p:nvSpPr>
          <p:cNvPr id="6" name="Rectangle 5"/>
          <p:cNvSpPr/>
          <p:nvPr/>
        </p:nvSpPr>
        <p:spPr>
          <a:xfrm>
            <a:off x="4932040" y="692696"/>
            <a:ext cx="1800200" cy="504056"/>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en-US" sz="1400" dirty="0" smtClean="0"/>
              <a:t>assesse :</a:t>
            </a:r>
          </a:p>
          <a:p>
            <a:pPr algn="ctr"/>
            <a:r>
              <a:rPr lang="en-US" sz="1400" dirty="0" smtClean="0"/>
              <a:t>Student</a:t>
            </a:r>
            <a:endParaRPr lang="en-US" sz="1400" dirty="0"/>
          </a:p>
        </p:txBody>
      </p:sp>
      <p:cxnSp>
        <p:nvCxnSpPr>
          <p:cNvPr id="7" name="Straight Arrow Connector 6"/>
          <p:cNvCxnSpPr/>
          <p:nvPr/>
        </p:nvCxnSpPr>
        <p:spPr>
          <a:xfrm flipH="1">
            <a:off x="3146589" y="1196752"/>
            <a:ext cx="39628" cy="5400600"/>
          </a:xfrm>
          <a:prstGeom prst="straightConnector1">
            <a:avLst/>
          </a:prstGeom>
          <a:ln>
            <a:prstDash val="dash"/>
            <a:tailEnd type="none" w="lg" len="med"/>
          </a:ln>
        </p:spPr>
        <p:style>
          <a:lnRef idx="2">
            <a:schemeClr val="accent1"/>
          </a:lnRef>
          <a:fillRef idx="0">
            <a:schemeClr val="accent1"/>
          </a:fillRef>
          <a:effectRef idx="1">
            <a:schemeClr val="accent1"/>
          </a:effectRef>
          <a:fontRef idx="minor">
            <a:schemeClr val="tx1"/>
          </a:fontRef>
        </p:style>
      </p:cxnSp>
      <p:sp>
        <p:nvSpPr>
          <p:cNvPr id="8" name="Rectangle 7"/>
          <p:cNvSpPr/>
          <p:nvPr/>
        </p:nvSpPr>
        <p:spPr>
          <a:xfrm>
            <a:off x="2411760" y="692696"/>
            <a:ext cx="1800200" cy="504056"/>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en-US" sz="1400" dirty="0" err="1" smtClean="0"/>
              <a:t>ecshandin</a:t>
            </a:r>
            <a:r>
              <a:rPr lang="en-US" sz="1400" dirty="0" smtClean="0"/>
              <a:t> : </a:t>
            </a:r>
            <a:r>
              <a:rPr lang="en-US" sz="1400" dirty="0" err="1" smtClean="0"/>
              <a:t>AssessmentSystem</a:t>
            </a:r>
            <a:endParaRPr lang="en-US" sz="1400" dirty="0"/>
          </a:p>
        </p:txBody>
      </p:sp>
      <p:cxnSp>
        <p:nvCxnSpPr>
          <p:cNvPr id="9" name="Straight Arrow Connector 8"/>
          <p:cNvCxnSpPr/>
          <p:nvPr/>
        </p:nvCxnSpPr>
        <p:spPr>
          <a:xfrm flipH="1">
            <a:off x="1115616" y="1196752"/>
            <a:ext cx="72008" cy="5472608"/>
          </a:xfrm>
          <a:prstGeom prst="straightConnector1">
            <a:avLst/>
          </a:prstGeom>
          <a:ln>
            <a:prstDash val="dash"/>
            <a:tailEnd type="none" w="lg" len="med"/>
          </a:ln>
        </p:spPr>
        <p:style>
          <a:lnRef idx="2">
            <a:schemeClr val="accent1"/>
          </a:lnRef>
          <a:fillRef idx="0">
            <a:schemeClr val="accent1"/>
          </a:fillRef>
          <a:effectRef idx="1">
            <a:schemeClr val="accent1"/>
          </a:effectRef>
          <a:fontRef idx="minor">
            <a:schemeClr val="tx1"/>
          </a:fontRef>
        </p:style>
      </p:cxnSp>
      <p:sp>
        <p:nvSpPr>
          <p:cNvPr id="10" name="Rectangle 9"/>
          <p:cNvSpPr/>
          <p:nvPr/>
        </p:nvSpPr>
        <p:spPr>
          <a:xfrm>
            <a:off x="179512" y="692696"/>
            <a:ext cx="1800200" cy="504056"/>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en-US" sz="1400" dirty="0" smtClean="0"/>
              <a:t>tutor : </a:t>
            </a:r>
            <a:r>
              <a:rPr lang="en-US" sz="1400" dirty="0" err="1" smtClean="0"/>
              <a:t>AcademicStaff</a:t>
            </a:r>
            <a:endParaRPr lang="en-US" sz="1400" dirty="0"/>
          </a:p>
        </p:txBody>
      </p:sp>
      <p:cxnSp>
        <p:nvCxnSpPr>
          <p:cNvPr id="11" name="Straight Arrow Connector 10"/>
          <p:cNvCxnSpPr/>
          <p:nvPr/>
        </p:nvCxnSpPr>
        <p:spPr>
          <a:xfrm flipH="1">
            <a:off x="7812360" y="1234572"/>
            <a:ext cx="2" cy="5362780"/>
          </a:xfrm>
          <a:prstGeom prst="straightConnector1">
            <a:avLst/>
          </a:prstGeom>
          <a:ln>
            <a:prstDash val="dash"/>
            <a:tailEnd type="none" w="lg" len="med"/>
          </a:ln>
        </p:spPr>
        <p:style>
          <a:lnRef idx="2">
            <a:schemeClr val="accent1"/>
          </a:lnRef>
          <a:fillRef idx="0">
            <a:schemeClr val="accent1"/>
          </a:fillRef>
          <a:effectRef idx="1">
            <a:schemeClr val="accent1"/>
          </a:effectRef>
          <a:fontRef idx="minor">
            <a:schemeClr val="tx1"/>
          </a:fontRef>
        </p:style>
      </p:cxnSp>
      <p:sp>
        <p:nvSpPr>
          <p:cNvPr id="12" name="Rectangle 11"/>
          <p:cNvSpPr/>
          <p:nvPr/>
        </p:nvSpPr>
        <p:spPr>
          <a:xfrm>
            <a:off x="6948264" y="692696"/>
            <a:ext cx="1800200" cy="504056"/>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en-US" sz="1400" dirty="0" smtClean="0"/>
              <a:t>reader: </a:t>
            </a:r>
          </a:p>
          <a:p>
            <a:pPr algn="ctr"/>
            <a:r>
              <a:rPr lang="en-US" sz="1400" dirty="0" err="1" smtClean="0"/>
              <a:t>ProofReader</a:t>
            </a:r>
            <a:endParaRPr lang="en-US" sz="1400" dirty="0"/>
          </a:p>
        </p:txBody>
      </p:sp>
      <p:sp>
        <p:nvSpPr>
          <p:cNvPr id="13" name="Rectangle 12"/>
          <p:cNvSpPr/>
          <p:nvPr/>
        </p:nvSpPr>
        <p:spPr>
          <a:xfrm>
            <a:off x="3034955" y="2728665"/>
            <a:ext cx="259836" cy="1924471"/>
          </a:xfrm>
          <a:prstGeom prst="rect">
            <a:avLst/>
          </a:prstGeom>
          <a:solidFill>
            <a:schemeClr val="bg1"/>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sz="1400" dirty="0"/>
          </a:p>
        </p:txBody>
      </p:sp>
      <p:cxnSp>
        <p:nvCxnSpPr>
          <p:cNvPr id="14" name="Straight Arrow Connector 13"/>
          <p:cNvCxnSpPr/>
          <p:nvPr/>
        </p:nvCxnSpPr>
        <p:spPr>
          <a:xfrm>
            <a:off x="1156662" y="2762937"/>
            <a:ext cx="1854573" cy="0"/>
          </a:xfrm>
          <a:prstGeom prst="straightConnector1">
            <a:avLst/>
          </a:prstGeom>
          <a:ln>
            <a:tailEnd type="triangle" w="lg" len="med"/>
          </a:ln>
        </p:spPr>
        <p:style>
          <a:lnRef idx="2">
            <a:schemeClr val="accent1"/>
          </a:lnRef>
          <a:fillRef idx="0">
            <a:schemeClr val="accent1"/>
          </a:fillRef>
          <a:effectRef idx="1">
            <a:schemeClr val="accent1"/>
          </a:effectRef>
          <a:fontRef idx="minor">
            <a:schemeClr val="tx1"/>
          </a:fontRef>
        </p:style>
      </p:cxnSp>
      <p:sp>
        <p:nvSpPr>
          <p:cNvPr id="17" name="TextBox 16"/>
          <p:cNvSpPr txBox="1"/>
          <p:nvPr/>
        </p:nvSpPr>
        <p:spPr>
          <a:xfrm>
            <a:off x="1187624" y="2420888"/>
            <a:ext cx="1872208" cy="307777"/>
          </a:xfrm>
          <a:prstGeom prst="rect">
            <a:avLst/>
          </a:prstGeom>
          <a:noFill/>
        </p:spPr>
        <p:txBody>
          <a:bodyPr wrap="square" rtlCol="0">
            <a:spAutoFit/>
          </a:bodyPr>
          <a:lstStyle/>
          <a:p>
            <a:pPr algn="ctr"/>
            <a:r>
              <a:rPr lang="en-US" sz="1400" dirty="0" err="1" smtClean="0">
                <a:solidFill>
                  <a:schemeClr val="tx2"/>
                </a:solidFill>
              </a:rPr>
              <a:t>setNewCswk</a:t>
            </a:r>
            <a:r>
              <a:rPr lang="en-US" sz="1400" dirty="0" smtClean="0">
                <a:solidFill>
                  <a:schemeClr val="tx2"/>
                </a:solidFill>
              </a:rPr>
              <a:t>()</a:t>
            </a:r>
            <a:endParaRPr lang="en-US" sz="1400" dirty="0">
              <a:solidFill>
                <a:schemeClr val="tx2"/>
              </a:solidFill>
            </a:endParaRPr>
          </a:p>
        </p:txBody>
      </p:sp>
      <p:cxnSp>
        <p:nvCxnSpPr>
          <p:cNvPr id="18" name="Straight Arrow Connector 17"/>
          <p:cNvCxnSpPr/>
          <p:nvPr/>
        </p:nvCxnSpPr>
        <p:spPr>
          <a:xfrm>
            <a:off x="3276660" y="3150260"/>
            <a:ext cx="2461134" cy="0"/>
          </a:xfrm>
          <a:prstGeom prst="straightConnector1">
            <a:avLst/>
          </a:prstGeom>
          <a:ln>
            <a:tailEnd type="triangle" w="lg" len="med"/>
          </a:ln>
        </p:spPr>
        <p:style>
          <a:lnRef idx="2">
            <a:schemeClr val="accent1"/>
          </a:lnRef>
          <a:fillRef idx="0">
            <a:schemeClr val="accent1"/>
          </a:fillRef>
          <a:effectRef idx="1">
            <a:schemeClr val="accent1"/>
          </a:effectRef>
          <a:fontRef idx="minor">
            <a:schemeClr val="tx1"/>
          </a:fontRef>
        </p:style>
      </p:cxnSp>
      <p:sp>
        <p:nvSpPr>
          <p:cNvPr id="19" name="TextBox 18"/>
          <p:cNvSpPr txBox="1"/>
          <p:nvPr/>
        </p:nvSpPr>
        <p:spPr>
          <a:xfrm>
            <a:off x="3546255" y="2780928"/>
            <a:ext cx="1961849" cy="307777"/>
          </a:xfrm>
          <a:prstGeom prst="rect">
            <a:avLst/>
          </a:prstGeom>
          <a:noFill/>
        </p:spPr>
        <p:txBody>
          <a:bodyPr wrap="square" rtlCol="0">
            <a:spAutoFit/>
          </a:bodyPr>
          <a:lstStyle/>
          <a:p>
            <a:pPr algn="ctr"/>
            <a:r>
              <a:rPr lang="en-US" sz="1400" dirty="0" err="1" smtClean="0">
                <a:solidFill>
                  <a:schemeClr val="tx2"/>
                </a:solidFill>
              </a:rPr>
              <a:t>alertStudentToCswk</a:t>
            </a:r>
            <a:r>
              <a:rPr lang="en-US" sz="1400" dirty="0" smtClean="0">
                <a:solidFill>
                  <a:schemeClr val="tx2"/>
                </a:solidFill>
              </a:rPr>
              <a:t>()</a:t>
            </a:r>
            <a:endParaRPr lang="en-US" sz="1400" dirty="0">
              <a:solidFill>
                <a:schemeClr val="tx2"/>
              </a:solidFill>
            </a:endParaRPr>
          </a:p>
        </p:txBody>
      </p:sp>
      <p:cxnSp>
        <p:nvCxnSpPr>
          <p:cNvPr id="21" name="Straight Arrow Connector 20"/>
          <p:cNvCxnSpPr/>
          <p:nvPr/>
        </p:nvCxnSpPr>
        <p:spPr>
          <a:xfrm flipH="1">
            <a:off x="3258222" y="4437112"/>
            <a:ext cx="2479572" cy="0"/>
          </a:xfrm>
          <a:prstGeom prst="straightConnector1">
            <a:avLst/>
          </a:prstGeom>
          <a:ln>
            <a:prstDash val="sysDash"/>
            <a:tailEnd type="arrow" w="lg" len="med"/>
          </a:ln>
        </p:spPr>
        <p:style>
          <a:lnRef idx="2">
            <a:schemeClr val="accent1"/>
          </a:lnRef>
          <a:fillRef idx="0">
            <a:schemeClr val="accent1"/>
          </a:fillRef>
          <a:effectRef idx="1">
            <a:schemeClr val="accent1"/>
          </a:effectRef>
          <a:fontRef idx="minor">
            <a:schemeClr val="tx1"/>
          </a:fontRef>
        </p:style>
      </p:cxnSp>
      <p:cxnSp>
        <p:nvCxnSpPr>
          <p:cNvPr id="25" name="Straight Arrow Connector 24"/>
          <p:cNvCxnSpPr/>
          <p:nvPr/>
        </p:nvCxnSpPr>
        <p:spPr>
          <a:xfrm flipH="1">
            <a:off x="1253221" y="4653136"/>
            <a:ext cx="1788978" cy="0"/>
          </a:xfrm>
          <a:prstGeom prst="straightConnector1">
            <a:avLst/>
          </a:prstGeom>
          <a:ln>
            <a:prstDash val="sysDash"/>
            <a:tailEnd type="arrow" w="lg" len="med"/>
          </a:ln>
        </p:spPr>
        <p:style>
          <a:lnRef idx="2">
            <a:schemeClr val="accent1"/>
          </a:lnRef>
          <a:fillRef idx="0">
            <a:schemeClr val="accent1"/>
          </a:fillRef>
          <a:effectRef idx="1">
            <a:schemeClr val="accent1"/>
          </a:effectRef>
          <a:fontRef idx="minor">
            <a:schemeClr val="tx1"/>
          </a:fontRef>
        </p:style>
      </p:cxnSp>
      <p:sp>
        <p:nvSpPr>
          <p:cNvPr id="26" name="TextBox 25"/>
          <p:cNvSpPr txBox="1"/>
          <p:nvPr/>
        </p:nvSpPr>
        <p:spPr>
          <a:xfrm>
            <a:off x="1128946" y="4273351"/>
            <a:ext cx="1961849" cy="307777"/>
          </a:xfrm>
          <a:prstGeom prst="rect">
            <a:avLst/>
          </a:prstGeom>
          <a:noFill/>
        </p:spPr>
        <p:txBody>
          <a:bodyPr wrap="square" rtlCol="0">
            <a:spAutoFit/>
          </a:bodyPr>
          <a:lstStyle/>
          <a:p>
            <a:pPr algn="ctr"/>
            <a:r>
              <a:rPr lang="en-US" sz="1400" dirty="0" err="1" smtClean="0">
                <a:solidFill>
                  <a:schemeClr val="tx2"/>
                </a:solidFill>
              </a:rPr>
              <a:t>submittedCswk</a:t>
            </a:r>
            <a:endParaRPr lang="en-US" sz="1400" dirty="0">
              <a:solidFill>
                <a:schemeClr val="tx2"/>
              </a:solidFill>
            </a:endParaRPr>
          </a:p>
        </p:txBody>
      </p:sp>
      <p:cxnSp>
        <p:nvCxnSpPr>
          <p:cNvPr id="28" name="Straight Arrow Connector 27"/>
          <p:cNvCxnSpPr/>
          <p:nvPr/>
        </p:nvCxnSpPr>
        <p:spPr>
          <a:xfrm>
            <a:off x="1115616" y="5325342"/>
            <a:ext cx="1926583" cy="0"/>
          </a:xfrm>
          <a:prstGeom prst="straightConnector1">
            <a:avLst/>
          </a:prstGeom>
          <a:ln>
            <a:tailEnd type="triangle" w="lg" len="med"/>
          </a:ln>
        </p:spPr>
        <p:style>
          <a:lnRef idx="2">
            <a:schemeClr val="accent1"/>
          </a:lnRef>
          <a:fillRef idx="0">
            <a:schemeClr val="accent1"/>
          </a:fillRef>
          <a:effectRef idx="1">
            <a:schemeClr val="accent1"/>
          </a:effectRef>
          <a:fontRef idx="minor">
            <a:schemeClr val="tx1"/>
          </a:fontRef>
        </p:style>
      </p:cxnSp>
      <p:sp>
        <p:nvSpPr>
          <p:cNvPr id="30" name="TextBox 29"/>
          <p:cNvSpPr txBox="1"/>
          <p:nvPr/>
        </p:nvSpPr>
        <p:spPr>
          <a:xfrm>
            <a:off x="1155396" y="5017565"/>
            <a:ext cx="1872208" cy="307777"/>
          </a:xfrm>
          <a:prstGeom prst="rect">
            <a:avLst/>
          </a:prstGeom>
          <a:noFill/>
        </p:spPr>
        <p:txBody>
          <a:bodyPr wrap="square" rtlCol="0">
            <a:spAutoFit/>
          </a:bodyPr>
          <a:lstStyle/>
          <a:p>
            <a:pPr algn="ctr"/>
            <a:r>
              <a:rPr lang="en-US" sz="1400" dirty="0" err="1" smtClean="0">
                <a:solidFill>
                  <a:schemeClr val="tx2"/>
                </a:solidFill>
              </a:rPr>
              <a:t>sendFeedback</a:t>
            </a:r>
            <a:r>
              <a:rPr lang="en-US" sz="1400" dirty="0" smtClean="0">
                <a:solidFill>
                  <a:schemeClr val="tx2"/>
                </a:solidFill>
              </a:rPr>
              <a:t>()</a:t>
            </a:r>
            <a:endParaRPr lang="en-US" sz="1400" dirty="0">
              <a:solidFill>
                <a:schemeClr val="tx2"/>
              </a:solidFill>
            </a:endParaRPr>
          </a:p>
        </p:txBody>
      </p:sp>
      <p:sp>
        <p:nvSpPr>
          <p:cNvPr id="31" name="Rectangle 30"/>
          <p:cNvSpPr/>
          <p:nvPr/>
        </p:nvSpPr>
        <p:spPr>
          <a:xfrm>
            <a:off x="3034955" y="5325343"/>
            <a:ext cx="241705" cy="913630"/>
          </a:xfrm>
          <a:prstGeom prst="rect">
            <a:avLst/>
          </a:prstGeom>
          <a:solidFill>
            <a:schemeClr val="bg1"/>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sz="1400" dirty="0"/>
          </a:p>
        </p:txBody>
      </p:sp>
      <p:cxnSp>
        <p:nvCxnSpPr>
          <p:cNvPr id="33" name="Straight Arrow Connector 32"/>
          <p:cNvCxnSpPr/>
          <p:nvPr/>
        </p:nvCxnSpPr>
        <p:spPr>
          <a:xfrm>
            <a:off x="3258222" y="5561111"/>
            <a:ext cx="2479572" cy="1"/>
          </a:xfrm>
          <a:prstGeom prst="straightConnector1">
            <a:avLst/>
          </a:prstGeom>
          <a:ln>
            <a:tailEnd type="triangle" w="lg" len="med"/>
          </a:ln>
        </p:spPr>
        <p:style>
          <a:lnRef idx="2">
            <a:schemeClr val="accent1"/>
          </a:lnRef>
          <a:fillRef idx="0">
            <a:schemeClr val="accent1"/>
          </a:fillRef>
          <a:effectRef idx="1">
            <a:schemeClr val="accent1"/>
          </a:effectRef>
          <a:fontRef idx="minor">
            <a:schemeClr val="tx1"/>
          </a:fontRef>
        </p:style>
      </p:cxnSp>
      <p:sp>
        <p:nvSpPr>
          <p:cNvPr id="34" name="TextBox 33"/>
          <p:cNvSpPr txBox="1"/>
          <p:nvPr/>
        </p:nvSpPr>
        <p:spPr>
          <a:xfrm>
            <a:off x="3275856" y="5181326"/>
            <a:ext cx="1872208" cy="307777"/>
          </a:xfrm>
          <a:prstGeom prst="rect">
            <a:avLst/>
          </a:prstGeom>
          <a:noFill/>
        </p:spPr>
        <p:txBody>
          <a:bodyPr wrap="square" rtlCol="0">
            <a:spAutoFit/>
          </a:bodyPr>
          <a:lstStyle/>
          <a:p>
            <a:pPr algn="ctr"/>
            <a:r>
              <a:rPr lang="en-US" sz="1400" dirty="0" err="1" smtClean="0">
                <a:solidFill>
                  <a:schemeClr val="tx2"/>
                </a:solidFill>
              </a:rPr>
              <a:t>sendFeedback</a:t>
            </a:r>
            <a:r>
              <a:rPr lang="en-US" sz="1400" dirty="0" smtClean="0">
                <a:solidFill>
                  <a:schemeClr val="tx2"/>
                </a:solidFill>
              </a:rPr>
              <a:t>()</a:t>
            </a:r>
            <a:endParaRPr lang="en-US" sz="1400" dirty="0">
              <a:solidFill>
                <a:schemeClr val="tx2"/>
              </a:solidFill>
            </a:endParaRPr>
          </a:p>
        </p:txBody>
      </p:sp>
      <p:sp>
        <p:nvSpPr>
          <p:cNvPr id="35" name="TextBox 34"/>
          <p:cNvSpPr txBox="1"/>
          <p:nvPr/>
        </p:nvSpPr>
        <p:spPr>
          <a:xfrm>
            <a:off x="1162747" y="5707856"/>
            <a:ext cx="1872208" cy="307777"/>
          </a:xfrm>
          <a:prstGeom prst="rect">
            <a:avLst/>
          </a:prstGeom>
          <a:noFill/>
        </p:spPr>
        <p:txBody>
          <a:bodyPr wrap="square" rtlCol="0">
            <a:spAutoFit/>
          </a:bodyPr>
          <a:lstStyle/>
          <a:p>
            <a:pPr algn="ctr"/>
            <a:r>
              <a:rPr lang="en-US" sz="1400" dirty="0" err="1" smtClean="0">
                <a:solidFill>
                  <a:schemeClr val="tx2"/>
                </a:solidFill>
              </a:rPr>
              <a:t>sendMarks</a:t>
            </a:r>
            <a:r>
              <a:rPr lang="en-US" sz="1400" dirty="0" smtClean="0">
                <a:solidFill>
                  <a:schemeClr val="tx2"/>
                </a:solidFill>
              </a:rPr>
              <a:t>()</a:t>
            </a:r>
            <a:endParaRPr lang="en-US" sz="1400" dirty="0">
              <a:solidFill>
                <a:schemeClr val="tx2"/>
              </a:solidFill>
            </a:endParaRPr>
          </a:p>
        </p:txBody>
      </p:sp>
      <p:cxnSp>
        <p:nvCxnSpPr>
          <p:cNvPr id="36" name="Straight Arrow Connector 35"/>
          <p:cNvCxnSpPr/>
          <p:nvPr/>
        </p:nvCxnSpPr>
        <p:spPr>
          <a:xfrm>
            <a:off x="1115616" y="6045422"/>
            <a:ext cx="1926583" cy="0"/>
          </a:xfrm>
          <a:prstGeom prst="straightConnector1">
            <a:avLst/>
          </a:prstGeom>
          <a:ln>
            <a:tailEnd type="triangle" w="lg" len="med"/>
          </a:ln>
        </p:spPr>
        <p:style>
          <a:lnRef idx="2">
            <a:schemeClr val="accent1"/>
          </a:lnRef>
          <a:fillRef idx="0">
            <a:schemeClr val="accent1"/>
          </a:fillRef>
          <a:effectRef idx="1">
            <a:schemeClr val="accent1"/>
          </a:effectRef>
          <a:fontRef idx="minor">
            <a:schemeClr val="tx1"/>
          </a:fontRef>
        </p:style>
      </p:cxnSp>
      <p:sp>
        <p:nvSpPr>
          <p:cNvPr id="37" name="TextBox 36"/>
          <p:cNvSpPr txBox="1"/>
          <p:nvPr/>
        </p:nvSpPr>
        <p:spPr>
          <a:xfrm>
            <a:off x="3245367" y="5901406"/>
            <a:ext cx="1872208" cy="307777"/>
          </a:xfrm>
          <a:prstGeom prst="rect">
            <a:avLst/>
          </a:prstGeom>
          <a:noFill/>
        </p:spPr>
        <p:txBody>
          <a:bodyPr wrap="square" rtlCol="0">
            <a:spAutoFit/>
          </a:bodyPr>
          <a:lstStyle/>
          <a:p>
            <a:pPr algn="ctr"/>
            <a:r>
              <a:rPr lang="en-US" sz="1400" dirty="0" err="1" smtClean="0">
                <a:solidFill>
                  <a:schemeClr val="tx2"/>
                </a:solidFill>
              </a:rPr>
              <a:t>sendMarks</a:t>
            </a:r>
            <a:r>
              <a:rPr lang="en-US" sz="1400" dirty="0" smtClean="0">
                <a:solidFill>
                  <a:schemeClr val="tx2"/>
                </a:solidFill>
              </a:rPr>
              <a:t>()</a:t>
            </a:r>
            <a:endParaRPr lang="en-US" sz="1400" dirty="0">
              <a:solidFill>
                <a:schemeClr val="tx2"/>
              </a:solidFill>
            </a:endParaRPr>
          </a:p>
        </p:txBody>
      </p:sp>
      <p:cxnSp>
        <p:nvCxnSpPr>
          <p:cNvPr id="38" name="Straight Arrow Connector 37"/>
          <p:cNvCxnSpPr/>
          <p:nvPr/>
        </p:nvCxnSpPr>
        <p:spPr>
          <a:xfrm>
            <a:off x="3276660" y="6238972"/>
            <a:ext cx="2461134" cy="1"/>
          </a:xfrm>
          <a:prstGeom prst="straightConnector1">
            <a:avLst/>
          </a:prstGeom>
          <a:ln>
            <a:tailEnd type="triangle" w="lg" len="med"/>
          </a:ln>
        </p:spPr>
        <p:style>
          <a:lnRef idx="2">
            <a:schemeClr val="accent1"/>
          </a:lnRef>
          <a:fillRef idx="0">
            <a:schemeClr val="accent1"/>
          </a:fillRef>
          <a:effectRef idx="1">
            <a:schemeClr val="accent1"/>
          </a:effectRef>
          <a:fontRef idx="minor">
            <a:schemeClr val="tx1"/>
          </a:fontRef>
        </p:style>
      </p:cxnSp>
      <p:sp>
        <p:nvSpPr>
          <p:cNvPr id="66" name="Rectangle 65"/>
          <p:cNvSpPr/>
          <p:nvPr/>
        </p:nvSpPr>
        <p:spPr>
          <a:xfrm>
            <a:off x="5737794" y="3150260"/>
            <a:ext cx="257751" cy="1286853"/>
          </a:xfrm>
          <a:prstGeom prst="rect">
            <a:avLst/>
          </a:prstGeom>
          <a:solidFill>
            <a:schemeClr val="bg1"/>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sz="1400" dirty="0"/>
          </a:p>
        </p:txBody>
      </p:sp>
      <p:sp>
        <p:nvSpPr>
          <p:cNvPr id="68" name="Rectangle 67"/>
          <p:cNvSpPr/>
          <p:nvPr/>
        </p:nvSpPr>
        <p:spPr>
          <a:xfrm>
            <a:off x="5737794" y="5561111"/>
            <a:ext cx="217057" cy="677862"/>
          </a:xfrm>
          <a:prstGeom prst="rect">
            <a:avLst/>
          </a:prstGeom>
          <a:solidFill>
            <a:schemeClr val="bg1"/>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sz="1400" dirty="0"/>
          </a:p>
        </p:txBody>
      </p:sp>
      <p:sp>
        <p:nvSpPr>
          <p:cNvPr id="76" name="Rectangle 75"/>
          <p:cNvSpPr/>
          <p:nvPr/>
        </p:nvSpPr>
        <p:spPr>
          <a:xfrm>
            <a:off x="1011516" y="4653136"/>
            <a:ext cx="241705" cy="1392286"/>
          </a:xfrm>
          <a:prstGeom prst="rect">
            <a:avLst/>
          </a:prstGeom>
          <a:solidFill>
            <a:schemeClr val="bg1"/>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sz="1400" dirty="0"/>
          </a:p>
        </p:txBody>
      </p:sp>
      <p:sp>
        <p:nvSpPr>
          <p:cNvPr id="53" name="TextBox 52"/>
          <p:cNvSpPr txBox="1"/>
          <p:nvPr/>
        </p:nvSpPr>
        <p:spPr>
          <a:xfrm>
            <a:off x="3301618" y="4030842"/>
            <a:ext cx="1925281" cy="307777"/>
          </a:xfrm>
          <a:prstGeom prst="rect">
            <a:avLst/>
          </a:prstGeom>
          <a:noFill/>
        </p:spPr>
        <p:txBody>
          <a:bodyPr wrap="square" rtlCol="0">
            <a:spAutoFit/>
          </a:bodyPr>
          <a:lstStyle/>
          <a:p>
            <a:pPr algn="ctr"/>
            <a:r>
              <a:rPr lang="en-US" sz="1400" dirty="0" err="1" smtClean="0">
                <a:solidFill>
                  <a:schemeClr val="tx2"/>
                </a:solidFill>
              </a:rPr>
              <a:t>submittedCswk</a:t>
            </a:r>
            <a:endParaRPr lang="en-US" sz="1400" dirty="0">
              <a:solidFill>
                <a:schemeClr val="tx2"/>
              </a:solidFill>
            </a:endParaRPr>
          </a:p>
        </p:txBody>
      </p:sp>
    </p:spTree>
    <p:extLst>
      <p:ext uri="{BB962C8B-B14F-4D97-AF65-F5344CB8AC3E}">
        <p14:creationId xmlns:p14="http://schemas.microsoft.com/office/powerpoint/2010/main" val="311528661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Straight Arrow Connector 3"/>
          <p:cNvCxnSpPr/>
          <p:nvPr/>
        </p:nvCxnSpPr>
        <p:spPr>
          <a:xfrm flipH="1">
            <a:off x="5850511" y="1196752"/>
            <a:ext cx="17634" cy="5400600"/>
          </a:xfrm>
          <a:prstGeom prst="straightConnector1">
            <a:avLst/>
          </a:prstGeom>
          <a:ln>
            <a:prstDash val="dash"/>
            <a:tailEnd type="none" w="lg" len="med"/>
          </a:ln>
        </p:spPr>
        <p:style>
          <a:lnRef idx="2">
            <a:schemeClr val="accent1"/>
          </a:lnRef>
          <a:fillRef idx="0">
            <a:schemeClr val="accent1"/>
          </a:fillRef>
          <a:effectRef idx="1">
            <a:schemeClr val="accent1"/>
          </a:effectRef>
          <a:fontRef idx="minor">
            <a:schemeClr val="tx1"/>
          </a:fontRef>
        </p:style>
      </p:cxnSp>
      <p:sp>
        <p:nvSpPr>
          <p:cNvPr id="6" name="Rectangle 5"/>
          <p:cNvSpPr/>
          <p:nvPr/>
        </p:nvSpPr>
        <p:spPr>
          <a:xfrm>
            <a:off x="4932040" y="692696"/>
            <a:ext cx="1800200" cy="504056"/>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en-US" sz="1400" dirty="0" smtClean="0"/>
              <a:t>assesse :</a:t>
            </a:r>
          </a:p>
          <a:p>
            <a:pPr algn="ctr"/>
            <a:r>
              <a:rPr lang="en-US" sz="1400" dirty="0" smtClean="0"/>
              <a:t>Student</a:t>
            </a:r>
            <a:endParaRPr lang="en-US" sz="1400" dirty="0"/>
          </a:p>
        </p:txBody>
      </p:sp>
      <p:cxnSp>
        <p:nvCxnSpPr>
          <p:cNvPr id="7" name="Straight Arrow Connector 6"/>
          <p:cNvCxnSpPr/>
          <p:nvPr/>
        </p:nvCxnSpPr>
        <p:spPr>
          <a:xfrm flipH="1">
            <a:off x="3146589" y="1196752"/>
            <a:ext cx="39628" cy="5400600"/>
          </a:xfrm>
          <a:prstGeom prst="straightConnector1">
            <a:avLst/>
          </a:prstGeom>
          <a:ln>
            <a:prstDash val="dash"/>
            <a:tailEnd type="none" w="lg" len="med"/>
          </a:ln>
        </p:spPr>
        <p:style>
          <a:lnRef idx="2">
            <a:schemeClr val="accent1"/>
          </a:lnRef>
          <a:fillRef idx="0">
            <a:schemeClr val="accent1"/>
          </a:fillRef>
          <a:effectRef idx="1">
            <a:schemeClr val="accent1"/>
          </a:effectRef>
          <a:fontRef idx="minor">
            <a:schemeClr val="tx1"/>
          </a:fontRef>
        </p:style>
      </p:cxnSp>
      <p:sp>
        <p:nvSpPr>
          <p:cNvPr id="8" name="Rectangle 7"/>
          <p:cNvSpPr/>
          <p:nvPr/>
        </p:nvSpPr>
        <p:spPr>
          <a:xfrm>
            <a:off x="2411760" y="692696"/>
            <a:ext cx="1800200" cy="504056"/>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en-US" sz="1400" dirty="0" err="1" smtClean="0"/>
              <a:t>ecshandin</a:t>
            </a:r>
            <a:r>
              <a:rPr lang="en-US" sz="1400" dirty="0" smtClean="0"/>
              <a:t> : </a:t>
            </a:r>
            <a:r>
              <a:rPr lang="en-US" sz="1400" dirty="0" err="1" smtClean="0"/>
              <a:t>AssessmentSystem</a:t>
            </a:r>
            <a:endParaRPr lang="en-US" sz="1400" dirty="0"/>
          </a:p>
        </p:txBody>
      </p:sp>
      <p:cxnSp>
        <p:nvCxnSpPr>
          <p:cNvPr id="9" name="Straight Arrow Connector 8"/>
          <p:cNvCxnSpPr/>
          <p:nvPr/>
        </p:nvCxnSpPr>
        <p:spPr>
          <a:xfrm flipH="1">
            <a:off x="1115616" y="1196752"/>
            <a:ext cx="72008" cy="5472608"/>
          </a:xfrm>
          <a:prstGeom prst="straightConnector1">
            <a:avLst/>
          </a:prstGeom>
          <a:ln>
            <a:prstDash val="dash"/>
            <a:tailEnd type="none" w="lg" len="med"/>
          </a:ln>
        </p:spPr>
        <p:style>
          <a:lnRef idx="2">
            <a:schemeClr val="accent1"/>
          </a:lnRef>
          <a:fillRef idx="0">
            <a:schemeClr val="accent1"/>
          </a:fillRef>
          <a:effectRef idx="1">
            <a:schemeClr val="accent1"/>
          </a:effectRef>
          <a:fontRef idx="minor">
            <a:schemeClr val="tx1"/>
          </a:fontRef>
        </p:style>
      </p:cxnSp>
      <p:sp>
        <p:nvSpPr>
          <p:cNvPr id="10" name="Rectangle 9"/>
          <p:cNvSpPr/>
          <p:nvPr/>
        </p:nvSpPr>
        <p:spPr>
          <a:xfrm>
            <a:off x="179512" y="692696"/>
            <a:ext cx="1800200" cy="504056"/>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en-US" sz="1400" dirty="0" smtClean="0"/>
              <a:t>tutor : </a:t>
            </a:r>
            <a:r>
              <a:rPr lang="en-US" sz="1400" dirty="0" err="1" smtClean="0"/>
              <a:t>AcademicStaff</a:t>
            </a:r>
            <a:endParaRPr lang="en-US" sz="1400" dirty="0"/>
          </a:p>
        </p:txBody>
      </p:sp>
      <p:cxnSp>
        <p:nvCxnSpPr>
          <p:cNvPr id="11" name="Straight Arrow Connector 10"/>
          <p:cNvCxnSpPr/>
          <p:nvPr/>
        </p:nvCxnSpPr>
        <p:spPr>
          <a:xfrm flipH="1">
            <a:off x="7812360" y="1234572"/>
            <a:ext cx="2" cy="5362780"/>
          </a:xfrm>
          <a:prstGeom prst="straightConnector1">
            <a:avLst/>
          </a:prstGeom>
          <a:ln>
            <a:prstDash val="dash"/>
            <a:tailEnd type="none" w="lg" len="med"/>
          </a:ln>
        </p:spPr>
        <p:style>
          <a:lnRef idx="2">
            <a:schemeClr val="accent1"/>
          </a:lnRef>
          <a:fillRef idx="0">
            <a:schemeClr val="accent1"/>
          </a:fillRef>
          <a:effectRef idx="1">
            <a:schemeClr val="accent1"/>
          </a:effectRef>
          <a:fontRef idx="minor">
            <a:schemeClr val="tx1"/>
          </a:fontRef>
        </p:style>
      </p:cxnSp>
      <p:sp>
        <p:nvSpPr>
          <p:cNvPr id="12" name="Rectangle 11"/>
          <p:cNvSpPr/>
          <p:nvPr/>
        </p:nvSpPr>
        <p:spPr>
          <a:xfrm>
            <a:off x="6948264" y="692696"/>
            <a:ext cx="1800200" cy="504056"/>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en-US" sz="1400" dirty="0" smtClean="0"/>
              <a:t>reader: </a:t>
            </a:r>
          </a:p>
          <a:p>
            <a:pPr algn="ctr"/>
            <a:r>
              <a:rPr lang="en-US" sz="1400" dirty="0" err="1" smtClean="0"/>
              <a:t>ProofReader</a:t>
            </a:r>
            <a:endParaRPr lang="en-US" sz="1400" dirty="0"/>
          </a:p>
        </p:txBody>
      </p:sp>
      <p:sp>
        <p:nvSpPr>
          <p:cNvPr id="13" name="Rectangle 12"/>
          <p:cNvSpPr/>
          <p:nvPr/>
        </p:nvSpPr>
        <p:spPr>
          <a:xfrm>
            <a:off x="3034955" y="2299041"/>
            <a:ext cx="259836" cy="2354095"/>
          </a:xfrm>
          <a:prstGeom prst="rect">
            <a:avLst/>
          </a:prstGeom>
          <a:solidFill>
            <a:schemeClr val="bg1"/>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sz="1400" dirty="0"/>
          </a:p>
        </p:txBody>
      </p:sp>
      <p:cxnSp>
        <p:nvCxnSpPr>
          <p:cNvPr id="14" name="Straight Arrow Connector 13"/>
          <p:cNvCxnSpPr/>
          <p:nvPr/>
        </p:nvCxnSpPr>
        <p:spPr>
          <a:xfrm>
            <a:off x="1156662" y="2762937"/>
            <a:ext cx="1854573" cy="0"/>
          </a:xfrm>
          <a:prstGeom prst="straightConnector1">
            <a:avLst/>
          </a:prstGeom>
          <a:ln>
            <a:tailEnd type="triangle" w="lg" len="med"/>
          </a:ln>
        </p:spPr>
        <p:style>
          <a:lnRef idx="2">
            <a:schemeClr val="accent1"/>
          </a:lnRef>
          <a:fillRef idx="0">
            <a:schemeClr val="accent1"/>
          </a:fillRef>
          <a:effectRef idx="1">
            <a:schemeClr val="accent1"/>
          </a:effectRef>
          <a:fontRef idx="minor">
            <a:schemeClr val="tx1"/>
          </a:fontRef>
        </p:style>
      </p:cxnSp>
      <p:sp>
        <p:nvSpPr>
          <p:cNvPr id="17" name="TextBox 16"/>
          <p:cNvSpPr txBox="1"/>
          <p:nvPr/>
        </p:nvSpPr>
        <p:spPr>
          <a:xfrm>
            <a:off x="1187624" y="2420888"/>
            <a:ext cx="1872208" cy="307777"/>
          </a:xfrm>
          <a:prstGeom prst="rect">
            <a:avLst/>
          </a:prstGeom>
          <a:noFill/>
        </p:spPr>
        <p:txBody>
          <a:bodyPr wrap="square" rtlCol="0">
            <a:spAutoFit/>
          </a:bodyPr>
          <a:lstStyle/>
          <a:p>
            <a:pPr algn="ctr"/>
            <a:r>
              <a:rPr lang="en-US" sz="1400" dirty="0" err="1" smtClean="0">
                <a:solidFill>
                  <a:schemeClr val="tx2"/>
                </a:solidFill>
              </a:rPr>
              <a:t>setNewCswk</a:t>
            </a:r>
            <a:r>
              <a:rPr lang="en-US" sz="1400" dirty="0" smtClean="0">
                <a:solidFill>
                  <a:schemeClr val="tx2"/>
                </a:solidFill>
              </a:rPr>
              <a:t>()</a:t>
            </a:r>
            <a:endParaRPr lang="en-US" sz="1400" dirty="0">
              <a:solidFill>
                <a:schemeClr val="tx2"/>
              </a:solidFill>
            </a:endParaRPr>
          </a:p>
        </p:txBody>
      </p:sp>
      <p:cxnSp>
        <p:nvCxnSpPr>
          <p:cNvPr id="18" name="Straight Arrow Connector 17"/>
          <p:cNvCxnSpPr/>
          <p:nvPr/>
        </p:nvCxnSpPr>
        <p:spPr>
          <a:xfrm>
            <a:off x="3276660" y="3150260"/>
            <a:ext cx="2461134" cy="0"/>
          </a:xfrm>
          <a:prstGeom prst="straightConnector1">
            <a:avLst/>
          </a:prstGeom>
          <a:ln>
            <a:tailEnd type="triangle" w="lg" len="med"/>
          </a:ln>
        </p:spPr>
        <p:style>
          <a:lnRef idx="2">
            <a:schemeClr val="accent1"/>
          </a:lnRef>
          <a:fillRef idx="0">
            <a:schemeClr val="accent1"/>
          </a:fillRef>
          <a:effectRef idx="1">
            <a:schemeClr val="accent1"/>
          </a:effectRef>
          <a:fontRef idx="minor">
            <a:schemeClr val="tx1"/>
          </a:fontRef>
        </p:style>
      </p:cxnSp>
      <p:sp>
        <p:nvSpPr>
          <p:cNvPr id="19" name="TextBox 18"/>
          <p:cNvSpPr txBox="1"/>
          <p:nvPr/>
        </p:nvSpPr>
        <p:spPr>
          <a:xfrm>
            <a:off x="3546255" y="2780928"/>
            <a:ext cx="1961849" cy="307777"/>
          </a:xfrm>
          <a:prstGeom prst="rect">
            <a:avLst/>
          </a:prstGeom>
          <a:noFill/>
        </p:spPr>
        <p:txBody>
          <a:bodyPr wrap="square" rtlCol="0">
            <a:spAutoFit/>
          </a:bodyPr>
          <a:lstStyle/>
          <a:p>
            <a:pPr algn="ctr"/>
            <a:r>
              <a:rPr lang="en-US" sz="1400" dirty="0" err="1" smtClean="0">
                <a:solidFill>
                  <a:schemeClr val="tx2"/>
                </a:solidFill>
              </a:rPr>
              <a:t>alertStudentToCswk</a:t>
            </a:r>
            <a:r>
              <a:rPr lang="en-US" sz="1400" dirty="0" smtClean="0">
                <a:solidFill>
                  <a:schemeClr val="tx2"/>
                </a:solidFill>
              </a:rPr>
              <a:t>()</a:t>
            </a:r>
            <a:endParaRPr lang="en-US" sz="1400" dirty="0">
              <a:solidFill>
                <a:schemeClr val="tx2"/>
              </a:solidFill>
            </a:endParaRPr>
          </a:p>
        </p:txBody>
      </p:sp>
      <p:cxnSp>
        <p:nvCxnSpPr>
          <p:cNvPr id="21" name="Straight Arrow Connector 20"/>
          <p:cNvCxnSpPr/>
          <p:nvPr/>
        </p:nvCxnSpPr>
        <p:spPr>
          <a:xfrm flipH="1">
            <a:off x="3258222" y="4437112"/>
            <a:ext cx="2479572" cy="0"/>
          </a:xfrm>
          <a:prstGeom prst="straightConnector1">
            <a:avLst/>
          </a:prstGeom>
          <a:ln>
            <a:prstDash val="sysDash"/>
            <a:tailEnd type="arrow" w="lg" len="med"/>
          </a:ln>
        </p:spPr>
        <p:style>
          <a:lnRef idx="2">
            <a:schemeClr val="accent1"/>
          </a:lnRef>
          <a:fillRef idx="0">
            <a:schemeClr val="accent1"/>
          </a:fillRef>
          <a:effectRef idx="1">
            <a:schemeClr val="accent1"/>
          </a:effectRef>
          <a:fontRef idx="minor">
            <a:schemeClr val="tx1"/>
          </a:fontRef>
        </p:style>
      </p:cxnSp>
      <p:sp>
        <p:nvSpPr>
          <p:cNvPr id="24" name="TextBox 23"/>
          <p:cNvSpPr txBox="1"/>
          <p:nvPr/>
        </p:nvSpPr>
        <p:spPr>
          <a:xfrm>
            <a:off x="3301618" y="4030842"/>
            <a:ext cx="1925281" cy="307777"/>
          </a:xfrm>
          <a:prstGeom prst="rect">
            <a:avLst/>
          </a:prstGeom>
          <a:noFill/>
        </p:spPr>
        <p:txBody>
          <a:bodyPr wrap="square" rtlCol="0">
            <a:spAutoFit/>
          </a:bodyPr>
          <a:lstStyle/>
          <a:p>
            <a:pPr algn="ctr"/>
            <a:r>
              <a:rPr lang="en-US" sz="1400" dirty="0" err="1" smtClean="0">
                <a:solidFill>
                  <a:schemeClr val="tx2"/>
                </a:solidFill>
              </a:rPr>
              <a:t>submittedCswk</a:t>
            </a:r>
            <a:endParaRPr lang="en-US" sz="1400" dirty="0">
              <a:solidFill>
                <a:schemeClr val="tx2"/>
              </a:solidFill>
            </a:endParaRPr>
          </a:p>
        </p:txBody>
      </p:sp>
      <p:cxnSp>
        <p:nvCxnSpPr>
          <p:cNvPr id="25" name="Straight Arrow Connector 24"/>
          <p:cNvCxnSpPr/>
          <p:nvPr/>
        </p:nvCxnSpPr>
        <p:spPr>
          <a:xfrm flipH="1">
            <a:off x="1253221" y="4653136"/>
            <a:ext cx="1788978" cy="0"/>
          </a:xfrm>
          <a:prstGeom prst="straightConnector1">
            <a:avLst/>
          </a:prstGeom>
          <a:ln>
            <a:prstDash val="sysDash"/>
            <a:tailEnd type="arrow" w="lg" len="med"/>
          </a:ln>
        </p:spPr>
        <p:style>
          <a:lnRef idx="2">
            <a:schemeClr val="accent1"/>
          </a:lnRef>
          <a:fillRef idx="0">
            <a:schemeClr val="accent1"/>
          </a:fillRef>
          <a:effectRef idx="1">
            <a:schemeClr val="accent1"/>
          </a:effectRef>
          <a:fontRef idx="minor">
            <a:schemeClr val="tx1"/>
          </a:fontRef>
        </p:style>
      </p:cxnSp>
      <p:sp>
        <p:nvSpPr>
          <p:cNvPr id="26" name="TextBox 25"/>
          <p:cNvSpPr txBox="1"/>
          <p:nvPr/>
        </p:nvSpPr>
        <p:spPr>
          <a:xfrm>
            <a:off x="1128946" y="4273351"/>
            <a:ext cx="1961849" cy="307777"/>
          </a:xfrm>
          <a:prstGeom prst="rect">
            <a:avLst/>
          </a:prstGeom>
          <a:noFill/>
        </p:spPr>
        <p:txBody>
          <a:bodyPr wrap="square" rtlCol="0">
            <a:spAutoFit/>
          </a:bodyPr>
          <a:lstStyle/>
          <a:p>
            <a:pPr algn="ctr"/>
            <a:r>
              <a:rPr lang="en-US" sz="1400" dirty="0" err="1" smtClean="0">
                <a:solidFill>
                  <a:schemeClr val="tx2"/>
                </a:solidFill>
              </a:rPr>
              <a:t>submittedCswk</a:t>
            </a:r>
            <a:endParaRPr lang="en-US" sz="1400" dirty="0">
              <a:solidFill>
                <a:schemeClr val="tx2"/>
              </a:solidFill>
            </a:endParaRPr>
          </a:p>
        </p:txBody>
      </p:sp>
      <p:cxnSp>
        <p:nvCxnSpPr>
          <p:cNvPr id="28" name="Straight Arrow Connector 27"/>
          <p:cNvCxnSpPr/>
          <p:nvPr/>
        </p:nvCxnSpPr>
        <p:spPr>
          <a:xfrm>
            <a:off x="1115616" y="5325342"/>
            <a:ext cx="1926583" cy="0"/>
          </a:xfrm>
          <a:prstGeom prst="straightConnector1">
            <a:avLst/>
          </a:prstGeom>
          <a:ln>
            <a:tailEnd type="triangle" w="lg" len="med"/>
          </a:ln>
        </p:spPr>
        <p:style>
          <a:lnRef idx="2">
            <a:schemeClr val="accent1"/>
          </a:lnRef>
          <a:fillRef idx="0">
            <a:schemeClr val="accent1"/>
          </a:fillRef>
          <a:effectRef idx="1">
            <a:schemeClr val="accent1"/>
          </a:effectRef>
          <a:fontRef idx="minor">
            <a:schemeClr val="tx1"/>
          </a:fontRef>
        </p:style>
      </p:cxnSp>
      <p:sp>
        <p:nvSpPr>
          <p:cNvPr id="30" name="TextBox 29"/>
          <p:cNvSpPr txBox="1"/>
          <p:nvPr/>
        </p:nvSpPr>
        <p:spPr>
          <a:xfrm>
            <a:off x="1155396" y="5017565"/>
            <a:ext cx="1872208" cy="307777"/>
          </a:xfrm>
          <a:prstGeom prst="rect">
            <a:avLst/>
          </a:prstGeom>
          <a:noFill/>
        </p:spPr>
        <p:txBody>
          <a:bodyPr wrap="square" rtlCol="0">
            <a:spAutoFit/>
          </a:bodyPr>
          <a:lstStyle/>
          <a:p>
            <a:pPr algn="ctr"/>
            <a:r>
              <a:rPr lang="en-US" sz="1400" dirty="0" err="1" smtClean="0">
                <a:solidFill>
                  <a:schemeClr val="tx2"/>
                </a:solidFill>
              </a:rPr>
              <a:t>sendFeedback</a:t>
            </a:r>
            <a:r>
              <a:rPr lang="en-US" sz="1400" dirty="0" smtClean="0">
                <a:solidFill>
                  <a:schemeClr val="tx2"/>
                </a:solidFill>
              </a:rPr>
              <a:t>()</a:t>
            </a:r>
            <a:endParaRPr lang="en-US" sz="1400" dirty="0">
              <a:solidFill>
                <a:schemeClr val="tx2"/>
              </a:solidFill>
            </a:endParaRPr>
          </a:p>
        </p:txBody>
      </p:sp>
      <p:sp>
        <p:nvSpPr>
          <p:cNvPr id="31" name="Rectangle 30"/>
          <p:cNvSpPr/>
          <p:nvPr/>
        </p:nvSpPr>
        <p:spPr>
          <a:xfrm>
            <a:off x="3034955" y="5325343"/>
            <a:ext cx="241705" cy="913630"/>
          </a:xfrm>
          <a:prstGeom prst="rect">
            <a:avLst/>
          </a:prstGeom>
          <a:solidFill>
            <a:schemeClr val="bg1"/>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sz="1400" dirty="0"/>
          </a:p>
        </p:txBody>
      </p:sp>
      <p:cxnSp>
        <p:nvCxnSpPr>
          <p:cNvPr id="33" name="Straight Arrow Connector 32"/>
          <p:cNvCxnSpPr/>
          <p:nvPr/>
        </p:nvCxnSpPr>
        <p:spPr>
          <a:xfrm>
            <a:off x="3258222" y="5561111"/>
            <a:ext cx="2479572" cy="1"/>
          </a:xfrm>
          <a:prstGeom prst="straightConnector1">
            <a:avLst/>
          </a:prstGeom>
          <a:ln>
            <a:tailEnd type="triangle" w="lg" len="med"/>
          </a:ln>
        </p:spPr>
        <p:style>
          <a:lnRef idx="2">
            <a:schemeClr val="accent1"/>
          </a:lnRef>
          <a:fillRef idx="0">
            <a:schemeClr val="accent1"/>
          </a:fillRef>
          <a:effectRef idx="1">
            <a:schemeClr val="accent1"/>
          </a:effectRef>
          <a:fontRef idx="minor">
            <a:schemeClr val="tx1"/>
          </a:fontRef>
        </p:style>
      </p:cxnSp>
      <p:sp>
        <p:nvSpPr>
          <p:cNvPr id="34" name="TextBox 33"/>
          <p:cNvSpPr txBox="1"/>
          <p:nvPr/>
        </p:nvSpPr>
        <p:spPr>
          <a:xfrm>
            <a:off x="3275856" y="5181326"/>
            <a:ext cx="1872208" cy="307777"/>
          </a:xfrm>
          <a:prstGeom prst="rect">
            <a:avLst/>
          </a:prstGeom>
          <a:noFill/>
        </p:spPr>
        <p:txBody>
          <a:bodyPr wrap="square" rtlCol="0">
            <a:spAutoFit/>
          </a:bodyPr>
          <a:lstStyle/>
          <a:p>
            <a:pPr algn="ctr"/>
            <a:r>
              <a:rPr lang="en-US" sz="1400" dirty="0" err="1" smtClean="0">
                <a:solidFill>
                  <a:schemeClr val="tx2"/>
                </a:solidFill>
              </a:rPr>
              <a:t>sendFeedback</a:t>
            </a:r>
            <a:r>
              <a:rPr lang="en-US" sz="1400" dirty="0" smtClean="0">
                <a:solidFill>
                  <a:schemeClr val="tx2"/>
                </a:solidFill>
              </a:rPr>
              <a:t>()</a:t>
            </a:r>
            <a:endParaRPr lang="en-US" sz="1400" dirty="0">
              <a:solidFill>
                <a:schemeClr val="tx2"/>
              </a:solidFill>
            </a:endParaRPr>
          </a:p>
        </p:txBody>
      </p:sp>
      <p:sp>
        <p:nvSpPr>
          <p:cNvPr id="35" name="TextBox 34"/>
          <p:cNvSpPr txBox="1"/>
          <p:nvPr/>
        </p:nvSpPr>
        <p:spPr>
          <a:xfrm>
            <a:off x="1162747" y="5707856"/>
            <a:ext cx="1872208" cy="307777"/>
          </a:xfrm>
          <a:prstGeom prst="rect">
            <a:avLst/>
          </a:prstGeom>
          <a:noFill/>
        </p:spPr>
        <p:txBody>
          <a:bodyPr wrap="square" rtlCol="0">
            <a:spAutoFit/>
          </a:bodyPr>
          <a:lstStyle/>
          <a:p>
            <a:pPr algn="ctr"/>
            <a:r>
              <a:rPr lang="en-US" sz="1400" dirty="0" err="1" smtClean="0">
                <a:solidFill>
                  <a:schemeClr val="tx2"/>
                </a:solidFill>
              </a:rPr>
              <a:t>sendMarks</a:t>
            </a:r>
            <a:r>
              <a:rPr lang="en-US" sz="1400" dirty="0" smtClean="0">
                <a:solidFill>
                  <a:schemeClr val="tx2"/>
                </a:solidFill>
              </a:rPr>
              <a:t>()</a:t>
            </a:r>
            <a:endParaRPr lang="en-US" sz="1400" dirty="0">
              <a:solidFill>
                <a:schemeClr val="tx2"/>
              </a:solidFill>
            </a:endParaRPr>
          </a:p>
        </p:txBody>
      </p:sp>
      <p:cxnSp>
        <p:nvCxnSpPr>
          <p:cNvPr id="36" name="Straight Arrow Connector 35"/>
          <p:cNvCxnSpPr/>
          <p:nvPr/>
        </p:nvCxnSpPr>
        <p:spPr>
          <a:xfrm>
            <a:off x="1115616" y="6045422"/>
            <a:ext cx="1926583" cy="0"/>
          </a:xfrm>
          <a:prstGeom prst="straightConnector1">
            <a:avLst/>
          </a:prstGeom>
          <a:ln>
            <a:tailEnd type="triangle" w="lg" len="med"/>
          </a:ln>
        </p:spPr>
        <p:style>
          <a:lnRef idx="2">
            <a:schemeClr val="accent1"/>
          </a:lnRef>
          <a:fillRef idx="0">
            <a:schemeClr val="accent1"/>
          </a:fillRef>
          <a:effectRef idx="1">
            <a:schemeClr val="accent1"/>
          </a:effectRef>
          <a:fontRef idx="minor">
            <a:schemeClr val="tx1"/>
          </a:fontRef>
        </p:style>
      </p:cxnSp>
      <p:sp>
        <p:nvSpPr>
          <p:cNvPr id="37" name="TextBox 36"/>
          <p:cNvSpPr txBox="1"/>
          <p:nvPr/>
        </p:nvSpPr>
        <p:spPr>
          <a:xfrm>
            <a:off x="3245367" y="5901406"/>
            <a:ext cx="1872208" cy="307777"/>
          </a:xfrm>
          <a:prstGeom prst="rect">
            <a:avLst/>
          </a:prstGeom>
          <a:noFill/>
        </p:spPr>
        <p:txBody>
          <a:bodyPr wrap="square" rtlCol="0">
            <a:spAutoFit/>
          </a:bodyPr>
          <a:lstStyle/>
          <a:p>
            <a:pPr algn="ctr"/>
            <a:r>
              <a:rPr lang="en-US" sz="1400" dirty="0" err="1" smtClean="0">
                <a:solidFill>
                  <a:schemeClr val="tx2"/>
                </a:solidFill>
              </a:rPr>
              <a:t>sendMarks</a:t>
            </a:r>
            <a:r>
              <a:rPr lang="en-US" sz="1400" dirty="0" smtClean="0">
                <a:solidFill>
                  <a:schemeClr val="tx2"/>
                </a:solidFill>
              </a:rPr>
              <a:t>()</a:t>
            </a:r>
            <a:endParaRPr lang="en-US" sz="1400" dirty="0">
              <a:solidFill>
                <a:schemeClr val="tx2"/>
              </a:solidFill>
            </a:endParaRPr>
          </a:p>
        </p:txBody>
      </p:sp>
      <p:cxnSp>
        <p:nvCxnSpPr>
          <p:cNvPr id="38" name="Straight Arrow Connector 37"/>
          <p:cNvCxnSpPr/>
          <p:nvPr/>
        </p:nvCxnSpPr>
        <p:spPr>
          <a:xfrm>
            <a:off x="3276660" y="6238972"/>
            <a:ext cx="2461134" cy="1"/>
          </a:xfrm>
          <a:prstGeom prst="straightConnector1">
            <a:avLst/>
          </a:prstGeom>
          <a:ln>
            <a:tailEnd type="triangle" w="lg" len="med"/>
          </a:ln>
        </p:spPr>
        <p:style>
          <a:lnRef idx="2">
            <a:schemeClr val="accent1"/>
          </a:lnRef>
          <a:fillRef idx="0">
            <a:schemeClr val="accent1"/>
          </a:fillRef>
          <a:effectRef idx="1">
            <a:schemeClr val="accent1"/>
          </a:effectRef>
          <a:fontRef idx="minor">
            <a:schemeClr val="tx1"/>
          </a:fontRef>
        </p:style>
      </p:cxnSp>
      <p:cxnSp>
        <p:nvCxnSpPr>
          <p:cNvPr id="45" name="Straight Arrow Connector 44"/>
          <p:cNvCxnSpPr/>
          <p:nvPr/>
        </p:nvCxnSpPr>
        <p:spPr>
          <a:xfrm>
            <a:off x="1147845" y="2276872"/>
            <a:ext cx="1854573" cy="0"/>
          </a:xfrm>
          <a:prstGeom prst="straightConnector1">
            <a:avLst/>
          </a:prstGeom>
          <a:ln>
            <a:tailEnd type="triangle" w="lg" len="med"/>
          </a:ln>
        </p:spPr>
        <p:style>
          <a:lnRef idx="2">
            <a:schemeClr val="accent1"/>
          </a:lnRef>
          <a:fillRef idx="0">
            <a:schemeClr val="accent1"/>
          </a:fillRef>
          <a:effectRef idx="1">
            <a:schemeClr val="accent1"/>
          </a:effectRef>
          <a:fontRef idx="minor">
            <a:schemeClr val="tx1"/>
          </a:fontRef>
        </p:style>
      </p:cxnSp>
      <p:sp>
        <p:nvSpPr>
          <p:cNvPr id="46" name="TextBox 45"/>
          <p:cNvSpPr txBox="1"/>
          <p:nvPr/>
        </p:nvSpPr>
        <p:spPr>
          <a:xfrm>
            <a:off x="1178807" y="1916832"/>
            <a:ext cx="1872208" cy="307777"/>
          </a:xfrm>
          <a:prstGeom prst="rect">
            <a:avLst/>
          </a:prstGeom>
          <a:noFill/>
        </p:spPr>
        <p:txBody>
          <a:bodyPr wrap="square" rtlCol="0">
            <a:spAutoFit/>
          </a:bodyPr>
          <a:lstStyle/>
          <a:p>
            <a:pPr algn="ctr"/>
            <a:r>
              <a:rPr lang="en-US" sz="1400" dirty="0" err="1" smtClean="0">
                <a:solidFill>
                  <a:schemeClr val="tx2"/>
                </a:solidFill>
              </a:rPr>
              <a:t>duplicateCswk</a:t>
            </a:r>
            <a:r>
              <a:rPr lang="en-US" sz="1400" dirty="0" smtClean="0">
                <a:solidFill>
                  <a:schemeClr val="tx2"/>
                </a:solidFill>
              </a:rPr>
              <a:t>()</a:t>
            </a:r>
            <a:endParaRPr lang="en-US" sz="1400" dirty="0">
              <a:solidFill>
                <a:schemeClr val="tx2"/>
              </a:solidFill>
            </a:endParaRPr>
          </a:p>
        </p:txBody>
      </p:sp>
      <p:sp>
        <p:nvSpPr>
          <p:cNvPr id="49" name="Rectangle 48"/>
          <p:cNvSpPr/>
          <p:nvPr/>
        </p:nvSpPr>
        <p:spPr>
          <a:xfrm>
            <a:off x="179512" y="1340769"/>
            <a:ext cx="3312367" cy="1584175"/>
          </a:xfrm>
          <a:prstGeom prst="rect">
            <a:avLst/>
          </a:prstGeom>
          <a:noFill/>
          <a:ln>
            <a:solidFill>
              <a:schemeClr val="accent1">
                <a:lumMod val="40000"/>
                <a:lumOff val="60000"/>
              </a:schemeClr>
            </a:solidFill>
          </a:ln>
          <a:effectLst/>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sz="1400" dirty="0"/>
          </a:p>
        </p:txBody>
      </p:sp>
      <p:cxnSp>
        <p:nvCxnSpPr>
          <p:cNvPr id="52" name="Straight Arrow Connector 51"/>
          <p:cNvCxnSpPr/>
          <p:nvPr/>
        </p:nvCxnSpPr>
        <p:spPr>
          <a:xfrm>
            <a:off x="179512" y="2420888"/>
            <a:ext cx="3302467" cy="0"/>
          </a:xfrm>
          <a:prstGeom prst="straightConnector1">
            <a:avLst/>
          </a:prstGeom>
          <a:ln>
            <a:solidFill>
              <a:schemeClr val="accent1">
                <a:lumMod val="40000"/>
                <a:lumOff val="60000"/>
              </a:schemeClr>
            </a:solidFill>
            <a:prstDash val="dash"/>
            <a:tailEnd type="none" w="lg" len="med"/>
          </a:ln>
          <a:effectLst/>
        </p:spPr>
        <p:style>
          <a:lnRef idx="2">
            <a:schemeClr val="accent1"/>
          </a:lnRef>
          <a:fillRef idx="0">
            <a:schemeClr val="accent1"/>
          </a:fillRef>
          <a:effectRef idx="1">
            <a:schemeClr val="accent1"/>
          </a:effectRef>
          <a:fontRef idx="minor">
            <a:schemeClr val="tx1"/>
          </a:fontRef>
        </p:style>
      </p:cxnSp>
      <p:sp>
        <p:nvSpPr>
          <p:cNvPr id="54" name="TextBox 53"/>
          <p:cNvSpPr txBox="1"/>
          <p:nvPr/>
        </p:nvSpPr>
        <p:spPr>
          <a:xfrm>
            <a:off x="251520" y="2420888"/>
            <a:ext cx="640747" cy="307777"/>
          </a:xfrm>
          <a:prstGeom prst="rect">
            <a:avLst/>
          </a:prstGeom>
          <a:solidFill>
            <a:schemeClr val="bg1"/>
          </a:solidFill>
        </p:spPr>
        <p:txBody>
          <a:bodyPr wrap="square" rtlCol="0">
            <a:spAutoFit/>
          </a:bodyPr>
          <a:lstStyle/>
          <a:p>
            <a:pPr algn="ctr"/>
            <a:r>
              <a:rPr lang="en-US" sz="1400" dirty="0" smtClean="0">
                <a:solidFill>
                  <a:schemeClr val="accent1">
                    <a:lumMod val="60000"/>
                    <a:lumOff val="40000"/>
                  </a:schemeClr>
                </a:solidFill>
              </a:rPr>
              <a:t>[else]</a:t>
            </a:r>
            <a:endParaRPr lang="en-US" sz="1400" dirty="0">
              <a:solidFill>
                <a:schemeClr val="accent1">
                  <a:lumMod val="60000"/>
                  <a:lumOff val="40000"/>
                </a:schemeClr>
              </a:solidFill>
            </a:endParaRPr>
          </a:p>
        </p:txBody>
      </p:sp>
      <p:sp>
        <p:nvSpPr>
          <p:cNvPr id="55" name="TextBox 54"/>
          <p:cNvSpPr txBox="1"/>
          <p:nvPr/>
        </p:nvSpPr>
        <p:spPr>
          <a:xfrm>
            <a:off x="261420" y="1628800"/>
            <a:ext cx="1876833" cy="307777"/>
          </a:xfrm>
          <a:prstGeom prst="rect">
            <a:avLst/>
          </a:prstGeom>
          <a:solidFill>
            <a:schemeClr val="bg1"/>
          </a:solidFill>
        </p:spPr>
        <p:txBody>
          <a:bodyPr wrap="square" rtlCol="0">
            <a:spAutoFit/>
          </a:bodyPr>
          <a:lstStyle/>
          <a:p>
            <a:pPr algn="ctr"/>
            <a:r>
              <a:rPr lang="en-US" sz="1400" dirty="0" smtClean="0">
                <a:solidFill>
                  <a:schemeClr val="accent1">
                    <a:lumMod val="60000"/>
                    <a:lumOff val="40000"/>
                  </a:schemeClr>
                </a:solidFill>
              </a:rPr>
              <a:t>[</a:t>
            </a:r>
            <a:r>
              <a:rPr lang="en-US" sz="1400" dirty="0" err="1" smtClean="0">
                <a:solidFill>
                  <a:schemeClr val="accent1">
                    <a:lumMod val="60000"/>
                    <a:lumOff val="40000"/>
                  </a:schemeClr>
                </a:solidFill>
              </a:rPr>
              <a:t>existingCswk</a:t>
            </a:r>
            <a:r>
              <a:rPr lang="en-US" sz="1400" dirty="0" smtClean="0">
                <a:solidFill>
                  <a:schemeClr val="accent1">
                    <a:lumMod val="60000"/>
                    <a:lumOff val="40000"/>
                  </a:schemeClr>
                </a:solidFill>
              </a:rPr>
              <a:t> = true]</a:t>
            </a:r>
            <a:endParaRPr lang="en-US" sz="1400" dirty="0">
              <a:solidFill>
                <a:schemeClr val="accent1">
                  <a:lumMod val="60000"/>
                  <a:lumOff val="40000"/>
                </a:schemeClr>
              </a:solidFill>
            </a:endParaRPr>
          </a:p>
        </p:txBody>
      </p:sp>
      <p:sp>
        <p:nvSpPr>
          <p:cNvPr id="66" name="Rectangle 65"/>
          <p:cNvSpPr/>
          <p:nvPr/>
        </p:nvSpPr>
        <p:spPr>
          <a:xfrm>
            <a:off x="5737794" y="3150260"/>
            <a:ext cx="257751" cy="1286853"/>
          </a:xfrm>
          <a:prstGeom prst="rect">
            <a:avLst/>
          </a:prstGeom>
          <a:solidFill>
            <a:schemeClr val="bg1"/>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sz="1400" dirty="0"/>
          </a:p>
        </p:txBody>
      </p:sp>
      <p:sp>
        <p:nvSpPr>
          <p:cNvPr id="68" name="Rectangle 67"/>
          <p:cNvSpPr/>
          <p:nvPr/>
        </p:nvSpPr>
        <p:spPr>
          <a:xfrm>
            <a:off x="5737794" y="5561111"/>
            <a:ext cx="217057" cy="677862"/>
          </a:xfrm>
          <a:prstGeom prst="rect">
            <a:avLst/>
          </a:prstGeom>
          <a:solidFill>
            <a:schemeClr val="bg1"/>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sz="1400" dirty="0"/>
          </a:p>
        </p:txBody>
      </p:sp>
      <p:sp>
        <p:nvSpPr>
          <p:cNvPr id="76" name="Rectangle 75"/>
          <p:cNvSpPr/>
          <p:nvPr/>
        </p:nvSpPr>
        <p:spPr>
          <a:xfrm>
            <a:off x="1011516" y="4653136"/>
            <a:ext cx="241705" cy="1392286"/>
          </a:xfrm>
          <a:prstGeom prst="rect">
            <a:avLst/>
          </a:prstGeom>
          <a:solidFill>
            <a:schemeClr val="bg1"/>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sz="1400" dirty="0"/>
          </a:p>
        </p:txBody>
      </p:sp>
      <p:sp>
        <p:nvSpPr>
          <p:cNvPr id="50" name="Snip Single Corner Rectangle 49"/>
          <p:cNvSpPr/>
          <p:nvPr/>
        </p:nvSpPr>
        <p:spPr>
          <a:xfrm flipV="1">
            <a:off x="189412" y="1350884"/>
            <a:ext cx="706335" cy="336273"/>
          </a:xfrm>
          <a:prstGeom prst="snip1Rect">
            <a:avLst>
              <a:gd name="adj" fmla="val 50000"/>
            </a:avLst>
          </a:prstGeom>
          <a:solidFill>
            <a:schemeClr val="bg1"/>
          </a:solidFill>
          <a:ln>
            <a:solidFill>
              <a:schemeClr val="accent1">
                <a:lumMod val="40000"/>
                <a:lumOff val="60000"/>
              </a:schemeClr>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accent1"/>
              </a:solidFill>
            </a:endParaRPr>
          </a:p>
        </p:txBody>
      </p:sp>
      <p:sp>
        <p:nvSpPr>
          <p:cNvPr id="51" name="TextBox 50"/>
          <p:cNvSpPr txBox="1"/>
          <p:nvPr/>
        </p:nvSpPr>
        <p:spPr>
          <a:xfrm>
            <a:off x="179513" y="1333900"/>
            <a:ext cx="729329" cy="307775"/>
          </a:xfrm>
          <a:prstGeom prst="rect">
            <a:avLst/>
          </a:prstGeom>
          <a:noFill/>
        </p:spPr>
        <p:txBody>
          <a:bodyPr wrap="square" rtlCol="0">
            <a:spAutoFit/>
          </a:bodyPr>
          <a:lstStyle/>
          <a:p>
            <a:pPr algn="ctr"/>
            <a:r>
              <a:rPr lang="en-US" sz="1400" dirty="0" smtClean="0">
                <a:solidFill>
                  <a:schemeClr val="accent1">
                    <a:lumMod val="60000"/>
                    <a:lumOff val="40000"/>
                  </a:schemeClr>
                </a:solidFill>
              </a:rPr>
              <a:t>alt</a:t>
            </a:r>
            <a:endParaRPr lang="en-US" sz="1400" dirty="0">
              <a:solidFill>
                <a:schemeClr val="accent1">
                  <a:lumMod val="60000"/>
                  <a:lumOff val="40000"/>
                </a:schemeClr>
              </a:solidFill>
            </a:endParaRPr>
          </a:p>
        </p:txBody>
      </p:sp>
    </p:spTree>
    <p:extLst>
      <p:ext uri="{BB962C8B-B14F-4D97-AF65-F5344CB8AC3E}">
        <p14:creationId xmlns:p14="http://schemas.microsoft.com/office/powerpoint/2010/main" val="229778440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TextBox 17"/>
          <p:cNvSpPr txBox="1"/>
          <p:nvPr/>
        </p:nvSpPr>
        <p:spPr>
          <a:xfrm>
            <a:off x="4932040" y="5536977"/>
            <a:ext cx="699120" cy="461665"/>
          </a:xfrm>
          <a:prstGeom prst="rect">
            <a:avLst/>
          </a:prstGeom>
          <a:solidFill>
            <a:schemeClr val="bg1"/>
          </a:solidFill>
        </p:spPr>
        <p:txBody>
          <a:bodyPr wrap="square" rtlCol="0">
            <a:spAutoFit/>
          </a:bodyPr>
          <a:lstStyle/>
          <a:p>
            <a:pPr algn="ctr"/>
            <a:r>
              <a:rPr lang="en-US" sz="1200" dirty="0" smtClean="0">
                <a:solidFill>
                  <a:schemeClr val="accent1">
                    <a:lumMod val="60000"/>
                    <a:lumOff val="40000"/>
                  </a:schemeClr>
                </a:solidFill>
              </a:rPr>
              <a:t>[proof</a:t>
            </a:r>
          </a:p>
          <a:p>
            <a:pPr algn="ctr"/>
            <a:r>
              <a:rPr lang="en-US" sz="1200" dirty="0" smtClean="0">
                <a:solidFill>
                  <a:schemeClr val="accent1">
                    <a:lumMod val="60000"/>
                    <a:lumOff val="40000"/>
                  </a:schemeClr>
                </a:solidFill>
              </a:rPr>
              <a:t>= true]</a:t>
            </a:r>
            <a:endParaRPr lang="en-US" sz="1200" dirty="0">
              <a:solidFill>
                <a:schemeClr val="accent1">
                  <a:lumMod val="60000"/>
                  <a:lumOff val="40000"/>
                </a:schemeClr>
              </a:solidFill>
            </a:endParaRPr>
          </a:p>
        </p:txBody>
      </p:sp>
      <p:sp>
        <p:nvSpPr>
          <p:cNvPr id="2" name="Title 1"/>
          <p:cNvSpPr>
            <a:spLocks noGrp="1"/>
          </p:cNvSpPr>
          <p:nvPr>
            <p:ph type="title"/>
          </p:nvPr>
        </p:nvSpPr>
        <p:spPr/>
        <p:txBody>
          <a:bodyPr/>
          <a:lstStyle/>
          <a:p>
            <a:r>
              <a:rPr lang="en-US" dirty="0" smtClean="0"/>
              <a:t>Optional</a:t>
            </a:r>
            <a:endParaRPr lang="en-US" dirty="0"/>
          </a:p>
        </p:txBody>
      </p:sp>
      <p:sp>
        <p:nvSpPr>
          <p:cNvPr id="4" name="Content Placeholder 2"/>
          <p:cNvSpPr txBox="1">
            <a:spLocks/>
          </p:cNvSpPr>
          <p:nvPr/>
        </p:nvSpPr>
        <p:spPr>
          <a:xfrm>
            <a:off x="4932040" y="2249424"/>
            <a:ext cx="3970784" cy="4325112"/>
          </a:xfrm>
          <a:prstGeom prst="rect">
            <a:avLst/>
          </a:prstGeom>
        </p:spPr>
        <p:txBody>
          <a:bodyPr vert="horz">
            <a:normAutofit/>
          </a:bodyPr>
          <a:lstStyle>
            <a:lvl1pPr marL="365760" indent="-256032" algn="l" rtl="0" eaLnBrk="1" latinLnBrk="0" hangingPunct="1">
              <a:spcBef>
                <a:spcPts val="300"/>
              </a:spcBef>
              <a:buClr>
                <a:schemeClr val="accent3"/>
              </a:buClr>
              <a:buFont typeface="Georgia"/>
              <a:buChar char="•"/>
              <a:defRPr kumimoji="0" sz="2800" kern="1200">
                <a:solidFill>
                  <a:schemeClr val="tx1"/>
                </a:solidFill>
                <a:latin typeface="+mn-lt"/>
                <a:ea typeface="+mn-ea"/>
                <a:cs typeface="+mn-cs"/>
              </a:defRPr>
            </a:lvl1pPr>
            <a:lvl2pPr marL="658368" indent="-246888" algn="l" rtl="0" eaLnBrk="1" latinLnBrk="0" hangingPunct="1">
              <a:spcBef>
                <a:spcPts val="300"/>
              </a:spcBef>
              <a:buClr>
                <a:schemeClr val="accent2"/>
              </a:buClr>
              <a:buFont typeface="Georgia"/>
              <a:buChar char="▫"/>
              <a:defRPr kumimoji="0" sz="2600" kern="1200">
                <a:solidFill>
                  <a:schemeClr val="accent2"/>
                </a:solidFill>
                <a:latin typeface="+mn-lt"/>
                <a:ea typeface="+mn-ea"/>
                <a:cs typeface="+mn-cs"/>
              </a:defRPr>
            </a:lvl2pPr>
            <a:lvl3pPr marL="923544" indent="-219456" algn="l" rtl="0" eaLnBrk="1" latinLnBrk="0" hangingPunct="1">
              <a:spcBef>
                <a:spcPts val="300"/>
              </a:spcBef>
              <a:buClr>
                <a:schemeClr val="accent1"/>
              </a:buClr>
              <a:buFont typeface="Wingdings 2"/>
              <a:buChar char=""/>
              <a:defRPr kumimoji="0" sz="2400" kern="1200">
                <a:solidFill>
                  <a:schemeClr val="accent1"/>
                </a:solidFill>
                <a:latin typeface="+mn-lt"/>
                <a:ea typeface="+mn-ea"/>
                <a:cs typeface="+mn-cs"/>
              </a:defRPr>
            </a:lvl3pPr>
            <a:lvl4pPr marL="1179576" indent="-201168" algn="l" rtl="0" eaLnBrk="1" latinLnBrk="0" hangingPunct="1">
              <a:spcBef>
                <a:spcPts val="300"/>
              </a:spcBef>
              <a:buClr>
                <a:schemeClr val="accent1"/>
              </a:buClr>
              <a:buFont typeface="Wingdings 2"/>
              <a:buChar char=""/>
              <a:defRPr kumimoji="0" sz="2200" kern="1200">
                <a:solidFill>
                  <a:schemeClr val="accent1"/>
                </a:solidFill>
                <a:latin typeface="+mn-lt"/>
                <a:ea typeface="+mn-ea"/>
                <a:cs typeface="+mn-cs"/>
              </a:defRPr>
            </a:lvl4pPr>
            <a:lvl5pPr marL="1389888" indent="-182880" algn="l" rtl="0" eaLnBrk="1" latinLnBrk="0" hangingPunct="1">
              <a:spcBef>
                <a:spcPts val="300"/>
              </a:spcBef>
              <a:buClr>
                <a:schemeClr val="accent3"/>
              </a:buClr>
              <a:buFont typeface="Georgia"/>
              <a:buChar char="▫"/>
              <a:defRPr kumimoji="0" sz="2000" kern="1200">
                <a:solidFill>
                  <a:schemeClr val="accent3"/>
                </a:solidFill>
                <a:latin typeface="+mn-lt"/>
                <a:ea typeface="+mn-ea"/>
                <a:cs typeface="+mn-cs"/>
              </a:defRPr>
            </a:lvl5pPr>
            <a:lvl6pPr marL="1609344" indent="-182880" algn="l" rtl="0" eaLnBrk="1" latinLnBrk="0" hangingPunct="1">
              <a:spcBef>
                <a:spcPts val="300"/>
              </a:spcBef>
              <a:buClr>
                <a:schemeClr val="accent3"/>
              </a:buClr>
              <a:buFont typeface="Georgia"/>
              <a:buChar char="▫"/>
              <a:defRPr kumimoji="0" sz="1800" kern="1200">
                <a:solidFill>
                  <a:schemeClr val="accent3"/>
                </a:solidFill>
                <a:latin typeface="+mn-lt"/>
                <a:ea typeface="+mn-ea"/>
                <a:cs typeface="+mn-cs"/>
              </a:defRPr>
            </a:lvl6pPr>
            <a:lvl7pPr marL="1828800" indent="-182880" algn="l" rtl="0" eaLnBrk="1" latinLnBrk="0" hangingPunct="1">
              <a:spcBef>
                <a:spcPts val="300"/>
              </a:spcBef>
              <a:buClr>
                <a:schemeClr val="accent3"/>
              </a:buClr>
              <a:buFont typeface="Georgia"/>
              <a:buChar char="▫"/>
              <a:defRPr kumimoji="0" sz="1600" kern="1200">
                <a:solidFill>
                  <a:schemeClr val="accent3"/>
                </a:solidFill>
                <a:latin typeface="+mn-lt"/>
                <a:ea typeface="+mn-ea"/>
                <a:cs typeface="+mn-cs"/>
              </a:defRPr>
            </a:lvl7pPr>
            <a:lvl8pPr marL="2029968" indent="-182880" algn="l" rtl="0" eaLnBrk="1" latinLnBrk="0" hangingPunct="1">
              <a:spcBef>
                <a:spcPts val="300"/>
              </a:spcBef>
              <a:buClr>
                <a:schemeClr val="accent3"/>
              </a:buClr>
              <a:buFont typeface="Georgia"/>
              <a:buChar char="◦"/>
              <a:defRPr kumimoji="0" sz="1500" kern="1200">
                <a:solidFill>
                  <a:schemeClr val="accent3"/>
                </a:solidFill>
                <a:latin typeface="+mn-lt"/>
                <a:ea typeface="+mn-ea"/>
                <a:cs typeface="+mn-cs"/>
              </a:defRPr>
            </a:lvl8pPr>
            <a:lvl9pPr marL="2240280" indent="-182880" algn="l" rtl="0" eaLnBrk="1" latinLnBrk="0" hangingPunct="1">
              <a:spcBef>
                <a:spcPts val="300"/>
              </a:spcBef>
              <a:buClr>
                <a:schemeClr val="accent3"/>
              </a:buClr>
              <a:buFont typeface="Georgia"/>
              <a:buChar char="◦"/>
              <a:defRPr kumimoji="0" sz="1400" kern="1200" baseline="0">
                <a:solidFill>
                  <a:schemeClr val="accent3"/>
                </a:solidFill>
                <a:latin typeface="+mn-lt"/>
                <a:ea typeface="+mn-ea"/>
                <a:cs typeface="+mn-cs"/>
              </a:defRPr>
            </a:lvl9pPr>
          </a:lstStyle>
          <a:p>
            <a:r>
              <a:rPr lang="en-US" sz="2200" dirty="0" smtClean="0"/>
              <a:t>A UML frame called ‘opt’ can be used to show message sequences that are optional</a:t>
            </a:r>
            <a:endParaRPr lang="en-US" sz="2200" dirty="0"/>
          </a:p>
        </p:txBody>
      </p:sp>
      <p:sp>
        <p:nvSpPr>
          <p:cNvPr id="6" name="Content Placeholder 2"/>
          <p:cNvSpPr>
            <a:spLocks noGrp="1"/>
          </p:cNvSpPr>
          <p:nvPr>
            <p:ph idx="1"/>
          </p:nvPr>
        </p:nvSpPr>
        <p:spPr>
          <a:xfrm>
            <a:off x="457200" y="2249424"/>
            <a:ext cx="3898776" cy="4325112"/>
          </a:xfrm>
        </p:spPr>
        <p:txBody>
          <a:bodyPr>
            <a:normAutofit lnSpcReduction="10000"/>
          </a:bodyPr>
          <a:lstStyle/>
          <a:p>
            <a:pPr marL="109728" indent="0">
              <a:buNone/>
            </a:pPr>
            <a:r>
              <a:rPr lang="en-US" sz="2000" dirty="0" smtClean="0"/>
              <a:t>Academic staff can set a coursework or duplicate an existing coursework using an assessment system. The system alerts students to new assignments, and allows them to submit their work. </a:t>
            </a:r>
            <a:r>
              <a:rPr lang="en-US" sz="2000" dirty="0" smtClean="0">
                <a:solidFill>
                  <a:schemeClr val="accent3"/>
                </a:solidFill>
              </a:rPr>
              <a:t>Some students use a proofreader to check their work before submission</a:t>
            </a:r>
            <a:r>
              <a:rPr lang="en-US" sz="2000" dirty="0" smtClean="0"/>
              <a:t>. Submitted coursework is then sent back to the academic to be assessed. Feedback and marks are submitted to the system, which passes them on to the student. </a:t>
            </a:r>
            <a:endParaRPr lang="en-US" sz="2000" dirty="0"/>
          </a:p>
        </p:txBody>
      </p:sp>
      <p:cxnSp>
        <p:nvCxnSpPr>
          <p:cNvPr id="8" name="Straight Arrow Connector 7"/>
          <p:cNvCxnSpPr/>
          <p:nvPr/>
        </p:nvCxnSpPr>
        <p:spPr>
          <a:xfrm flipH="1">
            <a:off x="7692574" y="4365104"/>
            <a:ext cx="20324" cy="2209432"/>
          </a:xfrm>
          <a:prstGeom prst="straightConnector1">
            <a:avLst/>
          </a:prstGeom>
          <a:ln>
            <a:prstDash val="dash"/>
            <a:tailEnd type="none" w="lg" len="med"/>
          </a:ln>
        </p:spPr>
        <p:style>
          <a:lnRef idx="2">
            <a:schemeClr val="accent1"/>
          </a:lnRef>
          <a:fillRef idx="0">
            <a:schemeClr val="accent1"/>
          </a:fillRef>
          <a:effectRef idx="1">
            <a:schemeClr val="accent1"/>
          </a:effectRef>
          <a:fontRef idx="minor">
            <a:schemeClr val="tx1"/>
          </a:fontRef>
        </p:style>
      </p:cxnSp>
      <p:sp>
        <p:nvSpPr>
          <p:cNvPr id="9" name="Rectangle 8"/>
          <p:cNvSpPr/>
          <p:nvPr/>
        </p:nvSpPr>
        <p:spPr>
          <a:xfrm>
            <a:off x="6938441" y="3861048"/>
            <a:ext cx="1800200" cy="504056"/>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en-US" sz="1400" dirty="0"/>
              <a:t>reader: </a:t>
            </a:r>
          </a:p>
          <a:p>
            <a:pPr algn="ctr"/>
            <a:r>
              <a:rPr lang="en-US" sz="1400" dirty="0" err="1"/>
              <a:t>ProofReader</a:t>
            </a:r>
            <a:endParaRPr lang="en-US" sz="1400" dirty="0"/>
          </a:p>
        </p:txBody>
      </p:sp>
      <p:cxnSp>
        <p:nvCxnSpPr>
          <p:cNvPr id="10" name="Straight Arrow Connector 9"/>
          <p:cNvCxnSpPr/>
          <p:nvPr/>
        </p:nvCxnSpPr>
        <p:spPr>
          <a:xfrm flipH="1">
            <a:off x="5693390" y="4365104"/>
            <a:ext cx="30739" cy="2209432"/>
          </a:xfrm>
          <a:prstGeom prst="straightConnector1">
            <a:avLst/>
          </a:prstGeom>
          <a:ln>
            <a:prstDash val="dash"/>
            <a:tailEnd type="none" w="lg" len="med"/>
          </a:ln>
        </p:spPr>
        <p:style>
          <a:lnRef idx="2">
            <a:schemeClr val="accent1"/>
          </a:lnRef>
          <a:fillRef idx="0">
            <a:schemeClr val="accent1"/>
          </a:fillRef>
          <a:effectRef idx="1">
            <a:schemeClr val="accent1"/>
          </a:effectRef>
          <a:fontRef idx="minor">
            <a:schemeClr val="tx1"/>
          </a:fontRef>
        </p:style>
      </p:cxnSp>
      <p:sp>
        <p:nvSpPr>
          <p:cNvPr id="11" name="Rectangle 10"/>
          <p:cNvSpPr/>
          <p:nvPr/>
        </p:nvSpPr>
        <p:spPr>
          <a:xfrm>
            <a:off x="4716016" y="3861048"/>
            <a:ext cx="1800200" cy="504056"/>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en-US" sz="1400" dirty="0"/>
              <a:t>assesse :</a:t>
            </a:r>
          </a:p>
          <a:p>
            <a:pPr algn="ctr"/>
            <a:r>
              <a:rPr lang="en-US" sz="1400" dirty="0"/>
              <a:t>Student</a:t>
            </a:r>
          </a:p>
        </p:txBody>
      </p:sp>
      <p:sp>
        <p:nvSpPr>
          <p:cNvPr id="28" name="Rectangle 27"/>
          <p:cNvSpPr/>
          <p:nvPr/>
        </p:nvSpPr>
        <p:spPr>
          <a:xfrm>
            <a:off x="5574956" y="4969625"/>
            <a:ext cx="257751" cy="1286853"/>
          </a:xfrm>
          <a:prstGeom prst="rect">
            <a:avLst/>
          </a:prstGeom>
          <a:solidFill>
            <a:schemeClr val="bg1"/>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sz="1400" dirty="0"/>
          </a:p>
        </p:txBody>
      </p:sp>
      <p:sp>
        <p:nvSpPr>
          <p:cNvPr id="29" name="Rectangle 28"/>
          <p:cNvSpPr/>
          <p:nvPr/>
        </p:nvSpPr>
        <p:spPr>
          <a:xfrm>
            <a:off x="7505506" y="5536398"/>
            <a:ext cx="241705" cy="423206"/>
          </a:xfrm>
          <a:prstGeom prst="rect">
            <a:avLst/>
          </a:prstGeom>
          <a:solidFill>
            <a:schemeClr val="bg1"/>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sz="1400" dirty="0"/>
          </a:p>
        </p:txBody>
      </p:sp>
      <p:cxnSp>
        <p:nvCxnSpPr>
          <p:cNvPr id="30" name="Straight Arrow Connector 29"/>
          <p:cNvCxnSpPr/>
          <p:nvPr/>
        </p:nvCxnSpPr>
        <p:spPr>
          <a:xfrm>
            <a:off x="5835099" y="5536397"/>
            <a:ext cx="1670407" cy="0"/>
          </a:xfrm>
          <a:prstGeom prst="straightConnector1">
            <a:avLst/>
          </a:prstGeom>
          <a:ln>
            <a:tailEnd type="triangle" w="lg" len="med"/>
          </a:ln>
        </p:spPr>
        <p:style>
          <a:lnRef idx="2">
            <a:schemeClr val="accent1"/>
          </a:lnRef>
          <a:fillRef idx="0">
            <a:schemeClr val="accent1"/>
          </a:fillRef>
          <a:effectRef idx="1">
            <a:schemeClr val="accent1"/>
          </a:effectRef>
          <a:fontRef idx="minor">
            <a:schemeClr val="tx1"/>
          </a:fontRef>
        </p:style>
      </p:cxnSp>
      <p:sp>
        <p:nvSpPr>
          <p:cNvPr id="31" name="TextBox 30"/>
          <p:cNvSpPr txBox="1"/>
          <p:nvPr/>
        </p:nvSpPr>
        <p:spPr>
          <a:xfrm>
            <a:off x="5687673" y="5229200"/>
            <a:ext cx="1961849" cy="307777"/>
          </a:xfrm>
          <a:prstGeom prst="rect">
            <a:avLst/>
          </a:prstGeom>
          <a:noFill/>
        </p:spPr>
        <p:txBody>
          <a:bodyPr wrap="square" rtlCol="0">
            <a:spAutoFit/>
          </a:bodyPr>
          <a:lstStyle/>
          <a:p>
            <a:pPr algn="ctr"/>
            <a:r>
              <a:rPr lang="en-US" sz="1400" dirty="0" err="1" smtClean="0">
                <a:solidFill>
                  <a:schemeClr val="tx2"/>
                </a:solidFill>
              </a:rPr>
              <a:t>getProof</a:t>
            </a:r>
            <a:r>
              <a:rPr lang="en-US" sz="1400" dirty="0" smtClean="0">
                <a:solidFill>
                  <a:schemeClr val="tx2"/>
                </a:solidFill>
              </a:rPr>
              <a:t>()</a:t>
            </a:r>
            <a:endParaRPr lang="en-US" sz="1400" dirty="0">
              <a:solidFill>
                <a:schemeClr val="tx2"/>
              </a:solidFill>
            </a:endParaRPr>
          </a:p>
        </p:txBody>
      </p:sp>
      <p:cxnSp>
        <p:nvCxnSpPr>
          <p:cNvPr id="32" name="Straight Arrow Connector 31"/>
          <p:cNvCxnSpPr/>
          <p:nvPr/>
        </p:nvCxnSpPr>
        <p:spPr>
          <a:xfrm flipH="1">
            <a:off x="5832707" y="5959603"/>
            <a:ext cx="1672799" cy="4047"/>
          </a:xfrm>
          <a:prstGeom prst="straightConnector1">
            <a:avLst/>
          </a:prstGeom>
          <a:ln>
            <a:prstDash val="sysDash"/>
            <a:tailEnd type="arrow" w="lg" len="med"/>
          </a:ln>
        </p:spPr>
        <p:style>
          <a:lnRef idx="2">
            <a:schemeClr val="accent1"/>
          </a:lnRef>
          <a:fillRef idx="0">
            <a:schemeClr val="accent1"/>
          </a:fillRef>
          <a:effectRef idx="1">
            <a:schemeClr val="accent1"/>
          </a:effectRef>
          <a:fontRef idx="minor">
            <a:schemeClr val="tx1"/>
          </a:fontRef>
        </p:style>
      </p:cxnSp>
      <p:sp>
        <p:nvSpPr>
          <p:cNvPr id="33" name="TextBox 32"/>
          <p:cNvSpPr txBox="1"/>
          <p:nvPr/>
        </p:nvSpPr>
        <p:spPr>
          <a:xfrm>
            <a:off x="5653857" y="5655873"/>
            <a:ext cx="1961849" cy="307777"/>
          </a:xfrm>
          <a:prstGeom prst="rect">
            <a:avLst/>
          </a:prstGeom>
          <a:noFill/>
        </p:spPr>
        <p:txBody>
          <a:bodyPr wrap="square" rtlCol="0">
            <a:spAutoFit/>
          </a:bodyPr>
          <a:lstStyle/>
          <a:p>
            <a:pPr algn="ctr"/>
            <a:r>
              <a:rPr lang="en-US" sz="1400" dirty="0" err="1" smtClean="0">
                <a:solidFill>
                  <a:schemeClr val="tx2"/>
                </a:solidFill>
              </a:rPr>
              <a:t>proofReadCopy</a:t>
            </a:r>
            <a:endParaRPr lang="en-US" sz="1400" dirty="0">
              <a:solidFill>
                <a:schemeClr val="tx2"/>
              </a:solidFill>
            </a:endParaRPr>
          </a:p>
        </p:txBody>
      </p:sp>
      <p:sp>
        <p:nvSpPr>
          <p:cNvPr id="34" name="Rectangle 33"/>
          <p:cNvSpPr/>
          <p:nvPr/>
        </p:nvSpPr>
        <p:spPr>
          <a:xfrm>
            <a:off x="4954737" y="5157192"/>
            <a:ext cx="3255011" cy="955269"/>
          </a:xfrm>
          <a:prstGeom prst="rect">
            <a:avLst/>
          </a:prstGeom>
          <a:noFill/>
          <a:ln>
            <a:solidFill>
              <a:schemeClr val="accent1">
                <a:lumMod val="40000"/>
                <a:lumOff val="60000"/>
              </a:schemeClr>
            </a:solidFill>
          </a:ln>
          <a:effectLst/>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sz="1400" dirty="0"/>
          </a:p>
        </p:txBody>
      </p:sp>
      <p:sp>
        <p:nvSpPr>
          <p:cNvPr id="35" name="Snip Single Corner Rectangle 34"/>
          <p:cNvSpPr/>
          <p:nvPr/>
        </p:nvSpPr>
        <p:spPr>
          <a:xfrm flipV="1">
            <a:off x="4954737" y="5157191"/>
            <a:ext cx="543794" cy="336273"/>
          </a:xfrm>
          <a:prstGeom prst="snip1Rect">
            <a:avLst>
              <a:gd name="adj" fmla="val 50000"/>
            </a:avLst>
          </a:prstGeom>
          <a:solidFill>
            <a:schemeClr val="bg1"/>
          </a:solidFill>
          <a:ln>
            <a:solidFill>
              <a:schemeClr val="accent1">
                <a:lumMod val="40000"/>
                <a:lumOff val="60000"/>
              </a:schemeClr>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accent1"/>
              </a:solidFill>
            </a:endParaRPr>
          </a:p>
        </p:txBody>
      </p:sp>
      <p:sp>
        <p:nvSpPr>
          <p:cNvPr id="36" name="TextBox 35"/>
          <p:cNvSpPr txBox="1"/>
          <p:nvPr/>
        </p:nvSpPr>
        <p:spPr>
          <a:xfrm>
            <a:off x="4954737" y="5157192"/>
            <a:ext cx="543794" cy="307775"/>
          </a:xfrm>
          <a:prstGeom prst="rect">
            <a:avLst/>
          </a:prstGeom>
          <a:noFill/>
        </p:spPr>
        <p:txBody>
          <a:bodyPr wrap="square" rtlCol="0">
            <a:spAutoFit/>
          </a:bodyPr>
          <a:lstStyle/>
          <a:p>
            <a:pPr algn="ctr"/>
            <a:r>
              <a:rPr lang="en-US" sz="1400" dirty="0" smtClean="0">
                <a:solidFill>
                  <a:srgbClr val="9394BE"/>
                </a:solidFill>
              </a:rPr>
              <a:t>opt</a:t>
            </a:r>
            <a:endParaRPr lang="en-US" sz="1400" dirty="0">
              <a:solidFill>
                <a:srgbClr val="9394BE"/>
              </a:solidFill>
            </a:endParaRPr>
          </a:p>
        </p:txBody>
      </p:sp>
    </p:spTree>
    <p:extLst>
      <p:ext uri="{BB962C8B-B14F-4D97-AF65-F5344CB8AC3E}">
        <p14:creationId xmlns:p14="http://schemas.microsoft.com/office/powerpoint/2010/main" val="14840933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lstStyle/>
          <a:p>
            <a:pPr eaLnBrk="1" hangingPunct="1"/>
            <a:r>
              <a:rPr lang="en-GB" dirty="0"/>
              <a:t>Software </a:t>
            </a:r>
            <a:r>
              <a:rPr lang="en-GB" dirty="0" smtClean="0"/>
              <a:t>Engineering: Big Picture</a:t>
            </a:r>
            <a:endParaRPr lang="en-US" dirty="0"/>
          </a:p>
        </p:txBody>
      </p:sp>
      <p:graphicFrame>
        <p:nvGraphicFramePr>
          <p:cNvPr id="12" name="Diagram 11"/>
          <p:cNvGraphicFramePr/>
          <p:nvPr>
            <p:extLst>
              <p:ext uri="{D42A27DB-BD31-4B8C-83A1-F6EECF244321}">
                <p14:modId xmlns:p14="http://schemas.microsoft.com/office/powerpoint/2010/main" val="3419209308"/>
              </p:ext>
            </p:extLst>
          </p:nvPr>
        </p:nvGraphicFramePr>
        <p:xfrm>
          <a:off x="228600" y="2209800"/>
          <a:ext cx="8763000" cy="32004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5" name="TextBox 4"/>
          <p:cNvSpPr txBox="1"/>
          <p:nvPr/>
        </p:nvSpPr>
        <p:spPr>
          <a:xfrm>
            <a:off x="5148064" y="5410200"/>
            <a:ext cx="3843536" cy="1323439"/>
          </a:xfrm>
          <a:prstGeom prst="rect">
            <a:avLst/>
          </a:prstGeom>
          <a:noFill/>
        </p:spPr>
        <p:txBody>
          <a:bodyPr wrap="square" rtlCol="0">
            <a:spAutoFit/>
          </a:bodyPr>
          <a:lstStyle/>
          <a:p>
            <a:pPr algn="r"/>
            <a:r>
              <a:rPr lang="en-US" sz="2000" dirty="0" smtClean="0">
                <a:solidFill>
                  <a:schemeClr val="bg1">
                    <a:lumMod val="50000"/>
                  </a:schemeClr>
                </a:solidFill>
              </a:rPr>
              <a:t>This is rarely a straightforward progression – in reality there are lots of iterations and points of feedback</a:t>
            </a:r>
            <a:endParaRPr lang="en-US" sz="2000" dirty="0">
              <a:solidFill>
                <a:schemeClr val="bg1">
                  <a:lumMod val="50000"/>
                </a:schemeClr>
              </a:solidFill>
            </a:endParaRPr>
          </a:p>
        </p:txBody>
      </p:sp>
    </p:spTree>
    <p:extLst>
      <p:ext uri="{BB962C8B-B14F-4D97-AF65-F5344CB8AC3E}">
        <p14:creationId xmlns:p14="http://schemas.microsoft.com/office/powerpoint/2010/main" val="950073471"/>
      </p:ext>
    </p:extLst>
  </p:cSld>
  <p:clrMapOvr>
    <a:masterClrMapping/>
  </p:clrMapOvr>
  <p:timing>
    <p:tnLst>
      <p:par>
        <p:cTn xmlns:p14="http://schemas.microsoft.com/office/powerpoint/2010/mai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Straight Arrow Connector 3"/>
          <p:cNvCxnSpPr/>
          <p:nvPr/>
        </p:nvCxnSpPr>
        <p:spPr>
          <a:xfrm flipH="1">
            <a:off x="5850511" y="1196752"/>
            <a:ext cx="17634" cy="5400600"/>
          </a:xfrm>
          <a:prstGeom prst="straightConnector1">
            <a:avLst/>
          </a:prstGeom>
          <a:ln>
            <a:prstDash val="dash"/>
            <a:tailEnd type="none" w="lg" len="med"/>
          </a:ln>
        </p:spPr>
        <p:style>
          <a:lnRef idx="2">
            <a:schemeClr val="accent1"/>
          </a:lnRef>
          <a:fillRef idx="0">
            <a:schemeClr val="accent1"/>
          </a:fillRef>
          <a:effectRef idx="1">
            <a:schemeClr val="accent1"/>
          </a:effectRef>
          <a:fontRef idx="minor">
            <a:schemeClr val="tx1"/>
          </a:fontRef>
        </p:style>
      </p:cxnSp>
      <p:sp>
        <p:nvSpPr>
          <p:cNvPr id="6" name="Rectangle 5"/>
          <p:cNvSpPr/>
          <p:nvPr/>
        </p:nvSpPr>
        <p:spPr>
          <a:xfrm>
            <a:off x="4932040" y="692696"/>
            <a:ext cx="1800200" cy="504056"/>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en-US" sz="1400" dirty="0" smtClean="0"/>
              <a:t>assesse :</a:t>
            </a:r>
          </a:p>
          <a:p>
            <a:pPr algn="ctr"/>
            <a:r>
              <a:rPr lang="en-US" sz="1400" dirty="0" smtClean="0"/>
              <a:t>Student</a:t>
            </a:r>
            <a:endParaRPr lang="en-US" sz="1400" dirty="0"/>
          </a:p>
        </p:txBody>
      </p:sp>
      <p:cxnSp>
        <p:nvCxnSpPr>
          <p:cNvPr id="7" name="Straight Arrow Connector 6"/>
          <p:cNvCxnSpPr/>
          <p:nvPr/>
        </p:nvCxnSpPr>
        <p:spPr>
          <a:xfrm flipH="1">
            <a:off x="3146589" y="1196752"/>
            <a:ext cx="39628" cy="5400600"/>
          </a:xfrm>
          <a:prstGeom prst="straightConnector1">
            <a:avLst/>
          </a:prstGeom>
          <a:ln>
            <a:prstDash val="dash"/>
            <a:tailEnd type="none" w="lg" len="med"/>
          </a:ln>
        </p:spPr>
        <p:style>
          <a:lnRef idx="2">
            <a:schemeClr val="accent1"/>
          </a:lnRef>
          <a:fillRef idx="0">
            <a:schemeClr val="accent1"/>
          </a:fillRef>
          <a:effectRef idx="1">
            <a:schemeClr val="accent1"/>
          </a:effectRef>
          <a:fontRef idx="minor">
            <a:schemeClr val="tx1"/>
          </a:fontRef>
        </p:style>
      </p:cxnSp>
      <p:sp>
        <p:nvSpPr>
          <p:cNvPr id="8" name="Rectangle 7"/>
          <p:cNvSpPr/>
          <p:nvPr/>
        </p:nvSpPr>
        <p:spPr>
          <a:xfrm>
            <a:off x="2411760" y="692696"/>
            <a:ext cx="1800200" cy="504056"/>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en-US" sz="1400" dirty="0" err="1" smtClean="0"/>
              <a:t>ecshandin</a:t>
            </a:r>
            <a:r>
              <a:rPr lang="en-US" sz="1400" dirty="0" smtClean="0"/>
              <a:t> : </a:t>
            </a:r>
            <a:r>
              <a:rPr lang="en-US" sz="1400" dirty="0" err="1" smtClean="0"/>
              <a:t>AssessmentSystem</a:t>
            </a:r>
            <a:endParaRPr lang="en-US" sz="1400" dirty="0"/>
          </a:p>
        </p:txBody>
      </p:sp>
      <p:cxnSp>
        <p:nvCxnSpPr>
          <p:cNvPr id="9" name="Straight Arrow Connector 8"/>
          <p:cNvCxnSpPr/>
          <p:nvPr/>
        </p:nvCxnSpPr>
        <p:spPr>
          <a:xfrm flipH="1">
            <a:off x="1115616" y="1196752"/>
            <a:ext cx="72008" cy="5472608"/>
          </a:xfrm>
          <a:prstGeom prst="straightConnector1">
            <a:avLst/>
          </a:prstGeom>
          <a:ln>
            <a:prstDash val="dash"/>
            <a:tailEnd type="none" w="lg" len="med"/>
          </a:ln>
        </p:spPr>
        <p:style>
          <a:lnRef idx="2">
            <a:schemeClr val="accent1"/>
          </a:lnRef>
          <a:fillRef idx="0">
            <a:schemeClr val="accent1"/>
          </a:fillRef>
          <a:effectRef idx="1">
            <a:schemeClr val="accent1"/>
          </a:effectRef>
          <a:fontRef idx="minor">
            <a:schemeClr val="tx1"/>
          </a:fontRef>
        </p:style>
      </p:cxnSp>
      <p:sp>
        <p:nvSpPr>
          <p:cNvPr id="10" name="Rectangle 9"/>
          <p:cNvSpPr/>
          <p:nvPr/>
        </p:nvSpPr>
        <p:spPr>
          <a:xfrm>
            <a:off x="179512" y="692696"/>
            <a:ext cx="1800200" cy="504056"/>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en-US" sz="1400" dirty="0" smtClean="0"/>
              <a:t>tutor : </a:t>
            </a:r>
            <a:r>
              <a:rPr lang="en-US" sz="1400" dirty="0" err="1" smtClean="0"/>
              <a:t>AcademicStaff</a:t>
            </a:r>
            <a:endParaRPr lang="en-US" sz="1400" dirty="0"/>
          </a:p>
        </p:txBody>
      </p:sp>
      <p:cxnSp>
        <p:nvCxnSpPr>
          <p:cNvPr id="11" name="Straight Arrow Connector 10"/>
          <p:cNvCxnSpPr/>
          <p:nvPr/>
        </p:nvCxnSpPr>
        <p:spPr>
          <a:xfrm flipH="1">
            <a:off x="7812360" y="1234572"/>
            <a:ext cx="2" cy="5362780"/>
          </a:xfrm>
          <a:prstGeom prst="straightConnector1">
            <a:avLst/>
          </a:prstGeom>
          <a:ln>
            <a:prstDash val="dash"/>
            <a:tailEnd type="none" w="lg" len="med"/>
          </a:ln>
        </p:spPr>
        <p:style>
          <a:lnRef idx="2">
            <a:schemeClr val="accent1"/>
          </a:lnRef>
          <a:fillRef idx="0">
            <a:schemeClr val="accent1"/>
          </a:fillRef>
          <a:effectRef idx="1">
            <a:schemeClr val="accent1"/>
          </a:effectRef>
          <a:fontRef idx="minor">
            <a:schemeClr val="tx1"/>
          </a:fontRef>
        </p:style>
      </p:cxnSp>
      <p:sp>
        <p:nvSpPr>
          <p:cNvPr id="12" name="Rectangle 11"/>
          <p:cNvSpPr/>
          <p:nvPr/>
        </p:nvSpPr>
        <p:spPr>
          <a:xfrm>
            <a:off x="6948264" y="692696"/>
            <a:ext cx="1800200" cy="504056"/>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en-US" sz="1400" dirty="0" smtClean="0"/>
              <a:t>reader: </a:t>
            </a:r>
          </a:p>
          <a:p>
            <a:pPr algn="ctr"/>
            <a:r>
              <a:rPr lang="en-US" sz="1400" dirty="0" err="1" smtClean="0"/>
              <a:t>ProofReader</a:t>
            </a:r>
            <a:endParaRPr lang="en-US" sz="1400" dirty="0"/>
          </a:p>
        </p:txBody>
      </p:sp>
      <p:sp>
        <p:nvSpPr>
          <p:cNvPr id="13" name="Rectangle 12"/>
          <p:cNvSpPr/>
          <p:nvPr/>
        </p:nvSpPr>
        <p:spPr>
          <a:xfrm>
            <a:off x="3034955" y="2299041"/>
            <a:ext cx="259836" cy="2354095"/>
          </a:xfrm>
          <a:prstGeom prst="rect">
            <a:avLst/>
          </a:prstGeom>
          <a:solidFill>
            <a:schemeClr val="bg1"/>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sz="1400" dirty="0"/>
          </a:p>
        </p:txBody>
      </p:sp>
      <p:cxnSp>
        <p:nvCxnSpPr>
          <p:cNvPr id="14" name="Straight Arrow Connector 13"/>
          <p:cNvCxnSpPr/>
          <p:nvPr/>
        </p:nvCxnSpPr>
        <p:spPr>
          <a:xfrm>
            <a:off x="1156662" y="2762937"/>
            <a:ext cx="1854573" cy="0"/>
          </a:xfrm>
          <a:prstGeom prst="straightConnector1">
            <a:avLst/>
          </a:prstGeom>
          <a:ln>
            <a:tailEnd type="triangle" w="lg" len="med"/>
          </a:ln>
        </p:spPr>
        <p:style>
          <a:lnRef idx="2">
            <a:schemeClr val="accent1"/>
          </a:lnRef>
          <a:fillRef idx="0">
            <a:schemeClr val="accent1"/>
          </a:fillRef>
          <a:effectRef idx="1">
            <a:schemeClr val="accent1"/>
          </a:effectRef>
          <a:fontRef idx="minor">
            <a:schemeClr val="tx1"/>
          </a:fontRef>
        </p:style>
      </p:cxnSp>
      <p:sp>
        <p:nvSpPr>
          <p:cNvPr id="17" name="TextBox 16"/>
          <p:cNvSpPr txBox="1"/>
          <p:nvPr/>
        </p:nvSpPr>
        <p:spPr>
          <a:xfrm>
            <a:off x="1187624" y="2420888"/>
            <a:ext cx="1872208" cy="307777"/>
          </a:xfrm>
          <a:prstGeom prst="rect">
            <a:avLst/>
          </a:prstGeom>
          <a:noFill/>
        </p:spPr>
        <p:txBody>
          <a:bodyPr wrap="square" rtlCol="0">
            <a:spAutoFit/>
          </a:bodyPr>
          <a:lstStyle/>
          <a:p>
            <a:pPr algn="ctr"/>
            <a:r>
              <a:rPr lang="en-US" sz="1400" dirty="0" err="1" smtClean="0">
                <a:solidFill>
                  <a:schemeClr val="tx2"/>
                </a:solidFill>
              </a:rPr>
              <a:t>setNewCswk</a:t>
            </a:r>
            <a:r>
              <a:rPr lang="en-US" sz="1400" dirty="0" smtClean="0">
                <a:solidFill>
                  <a:schemeClr val="tx2"/>
                </a:solidFill>
              </a:rPr>
              <a:t>()</a:t>
            </a:r>
            <a:endParaRPr lang="en-US" sz="1400" dirty="0">
              <a:solidFill>
                <a:schemeClr val="tx2"/>
              </a:solidFill>
            </a:endParaRPr>
          </a:p>
        </p:txBody>
      </p:sp>
      <p:cxnSp>
        <p:nvCxnSpPr>
          <p:cNvPr id="18" name="Straight Arrow Connector 17"/>
          <p:cNvCxnSpPr/>
          <p:nvPr/>
        </p:nvCxnSpPr>
        <p:spPr>
          <a:xfrm>
            <a:off x="3276660" y="3150260"/>
            <a:ext cx="2461134" cy="0"/>
          </a:xfrm>
          <a:prstGeom prst="straightConnector1">
            <a:avLst/>
          </a:prstGeom>
          <a:ln>
            <a:tailEnd type="triangle" w="lg" len="med"/>
          </a:ln>
        </p:spPr>
        <p:style>
          <a:lnRef idx="2">
            <a:schemeClr val="accent1"/>
          </a:lnRef>
          <a:fillRef idx="0">
            <a:schemeClr val="accent1"/>
          </a:fillRef>
          <a:effectRef idx="1">
            <a:schemeClr val="accent1"/>
          </a:effectRef>
          <a:fontRef idx="minor">
            <a:schemeClr val="tx1"/>
          </a:fontRef>
        </p:style>
      </p:cxnSp>
      <p:sp>
        <p:nvSpPr>
          <p:cNvPr id="19" name="TextBox 18"/>
          <p:cNvSpPr txBox="1"/>
          <p:nvPr/>
        </p:nvSpPr>
        <p:spPr>
          <a:xfrm>
            <a:off x="3546255" y="2780928"/>
            <a:ext cx="1961849" cy="307777"/>
          </a:xfrm>
          <a:prstGeom prst="rect">
            <a:avLst/>
          </a:prstGeom>
          <a:noFill/>
        </p:spPr>
        <p:txBody>
          <a:bodyPr wrap="square" rtlCol="0">
            <a:spAutoFit/>
          </a:bodyPr>
          <a:lstStyle/>
          <a:p>
            <a:pPr algn="ctr"/>
            <a:r>
              <a:rPr lang="en-US" sz="1400" dirty="0" err="1" smtClean="0">
                <a:solidFill>
                  <a:schemeClr val="tx2"/>
                </a:solidFill>
              </a:rPr>
              <a:t>alertStudentToCswk</a:t>
            </a:r>
            <a:r>
              <a:rPr lang="en-US" sz="1400" dirty="0" smtClean="0">
                <a:solidFill>
                  <a:schemeClr val="tx2"/>
                </a:solidFill>
              </a:rPr>
              <a:t>()</a:t>
            </a:r>
            <a:endParaRPr lang="en-US" sz="1400" dirty="0">
              <a:solidFill>
                <a:schemeClr val="tx2"/>
              </a:solidFill>
            </a:endParaRPr>
          </a:p>
        </p:txBody>
      </p:sp>
      <p:cxnSp>
        <p:nvCxnSpPr>
          <p:cNvPr id="21" name="Straight Arrow Connector 20"/>
          <p:cNvCxnSpPr/>
          <p:nvPr/>
        </p:nvCxnSpPr>
        <p:spPr>
          <a:xfrm flipH="1">
            <a:off x="3258222" y="4437112"/>
            <a:ext cx="2479572" cy="0"/>
          </a:xfrm>
          <a:prstGeom prst="straightConnector1">
            <a:avLst/>
          </a:prstGeom>
          <a:ln>
            <a:prstDash val="sysDash"/>
            <a:tailEnd type="arrow" w="lg" len="med"/>
          </a:ln>
        </p:spPr>
        <p:style>
          <a:lnRef idx="2">
            <a:schemeClr val="accent1"/>
          </a:lnRef>
          <a:fillRef idx="0">
            <a:schemeClr val="accent1"/>
          </a:fillRef>
          <a:effectRef idx="1">
            <a:schemeClr val="accent1"/>
          </a:effectRef>
          <a:fontRef idx="minor">
            <a:schemeClr val="tx1"/>
          </a:fontRef>
        </p:style>
      </p:cxnSp>
      <p:sp>
        <p:nvSpPr>
          <p:cNvPr id="24" name="TextBox 23"/>
          <p:cNvSpPr txBox="1"/>
          <p:nvPr/>
        </p:nvSpPr>
        <p:spPr>
          <a:xfrm>
            <a:off x="3301618" y="4030842"/>
            <a:ext cx="1925281" cy="307777"/>
          </a:xfrm>
          <a:prstGeom prst="rect">
            <a:avLst/>
          </a:prstGeom>
          <a:noFill/>
        </p:spPr>
        <p:txBody>
          <a:bodyPr wrap="square" rtlCol="0">
            <a:spAutoFit/>
          </a:bodyPr>
          <a:lstStyle/>
          <a:p>
            <a:pPr algn="ctr"/>
            <a:r>
              <a:rPr lang="en-US" sz="1400" dirty="0" err="1" smtClean="0">
                <a:solidFill>
                  <a:schemeClr val="tx2"/>
                </a:solidFill>
              </a:rPr>
              <a:t>submittedCswk</a:t>
            </a:r>
            <a:endParaRPr lang="en-US" sz="1400" dirty="0">
              <a:solidFill>
                <a:schemeClr val="tx2"/>
              </a:solidFill>
            </a:endParaRPr>
          </a:p>
        </p:txBody>
      </p:sp>
      <p:cxnSp>
        <p:nvCxnSpPr>
          <p:cNvPr id="25" name="Straight Arrow Connector 24"/>
          <p:cNvCxnSpPr/>
          <p:nvPr/>
        </p:nvCxnSpPr>
        <p:spPr>
          <a:xfrm flipH="1">
            <a:off x="1253221" y="4653136"/>
            <a:ext cx="1788978" cy="0"/>
          </a:xfrm>
          <a:prstGeom prst="straightConnector1">
            <a:avLst/>
          </a:prstGeom>
          <a:ln>
            <a:prstDash val="sysDash"/>
            <a:tailEnd type="arrow" w="lg" len="med"/>
          </a:ln>
        </p:spPr>
        <p:style>
          <a:lnRef idx="2">
            <a:schemeClr val="accent1"/>
          </a:lnRef>
          <a:fillRef idx="0">
            <a:schemeClr val="accent1"/>
          </a:fillRef>
          <a:effectRef idx="1">
            <a:schemeClr val="accent1"/>
          </a:effectRef>
          <a:fontRef idx="minor">
            <a:schemeClr val="tx1"/>
          </a:fontRef>
        </p:style>
      </p:cxnSp>
      <p:sp>
        <p:nvSpPr>
          <p:cNvPr id="26" name="TextBox 25"/>
          <p:cNvSpPr txBox="1"/>
          <p:nvPr/>
        </p:nvSpPr>
        <p:spPr>
          <a:xfrm>
            <a:off x="1128946" y="4273351"/>
            <a:ext cx="1961849" cy="307777"/>
          </a:xfrm>
          <a:prstGeom prst="rect">
            <a:avLst/>
          </a:prstGeom>
          <a:noFill/>
        </p:spPr>
        <p:txBody>
          <a:bodyPr wrap="square" rtlCol="0">
            <a:spAutoFit/>
          </a:bodyPr>
          <a:lstStyle/>
          <a:p>
            <a:pPr algn="ctr"/>
            <a:r>
              <a:rPr lang="en-US" sz="1400" dirty="0" err="1" smtClean="0">
                <a:solidFill>
                  <a:schemeClr val="tx2"/>
                </a:solidFill>
              </a:rPr>
              <a:t>submittedCswk</a:t>
            </a:r>
            <a:endParaRPr lang="en-US" sz="1400" dirty="0">
              <a:solidFill>
                <a:schemeClr val="tx2"/>
              </a:solidFill>
            </a:endParaRPr>
          </a:p>
        </p:txBody>
      </p:sp>
      <p:cxnSp>
        <p:nvCxnSpPr>
          <p:cNvPr id="28" name="Straight Arrow Connector 27"/>
          <p:cNvCxnSpPr/>
          <p:nvPr/>
        </p:nvCxnSpPr>
        <p:spPr>
          <a:xfrm>
            <a:off x="1115616" y="5325342"/>
            <a:ext cx="1926583" cy="0"/>
          </a:xfrm>
          <a:prstGeom prst="straightConnector1">
            <a:avLst/>
          </a:prstGeom>
          <a:ln>
            <a:tailEnd type="triangle" w="lg" len="med"/>
          </a:ln>
        </p:spPr>
        <p:style>
          <a:lnRef idx="2">
            <a:schemeClr val="accent1"/>
          </a:lnRef>
          <a:fillRef idx="0">
            <a:schemeClr val="accent1"/>
          </a:fillRef>
          <a:effectRef idx="1">
            <a:schemeClr val="accent1"/>
          </a:effectRef>
          <a:fontRef idx="minor">
            <a:schemeClr val="tx1"/>
          </a:fontRef>
        </p:style>
      </p:cxnSp>
      <p:sp>
        <p:nvSpPr>
          <p:cNvPr id="30" name="TextBox 29"/>
          <p:cNvSpPr txBox="1"/>
          <p:nvPr/>
        </p:nvSpPr>
        <p:spPr>
          <a:xfrm>
            <a:off x="1155396" y="5017565"/>
            <a:ext cx="1872208" cy="307777"/>
          </a:xfrm>
          <a:prstGeom prst="rect">
            <a:avLst/>
          </a:prstGeom>
          <a:noFill/>
        </p:spPr>
        <p:txBody>
          <a:bodyPr wrap="square" rtlCol="0">
            <a:spAutoFit/>
          </a:bodyPr>
          <a:lstStyle/>
          <a:p>
            <a:pPr algn="ctr"/>
            <a:r>
              <a:rPr lang="en-US" sz="1400" dirty="0" err="1" smtClean="0">
                <a:solidFill>
                  <a:schemeClr val="tx2"/>
                </a:solidFill>
              </a:rPr>
              <a:t>sendFeedback</a:t>
            </a:r>
            <a:r>
              <a:rPr lang="en-US" sz="1400" dirty="0" smtClean="0">
                <a:solidFill>
                  <a:schemeClr val="tx2"/>
                </a:solidFill>
              </a:rPr>
              <a:t>()</a:t>
            </a:r>
            <a:endParaRPr lang="en-US" sz="1400" dirty="0">
              <a:solidFill>
                <a:schemeClr val="tx2"/>
              </a:solidFill>
            </a:endParaRPr>
          </a:p>
        </p:txBody>
      </p:sp>
      <p:sp>
        <p:nvSpPr>
          <p:cNvPr id="31" name="Rectangle 30"/>
          <p:cNvSpPr/>
          <p:nvPr/>
        </p:nvSpPr>
        <p:spPr>
          <a:xfrm>
            <a:off x="3034955" y="5325343"/>
            <a:ext cx="241705" cy="913630"/>
          </a:xfrm>
          <a:prstGeom prst="rect">
            <a:avLst/>
          </a:prstGeom>
          <a:solidFill>
            <a:schemeClr val="bg1"/>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sz="1400" dirty="0"/>
          </a:p>
        </p:txBody>
      </p:sp>
      <p:cxnSp>
        <p:nvCxnSpPr>
          <p:cNvPr id="33" name="Straight Arrow Connector 32"/>
          <p:cNvCxnSpPr/>
          <p:nvPr/>
        </p:nvCxnSpPr>
        <p:spPr>
          <a:xfrm>
            <a:off x="3258222" y="5561111"/>
            <a:ext cx="2479572" cy="1"/>
          </a:xfrm>
          <a:prstGeom prst="straightConnector1">
            <a:avLst/>
          </a:prstGeom>
          <a:ln>
            <a:tailEnd type="triangle" w="lg" len="med"/>
          </a:ln>
        </p:spPr>
        <p:style>
          <a:lnRef idx="2">
            <a:schemeClr val="accent1"/>
          </a:lnRef>
          <a:fillRef idx="0">
            <a:schemeClr val="accent1"/>
          </a:fillRef>
          <a:effectRef idx="1">
            <a:schemeClr val="accent1"/>
          </a:effectRef>
          <a:fontRef idx="minor">
            <a:schemeClr val="tx1"/>
          </a:fontRef>
        </p:style>
      </p:cxnSp>
      <p:sp>
        <p:nvSpPr>
          <p:cNvPr id="34" name="TextBox 33"/>
          <p:cNvSpPr txBox="1"/>
          <p:nvPr/>
        </p:nvSpPr>
        <p:spPr>
          <a:xfrm>
            <a:off x="3275856" y="5181326"/>
            <a:ext cx="1872208" cy="307777"/>
          </a:xfrm>
          <a:prstGeom prst="rect">
            <a:avLst/>
          </a:prstGeom>
          <a:noFill/>
        </p:spPr>
        <p:txBody>
          <a:bodyPr wrap="square" rtlCol="0">
            <a:spAutoFit/>
          </a:bodyPr>
          <a:lstStyle/>
          <a:p>
            <a:pPr algn="ctr"/>
            <a:r>
              <a:rPr lang="en-US" sz="1400" dirty="0" err="1" smtClean="0">
                <a:solidFill>
                  <a:schemeClr val="tx2"/>
                </a:solidFill>
              </a:rPr>
              <a:t>sendFeedback</a:t>
            </a:r>
            <a:r>
              <a:rPr lang="en-US" sz="1400" dirty="0" smtClean="0">
                <a:solidFill>
                  <a:schemeClr val="tx2"/>
                </a:solidFill>
              </a:rPr>
              <a:t>()</a:t>
            </a:r>
            <a:endParaRPr lang="en-US" sz="1400" dirty="0">
              <a:solidFill>
                <a:schemeClr val="tx2"/>
              </a:solidFill>
            </a:endParaRPr>
          </a:p>
        </p:txBody>
      </p:sp>
      <p:sp>
        <p:nvSpPr>
          <p:cNvPr id="35" name="TextBox 34"/>
          <p:cNvSpPr txBox="1"/>
          <p:nvPr/>
        </p:nvSpPr>
        <p:spPr>
          <a:xfrm>
            <a:off x="1162747" y="5707856"/>
            <a:ext cx="1872208" cy="307777"/>
          </a:xfrm>
          <a:prstGeom prst="rect">
            <a:avLst/>
          </a:prstGeom>
          <a:noFill/>
        </p:spPr>
        <p:txBody>
          <a:bodyPr wrap="square" rtlCol="0">
            <a:spAutoFit/>
          </a:bodyPr>
          <a:lstStyle/>
          <a:p>
            <a:pPr algn="ctr"/>
            <a:r>
              <a:rPr lang="en-US" sz="1400" dirty="0" err="1" smtClean="0">
                <a:solidFill>
                  <a:schemeClr val="tx2"/>
                </a:solidFill>
              </a:rPr>
              <a:t>sendMarks</a:t>
            </a:r>
            <a:r>
              <a:rPr lang="en-US" sz="1400" dirty="0" smtClean="0">
                <a:solidFill>
                  <a:schemeClr val="tx2"/>
                </a:solidFill>
              </a:rPr>
              <a:t>()</a:t>
            </a:r>
            <a:endParaRPr lang="en-US" sz="1400" dirty="0">
              <a:solidFill>
                <a:schemeClr val="tx2"/>
              </a:solidFill>
            </a:endParaRPr>
          </a:p>
        </p:txBody>
      </p:sp>
      <p:cxnSp>
        <p:nvCxnSpPr>
          <p:cNvPr id="36" name="Straight Arrow Connector 35"/>
          <p:cNvCxnSpPr/>
          <p:nvPr/>
        </p:nvCxnSpPr>
        <p:spPr>
          <a:xfrm>
            <a:off x="1115616" y="6045422"/>
            <a:ext cx="1926583" cy="0"/>
          </a:xfrm>
          <a:prstGeom prst="straightConnector1">
            <a:avLst/>
          </a:prstGeom>
          <a:ln>
            <a:tailEnd type="triangle" w="lg" len="med"/>
          </a:ln>
        </p:spPr>
        <p:style>
          <a:lnRef idx="2">
            <a:schemeClr val="accent1"/>
          </a:lnRef>
          <a:fillRef idx="0">
            <a:schemeClr val="accent1"/>
          </a:fillRef>
          <a:effectRef idx="1">
            <a:schemeClr val="accent1"/>
          </a:effectRef>
          <a:fontRef idx="minor">
            <a:schemeClr val="tx1"/>
          </a:fontRef>
        </p:style>
      </p:cxnSp>
      <p:sp>
        <p:nvSpPr>
          <p:cNvPr id="37" name="TextBox 36"/>
          <p:cNvSpPr txBox="1"/>
          <p:nvPr/>
        </p:nvSpPr>
        <p:spPr>
          <a:xfrm>
            <a:off x="3245367" y="5901406"/>
            <a:ext cx="1872208" cy="307777"/>
          </a:xfrm>
          <a:prstGeom prst="rect">
            <a:avLst/>
          </a:prstGeom>
          <a:noFill/>
        </p:spPr>
        <p:txBody>
          <a:bodyPr wrap="square" rtlCol="0">
            <a:spAutoFit/>
          </a:bodyPr>
          <a:lstStyle/>
          <a:p>
            <a:pPr algn="ctr"/>
            <a:r>
              <a:rPr lang="en-US" sz="1400" dirty="0" err="1" smtClean="0">
                <a:solidFill>
                  <a:schemeClr val="tx2"/>
                </a:solidFill>
              </a:rPr>
              <a:t>sendMarks</a:t>
            </a:r>
            <a:r>
              <a:rPr lang="en-US" sz="1400" dirty="0" smtClean="0">
                <a:solidFill>
                  <a:schemeClr val="tx2"/>
                </a:solidFill>
              </a:rPr>
              <a:t>()</a:t>
            </a:r>
            <a:endParaRPr lang="en-US" sz="1400" dirty="0">
              <a:solidFill>
                <a:schemeClr val="tx2"/>
              </a:solidFill>
            </a:endParaRPr>
          </a:p>
        </p:txBody>
      </p:sp>
      <p:cxnSp>
        <p:nvCxnSpPr>
          <p:cNvPr id="38" name="Straight Arrow Connector 37"/>
          <p:cNvCxnSpPr/>
          <p:nvPr/>
        </p:nvCxnSpPr>
        <p:spPr>
          <a:xfrm>
            <a:off x="3276660" y="6238972"/>
            <a:ext cx="2461134" cy="1"/>
          </a:xfrm>
          <a:prstGeom prst="straightConnector1">
            <a:avLst/>
          </a:prstGeom>
          <a:ln>
            <a:tailEnd type="triangle" w="lg" len="med"/>
          </a:ln>
        </p:spPr>
        <p:style>
          <a:lnRef idx="2">
            <a:schemeClr val="accent1"/>
          </a:lnRef>
          <a:fillRef idx="0">
            <a:schemeClr val="accent1"/>
          </a:fillRef>
          <a:effectRef idx="1">
            <a:schemeClr val="accent1"/>
          </a:effectRef>
          <a:fontRef idx="minor">
            <a:schemeClr val="tx1"/>
          </a:fontRef>
        </p:style>
      </p:cxnSp>
      <p:cxnSp>
        <p:nvCxnSpPr>
          <p:cNvPr id="45" name="Straight Arrow Connector 44"/>
          <p:cNvCxnSpPr/>
          <p:nvPr/>
        </p:nvCxnSpPr>
        <p:spPr>
          <a:xfrm>
            <a:off x="1147845" y="2276872"/>
            <a:ext cx="1854573" cy="0"/>
          </a:xfrm>
          <a:prstGeom prst="straightConnector1">
            <a:avLst/>
          </a:prstGeom>
          <a:ln>
            <a:tailEnd type="triangle" w="lg" len="med"/>
          </a:ln>
        </p:spPr>
        <p:style>
          <a:lnRef idx="2">
            <a:schemeClr val="accent1"/>
          </a:lnRef>
          <a:fillRef idx="0">
            <a:schemeClr val="accent1"/>
          </a:fillRef>
          <a:effectRef idx="1">
            <a:schemeClr val="accent1"/>
          </a:effectRef>
          <a:fontRef idx="minor">
            <a:schemeClr val="tx1"/>
          </a:fontRef>
        </p:style>
      </p:cxnSp>
      <p:sp>
        <p:nvSpPr>
          <p:cNvPr id="46" name="TextBox 45"/>
          <p:cNvSpPr txBox="1"/>
          <p:nvPr/>
        </p:nvSpPr>
        <p:spPr>
          <a:xfrm>
            <a:off x="1178807" y="1916832"/>
            <a:ext cx="1872208" cy="307777"/>
          </a:xfrm>
          <a:prstGeom prst="rect">
            <a:avLst/>
          </a:prstGeom>
          <a:noFill/>
        </p:spPr>
        <p:txBody>
          <a:bodyPr wrap="square" rtlCol="0">
            <a:spAutoFit/>
          </a:bodyPr>
          <a:lstStyle/>
          <a:p>
            <a:pPr algn="ctr"/>
            <a:r>
              <a:rPr lang="en-US" sz="1400" dirty="0" err="1" smtClean="0">
                <a:solidFill>
                  <a:schemeClr val="tx2"/>
                </a:solidFill>
              </a:rPr>
              <a:t>duplicateCswk</a:t>
            </a:r>
            <a:r>
              <a:rPr lang="en-US" sz="1400" dirty="0" smtClean="0">
                <a:solidFill>
                  <a:schemeClr val="tx2"/>
                </a:solidFill>
              </a:rPr>
              <a:t>()</a:t>
            </a:r>
            <a:endParaRPr lang="en-US" sz="1400" dirty="0">
              <a:solidFill>
                <a:schemeClr val="tx2"/>
              </a:solidFill>
            </a:endParaRPr>
          </a:p>
        </p:txBody>
      </p:sp>
      <p:sp>
        <p:nvSpPr>
          <p:cNvPr id="49" name="Rectangle 48"/>
          <p:cNvSpPr/>
          <p:nvPr/>
        </p:nvSpPr>
        <p:spPr>
          <a:xfrm>
            <a:off x="179512" y="1340769"/>
            <a:ext cx="3312367" cy="1584175"/>
          </a:xfrm>
          <a:prstGeom prst="rect">
            <a:avLst/>
          </a:prstGeom>
          <a:noFill/>
          <a:ln>
            <a:solidFill>
              <a:schemeClr val="accent1">
                <a:lumMod val="40000"/>
                <a:lumOff val="60000"/>
              </a:schemeClr>
            </a:solidFill>
          </a:ln>
          <a:effectLst/>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sz="1400" dirty="0"/>
          </a:p>
        </p:txBody>
      </p:sp>
      <p:cxnSp>
        <p:nvCxnSpPr>
          <p:cNvPr id="52" name="Straight Arrow Connector 51"/>
          <p:cNvCxnSpPr/>
          <p:nvPr/>
        </p:nvCxnSpPr>
        <p:spPr>
          <a:xfrm>
            <a:off x="179512" y="2420888"/>
            <a:ext cx="3302467" cy="0"/>
          </a:xfrm>
          <a:prstGeom prst="straightConnector1">
            <a:avLst/>
          </a:prstGeom>
          <a:ln>
            <a:solidFill>
              <a:schemeClr val="accent1">
                <a:lumMod val="40000"/>
                <a:lumOff val="60000"/>
              </a:schemeClr>
            </a:solidFill>
            <a:prstDash val="dash"/>
            <a:tailEnd type="none" w="lg" len="med"/>
          </a:ln>
          <a:effectLst/>
        </p:spPr>
        <p:style>
          <a:lnRef idx="2">
            <a:schemeClr val="accent1"/>
          </a:lnRef>
          <a:fillRef idx="0">
            <a:schemeClr val="accent1"/>
          </a:fillRef>
          <a:effectRef idx="1">
            <a:schemeClr val="accent1"/>
          </a:effectRef>
          <a:fontRef idx="minor">
            <a:schemeClr val="tx1"/>
          </a:fontRef>
        </p:style>
      </p:cxnSp>
      <p:sp>
        <p:nvSpPr>
          <p:cNvPr id="54" name="TextBox 53"/>
          <p:cNvSpPr txBox="1"/>
          <p:nvPr/>
        </p:nvSpPr>
        <p:spPr>
          <a:xfrm>
            <a:off x="251520" y="2420888"/>
            <a:ext cx="640747" cy="307777"/>
          </a:xfrm>
          <a:prstGeom prst="rect">
            <a:avLst/>
          </a:prstGeom>
          <a:solidFill>
            <a:schemeClr val="bg1"/>
          </a:solidFill>
        </p:spPr>
        <p:txBody>
          <a:bodyPr wrap="square" rtlCol="0">
            <a:spAutoFit/>
          </a:bodyPr>
          <a:lstStyle/>
          <a:p>
            <a:pPr algn="ctr"/>
            <a:r>
              <a:rPr lang="en-US" sz="1400" dirty="0" smtClean="0">
                <a:solidFill>
                  <a:schemeClr val="accent1">
                    <a:lumMod val="60000"/>
                    <a:lumOff val="40000"/>
                  </a:schemeClr>
                </a:solidFill>
              </a:rPr>
              <a:t>[else]</a:t>
            </a:r>
            <a:endParaRPr lang="en-US" sz="1400" dirty="0">
              <a:solidFill>
                <a:schemeClr val="accent1">
                  <a:lumMod val="60000"/>
                  <a:lumOff val="40000"/>
                </a:schemeClr>
              </a:solidFill>
            </a:endParaRPr>
          </a:p>
        </p:txBody>
      </p:sp>
      <p:sp>
        <p:nvSpPr>
          <p:cNvPr id="55" name="TextBox 54"/>
          <p:cNvSpPr txBox="1"/>
          <p:nvPr/>
        </p:nvSpPr>
        <p:spPr>
          <a:xfrm>
            <a:off x="261420" y="1628800"/>
            <a:ext cx="1876833" cy="307777"/>
          </a:xfrm>
          <a:prstGeom prst="rect">
            <a:avLst/>
          </a:prstGeom>
          <a:solidFill>
            <a:schemeClr val="bg1"/>
          </a:solidFill>
        </p:spPr>
        <p:txBody>
          <a:bodyPr wrap="square" rtlCol="0">
            <a:spAutoFit/>
          </a:bodyPr>
          <a:lstStyle/>
          <a:p>
            <a:pPr algn="ctr"/>
            <a:r>
              <a:rPr lang="en-US" sz="1400" dirty="0" smtClean="0">
                <a:solidFill>
                  <a:schemeClr val="accent1">
                    <a:lumMod val="60000"/>
                    <a:lumOff val="40000"/>
                  </a:schemeClr>
                </a:solidFill>
              </a:rPr>
              <a:t>[</a:t>
            </a:r>
            <a:r>
              <a:rPr lang="en-US" sz="1400" dirty="0" err="1" smtClean="0">
                <a:solidFill>
                  <a:schemeClr val="accent1">
                    <a:lumMod val="60000"/>
                    <a:lumOff val="40000"/>
                  </a:schemeClr>
                </a:solidFill>
              </a:rPr>
              <a:t>existingCswk</a:t>
            </a:r>
            <a:r>
              <a:rPr lang="en-US" sz="1400" dirty="0" smtClean="0">
                <a:solidFill>
                  <a:schemeClr val="accent1">
                    <a:lumMod val="60000"/>
                    <a:lumOff val="40000"/>
                  </a:schemeClr>
                </a:solidFill>
              </a:rPr>
              <a:t> = true]</a:t>
            </a:r>
            <a:endParaRPr lang="en-US" sz="1400" dirty="0">
              <a:solidFill>
                <a:schemeClr val="accent1">
                  <a:lumMod val="60000"/>
                  <a:lumOff val="40000"/>
                </a:schemeClr>
              </a:solidFill>
            </a:endParaRPr>
          </a:p>
        </p:txBody>
      </p:sp>
      <p:sp>
        <p:nvSpPr>
          <p:cNvPr id="66" name="Rectangle 65"/>
          <p:cNvSpPr/>
          <p:nvPr/>
        </p:nvSpPr>
        <p:spPr>
          <a:xfrm>
            <a:off x="5737794" y="3150260"/>
            <a:ext cx="257751" cy="1286853"/>
          </a:xfrm>
          <a:prstGeom prst="rect">
            <a:avLst/>
          </a:prstGeom>
          <a:solidFill>
            <a:schemeClr val="bg1"/>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sz="1400" dirty="0"/>
          </a:p>
        </p:txBody>
      </p:sp>
      <p:sp>
        <p:nvSpPr>
          <p:cNvPr id="68" name="Rectangle 67"/>
          <p:cNvSpPr/>
          <p:nvPr/>
        </p:nvSpPr>
        <p:spPr>
          <a:xfrm>
            <a:off x="5737794" y="5561111"/>
            <a:ext cx="217057" cy="677862"/>
          </a:xfrm>
          <a:prstGeom prst="rect">
            <a:avLst/>
          </a:prstGeom>
          <a:solidFill>
            <a:schemeClr val="bg1"/>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sz="1400" dirty="0"/>
          </a:p>
        </p:txBody>
      </p:sp>
      <p:sp>
        <p:nvSpPr>
          <p:cNvPr id="76" name="Rectangle 75"/>
          <p:cNvSpPr/>
          <p:nvPr/>
        </p:nvSpPr>
        <p:spPr>
          <a:xfrm>
            <a:off x="1011516" y="4653136"/>
            <a:ext cx="241705" cy="1392286"/>
          </a:xfrm>
          <a:prstGeom prst="rect">
            <a:avLst/>
          </a:prstGeom>
          <a:solidFill>
            <a:schemeClr val="bg1"/>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sz="1400" dirty="0"/>
          </a:p>
        </p:txBody>
      </p:sp>
      <p:sp>
        <p:nvSpPr>
          <p:cNvPr id="50" name="Snip Single Corner Rectangle 49"/>
          <p:cNvSpPr/>
          <p:nvPr/>
        </p:nvSpPr>
        <p:spPr>
          <a:xfrm flipV="1">
            <a:off x="189412" y="1350884"/>
            <a:ext cx="706335" cy="336273"/>
          </a:xfrm>
          <a:prstGeom prst="snip1Rect">
            <a:avLst>
              <a:gd name="adj" fmla="val 50000"/>
            </a:avLst>
          </a:prstGeom>
          <a:solidFill>
            <a:schemeClr val="bg1"/>
          </a:solidFill>
          <a:ln>
            <a:solidFill>
              <a:schemeClr val="accent1">
                <a:lumMod val="40000"/>
                <a:lumOff val="60000"/>
              </a:schemeClr>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accent1"/>
              </a:solidFill>
            </a:endParaRPr>
          </a:p>
        </p:txBody>
      </p:sp>
      <p:sp>
        <p:nvSpPr>
          <p:cNvPr id="51" name="TextBox 50"/>
          <p:cNvSpPr txBox="1"/>
          <p:nvPr/>
        </p:nvSpPr>
        <p:spPr>
          <a:xfrm>
            <a:off x="179513" y="1333900"/>
            <a:ext cx="729329" cy="307775"/>
          </a:xfrm>
          <a:prstGeom prst="rect">
            <a:avLst/>
          </a:prstGeom>
          <a:noFill/>
        </p:spPr>
        <p:txBody>
          <a:bodyPr wrap="square" rtlCol="0">
            <a:spAutoFit/>
          </a:bodyPr>
          <a:lstStyle/>
          <a:p>
            <a:pPr algn="ctr"/>
            <a:r>
              <a:rPr lang="en-US" sz="1400" dirty="0" smtClean="0">
                <a:solidFill>
                  <a:schemeClr val="accent1">
                    <a:lumMod val="60000"/>
                    <a:lumOff val="40000"/>
                  </a:schemeClr>
                </a:solidFill>
              </a:rPr>
              <a:t>alt</a:t>
            </a:r>
            <a:endParaRPr lang="en-US" sz="1400" dirty="0">
              <a:solidFill>
                <a:schemeClr val="accent1">
                  <a:lumMod val="60000"/>
                  <a:lumOff val="40000"/>
                </a:schemeClr>
              </a:solidFill>
            </a:endParaRPr>
          </a:p>
        </p:txBody>
      </p:sp>
    </p:spTree>
    <p:extLst>
      <p:ext uri="{BB962C8B-B14F-4D97-AF65-F5344CB8AC3E}">
        <p14:creationId xmlns:p14="http://schemas.microsoft.com/office/powerpoint/2010/main" val="82289832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 name="TextBox 46"/>
          <p:cNvSpPr txBox="1"/>
          <p:nvPr/>
        </p:nvSpPr>
        <p:spPr>
          <a:xfrm>
            <a:off x="5076056" y="3687415"/>
            <a:ext cx="699120" cy="461665"/>
          </a:xfrm>
          <a:prstGeom prst="rect">
            <a:avLst/>
          </a:prstGeom>
          <a:solidFill>
            <a:schemeClr val="bg1"/>
          </a:solidFill>
        </p:spPr>
        <p:txBody>
          <a:bodyPr wrap="square" rtlCol="0">
            <a:spAutoFit/>
          </a:bodyPr>
          <a:lstStyle/>
          <a:p>
            <a:pPr algn="ctr"/>
            <a:r>
              <a:rPr lang="en-US" sz="1200" dirty="0" smtClean="0">
                <a:solidFill>
                  <a:schemeClr val="accent1">
                    <a:lumMod val="60000"/>
                    <a:lumOff val="40000"/>
                  </a:schemeClr>
                </a:solidFill>
              </a:rPr>
              <a:t>[proof</a:t>
            </a:r>
          </a:p>
          <a:p>
            <a:pPr algn="ctr"/>
            <a:r>
              <a:rPr lang="en-US" sz="1200" dirty="0" smtClean="0">
                <a:solidFill>
                  <a:schemeClr val="accent1">
                    <a:lumMod val="60000"/>
                    <a:lumOff val="40000"/>
                  </a:schemeClr>
                </a:solidFill>
              </a:rPr>
              <a:t>= true]</a:t>
            </a:r>
            <a:endParaRPr lang="en-US" sz="1200" dirty="0">
              <a:solidFill>
                <a:schemeClr val="accent1">
                  <a:lumMod val="60000"/>
                  <a:lumOff val="40000"/>
                </a:schemeClr>
              </a:solidFill>
            </a:endParaRPr>
          </a:p>
        </p:txBody>
      </p:sp>
      <p:cxnSp>
        <p:nvCxnSpPr>
          <p:cNvPr id="4" name="Straight Arrow Connector 3"/>
          <p:cNvCxnSpPr/>
          <p:nvPr/>
        </p:nvCxnSpPr>
        <p:spPr>
          <a:xfrm flipH="1">
            <a:off x="5850511" y="1196752"/>
            <a:ext cx="17634" cy="5400600"/>
          </a:xfrm>
          <a:prstGeom prst="straightConnector1">
            <a:avLst/>
          </a:prstGeom>
          <a:ln>
            <a:prstDash val="dash"/>
            <a:tailEnd type="none" w="lg" len="med"/>
          </a:ln>
        </p:spPr>
        <p:style>
          <a:lnRef idx="2">
            <a:schemeClr val="accent1"/>
          </a:lnRef>
          <a:fillRef idx="0">
            <a:schemeClr val="accent1"/>
          </a:fillRef>
          <a:effectRef idx="1">
            <a:schemeClr val="accent1"/>
          </a:effectRef>
          <a:fontRef idx="minor">
            <a:schemeClr val="tx1"/>
          </a:fontRef>
        </p:style>
      </p:cxnSp>
      <p:sp>
        <p:nvSpPr>
          <p:cNvPr id="6" name="Rectangle 5"/>
          <p:cNvSpPr/>
          <p:nvPr/>
        </p:nvSpPr>
        <p:spPr>
          <a:xfrm>
            <a:off x="4932040" y="692696"/>
            <a:ext cx="1800200" cy="504056"/>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en-US" sz="1400" dirty="0" smtClean="0"/>
              <a:t>assesse :</a:t>
            </a:r>
          </a:p>
          <a:p>
            <a:pPr algn="ctr"/>
            <a:r>
              <a:rPr lang="en-US" sz="1400" dirty="0" smtClean="0"/>
              <a:t>Student</a:t>
            </a:r>
            <a:endParaRPr lang="en-US" sz="1400" dirty="0"/>
          </a:p>
        </p:txBody>
      </p:sp>
      <p:cxnSp>
        <p:nvCxnSpPr>
          <p:cNvPr id="7" name="Straight Arrow Connector 6"/>
          <p:cNvCxnSpPr/>
          <p:nvPr/>
        </p:nvCxnSpPr>
        <p:spPr>
          <a:xfrm flipH="1">
            <a:off x="3146589" y="1196752"/>
            <a:ext cx="39628" cy="5400600"/>
          </a:xfrm>
          <a:prstGeom prst="straightConnector1">
            <a:avLst/>
          </a:prstGeom>
          <a:ln>
            <a:prstDash val="dash"/>
            <a:tailEnd type="none" w="lg" len="med"/>
          </a:ln>
        </p:spPr>
        <p:style>
          <a:lnRef idx="2">
            <a:schemeClr val="accent1"/>
          </a:lnRef>
          <a:fillRef idx="0">
            <a:schemeClr val="accent1"/>
          </a:fillRef>
          <a:effectRef idx="1">
            <a:schemeClr val="accent1"/>
          </a:effectRef>
          <a:fontRef idx="minor">
            <a:schemeClr val="tx1"/>
          </a:fontRef>
        </p:style>
      </p:cxnSp>
      <p:sp>
        <p:nvSpPr>
          <p:cNvPr id="8" name="Rectangle 7"/>
          <p:cNvSpPr/>
          <p:nvPr/>
        </p:nvSpPr>
        <p:spPr>
          <a:xfrm>
            <a:off x="2411760" y="692696"/>
            <a:ext cx="1800200" cy="504056"/>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en-US" sz="1400" dirty="0" err="1" smtClean="0"/>
              <a:t>ecshandin</a:t>
            </a:r>
            <a:r>
              <a:rPr lang="en-US" sz="1400" dirty="0" smtClean="0"/>
              <a:t> : </a:t>
            </a:r>
            <a:r>
              <a:rPr lang="en-US" sz="1400" dirty="0" err="1" smtClean="0"/>
              <a:t>AssessmentSystem</a:t>
            </a:r>
            <a:endParaRPr lang="en-US" sz="1400" dirty="0"/>
          </a:p>
        </p:txBody>
      </p:sp>
      <p:cxnSp>
        <p:nvCxnSpPr>
          <p:cNvPr id="9" name="Straight Arrow Connector 8"/>
          <p:cNvCxnSpPr/>
          <p:nvPr/>
        </p:nvCxnSpPr>
        <p:spPr>
          <a:xfrm flipH="1">
            <a:off x="1115616" y="1196752"/>
            <a:ext cx="72008" cy="5472608"/>
          </a:xfrm>
          <a:prstGeom prst="straightConnector1">
            <a:avLst/>
          </a:prstGeom>
          <a:ln>
            <a:prstDash val="dash"/>
            <a:tailEnd type="none" w="lg" len="med"/>
          </a:ln>
        </p:spPr>
        <p:style>
          <a:lnRef idx="2">
            <a:schemeClr val="accent1"/>
          </a:lnRef>
          <a:fillRef idx="0">
            <a:schemeClr val="accent1"/>
          </a:fillRef>
          <a:effectRef idx="1">
            <a:schemeClr val="accent1"/>
          </a:effectRef>
          <a:fontRef idx="minor">
            <a:schemeClr val="tx1"/>
          </a:fontRef>
        </p:style>
      </p:cxnSp>
      <p:sp>
        <p:nvSpPr>
          <p:cNvPr id="10" name="Rectangle 9"/>
          <p:cNvSpPr/>
          <p:nvPr/>
        </p:nvSpPr>
        <p:spPr>
          <a:xfrm>
            <a:off x="179512" y="692696"/>
            <a:ext cx="1800200" cy="504056"/>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en-US" sz="1400" dirty="0" smtClean="0"/>
              <a:t>tutor : </a:t>
            </a:r>
            <a:r>
              <a:rPr lang="en-US" sz="1400" dirty="0" err="1" smtClean="0"/>
              <a:t>AcademicStaff</a:t>
            </a:r>
            <a:endParaRPr lang="en-US" sz="1400" dirty="0"/>
          </a:p>
        </p:txBody>
      </p:sp>
      <p:cxnSp>
        <p:nvCxnSpPr>
          <p:cNvPr id="11" name="Straight Arrow Connector 10"/>
          <p:cNvCxnSpPr/>
          <p:nvPr/>
        </p:nvCxnSpPr>
        <p:spPr>
          <a:xfrm flipH="1">
            <a:off x="7812360" y="1234572"/>
            <a:ext cx="2" cy="5362780"/>
          </a:xfrm>
          <a:prstGeom prst="straightConnector1">
            <a:avLst/>
          </a:prstGeom>
          <a:ln>
            <a:prstDash val="dash"/>
            <a:tailEnd type="none" w="lg" len="med"/>
          </a:ln>
        </p:spPr>
        <p:style>
          <a:lnRef idx="2">
            <a:schemeClr val="accent1"/>
          </a:lnRef>
          <a:fillRef idx="0">
            <a:schemeClr val="accent1"/>
          </a:fillRef>
          <a:effectRef idx="1">
            <a:schemeClr val="accent1"/>
          </a:effectRef>
          <a:fontRef idx="minor">
            <a:schemeClr val="tx1"/>
          </a:fontRef>
        </p:style>
      </p:cxnSp>
      <p:sp>
        <p:nvSpPr>
          <p:cNvPr id="12" name="Rectangle 11"/>
          <p:cNvSpPr/>
          <p:nvPr/>
        </p:nvSpPr>
        <p:spPr>
          <a:xfrm>
            <a:off x="6948264" y="692696"/>
            <a:ext cx="1800200" cy="504056"/>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en-US" sz="1400" dirty="0" smtClean="0"/>
              <a:t>reader: </a:t>
            </a:r>
          </a:p>
          <a:p>
            <a:pPr algn="ctr"/>
            <a:r>
              <a:rPr lang="en-US" sz="1400" dirty="0" err="1" smtClean="0"/>
              <a:t>ProofReader</a:t>
            </a:r>
            <a:endParaRPr lang="en-US" sz="1400" dirty="0"/>
          </a:p>
        </p:txBody>
      </p:sp>
      <p:sp>
        <p:nvSpPr>
          <p:cNvPr id="13" name="Rectangle 12"/>
          <p:cNvSpPr/>
          <p:nvPr/>
        </p:nvSpPr>
        <p:spPr>
          <a:xfrm>
            <a:off x="3034955" y="2299041"/>
            <a:ext cx="259836" cy="2354095"/>
          </a:xfrm>
          <a:prstGeom prst="rect">
            <a:avLst/>
          </a:prstGeom>
          <a:solidFill>
            <a:schemeClr val="bg1"/>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sz="1400" dirty="0"/>
          </a:p>
        </p:txBody>
      </p:sp>
      <p:cxnSp>
        <p:nvCxnSpPr>
          <p:cNvPr id="14" name="Straight Arrow Connector 13"/>
          <p:cNvCxnSpPr/>
          <p:nvPr/>
        </p:nvCxnSpPr>
        <p:spPr>
          <a:xfrm>
            <a:off x="1156662" y="2762937"/>
            <a:ext cx="1854573" cy="0"/>
          </a:xfrm>
          <a:prstGeom prst="straightConnector1">
            <a:avLst/>
          </a:prstGeom>
          <a:ln>
            <a:tailEnd type="triangle" w="lg" len="med"/>
          </a:ln>
        </p:spPr>
        <p:style>
          <a:lnRef idx="2">
            <a:schemeClr val="accent1"/>
          </a:lnRef>
          <a:fillRef idx="0">
            <a:schemeClr val="accent1"/>
          </a:fillRef>
          <a:effectRef idx="1">
            <a:schemeClr val="accent1"/>
          </a:effectRef>
          <a:fontRef idx="minor">
            <a:schemeClr val="tx1"/>
          </a:fontRef>
        </p:style>
      </p:cxnSp>
      <p:sp>
        <p:nvSpPr>
          <p:cNvPr id="17" name="TextBox 16"/>
          <p:cNvSpPr txBox="1"/>
          <p:nvPr/>
        </p:nvSpPr>
        <p:spPr>
          <a:xfrm>
            <a:off x="1187624" y="2420888"/>
            <a:ext cx="1872208" cy="307777"/>
          </a:xfrm>
          <a:prstGeom prst="rect">
            <a:avLst/>
          </a:prstGeom>
          <a:noFill/>
        </p:spPr>
        <p:txBody>
          <a:bodyPr wrap="square" rtlCol="0">
            <a:spAutoFit/>
          </a:bodyPr>
          <a:lstStyle/>
          <a:p>
            <a:pPr algn="ctr"/>
            <a:r>
              <a:rPr lang="en-US" sz="1400" dirty="0" err="1" smtClean="0">
                <a:solidFill>
                  <a:schemeClr val="tx2"/>
                </a:solidFill>
              </a:rPr>
              <a:t>setNewCswk</a:t>
            </a:r>
            <a:r>
              <a:rPr lang="en-US" sz="1400" dirty="0" smtClean="0">
                <a:solidFill>
                  <a:schemeClr val="tx2"/>
                </a:solidFill>
              </a:rPr>
              <a:t>()</a:t>
            </a:r>
            <a:endParaRPr lang="en-US" sz="1400" dirty="0">
              <a:solidFill>
                <a:schemeClr val="tx2"/>
              </a:solidFill>
            </a:endParaRPr>
          </a:p>
        </p:txBody>
      </p:sp>
      <p:cxnSp>
        <p:nvCxnSpPr>
          <p:cNvPr id="18" name="Straight Arrow Connector 17"/>
          <p:cNvCxnSpPr/>
          <p:nvPr/>
        </p:nvCxnSpPr>
        <p:spPr>
          <a:xfrm>
            <a:off x="3276660" y="3150260"/>
            <a:ext cx="2461134" cy="0"/>
          </a:xfrm>
          <a:prstGeom prst="straightConnector1">
            <a:avLst/>
          </a:prstGeom>
          <a:ln>
            <a:tailEnd type="triangle" w="lg" len="med"/>
          </a:ln>
        </p:spPr>
        <p:style>
          <a:lnRef idx="2">
            <a:schemeClr val="accent1"/>
          </a:lnRef>
          <a:fillRef idx="0">
            <a:schemeClr val="accent1"/>
          </a:fillRef>
          <a:effectRef idx="1">
            <a:schemeClr val="accent1"/>
          </a:effectRef>
          <a:fontRef idx="minor">
            <a:schemeClr val="tx1"/>
          </a:fontRef>
        </p:style>
      </p:cxnSp>
      <p:sp>
        <p:nvSpPr>
          <p:cNvPr id="19" name="TextBox 18"/>
          <p:cNvSpPr txBox="1"/>
          <p:nvPr/>
        </p:nvSpPr>
        <p:spPr>
          <a:xfrm>
            <a:off x="3546255" y="2780928"/>
            <a:ext cx="1961849" cy="307777"/>
          </a:xfrm>
          <a:prstGeom prst="rect">
            <a:avLst/>
          </a:prstGeom>
          <a:noFill/>
        </p:spPr>
        <p:txBody>
          <a:bodyPr wrap="square" rtlCol="0">
            <a:spAutoFit/>
          </a:bodyPr>
          <a:lstStyle/>
          <a:p>
            <a:pPr algn="ctr"/>
            <a:r>
              <a:rPr lang="en-US" sz="1400" dirty="0" err="1" smtClean="0">
                <a:solidFill>
                  <a:schemeClr val="tx2"/>
                </a:solidFill>
              </a:rPr>
              <a:t>alertStudentToCswk</a:t>
            </a:r>
            <a:r>
              <a:rPr lang="en-US" sz="1400" dirty="0" smtClean="0">
                <a:solidFill>
                  <a:schemeClr val="tx2"/>
                </a:solidFill>
              </a:rPr>
              <a:t>()</a:t>
            </a:r>
            <a:endParaRPr lang="en-US" sz="1400" dirty="0">
              <a:solidFill>
                <a:schemeClr val="tx2"/>
              </a:solidFill>
            </a:endParaRPr>
          </a:p>
        </p:txBody>
      </p:sp>
      <p:cxnSp>
        <p:nvCxnSpPr>
          <p:cNvPr id="21" name="Straight Arrow Connector 20"/>
          <p:cNvCxnSpPr/>
          <p:nvPr/>
        </p:nvCxnSpPr>
        <p:spPr>
          <a:xfrm flipH="1">
            <a:off x="3258222" y="4437112"/>
            <a:ext cx="2479572" cy="0"/>
          </a:xfrm>
          <a:prstGeom prst="straightConnector1">
            <a:avLst/>
          </a:prstGeom>
          <a:ln>
            <a:prstDash val="sysDash"/>
            <a:tailEnd type="arrow" w="lg" len="med"/>
          </a:ln>
        </p:spPr>
        <p:style>
          <a:lnRef idx="2">
            <a:schemeClr val="accent1"/>
          </a:lnRef>
          <a:fillRef idx="0">
            <a:schemeClr val="accent1"/>
          </a:fillRef>
          <a:effectRef idx="1">
            <a:schemeClr val="accent1"/>
          </a:effectRef>
          <a:fontRef idx="minor">
            <a:schemeClr val="tx1"/>
          </a:fontRef>
        </p:style>
      </p:cxnSp>
      <p:sp>
        <p:nvSpPr>
          <p:cNvPr id="24" name="TextBox 23"/>
          <p:cNvSpPr txBox="1"/>
          <p:nvPr/>
        </p:nvSpPr>
        <p:spPr>
          <a:xfrm>
            <a:off x="3301618" y="4030842"/>
            <a:ext cx="1925281" cy="307777"/>
          </a:xfrm>
          <a:prstGeom prst="rect">
            <a:avLst/>
          </a:prstGeom>
          <a:noFill/>
        </p:spPr>
        <p:txBody>
          <a:bodyPr wrap="square" rtlCol="0">
            <a:spAutoFit/>
          </a:bodyPr>
          <a:lstStyle/>
          <a:p>
            <a:pPr algn="ctr"/>
            <a:r>
              <a:rPr lang="en-US" sz="1400" dirty="0" err="1" smtClean="0">
                <a:solidFill>
                  <a:schemeClr val="tx2"/>
                </a:solidFill>
              </a:rPr>
              <a:t>submittedCswk</a:t>
            </a:r>
            <a:endParaRPr lang="en-US" sz="1400" dirty="0">
              <a:solidFill>
                <a:schemeClr val="tx2"/>
              </a:solidFill>
            </a:endParaRPr>
          </a:p>
        </p:txBody>
      </p:sp>
      <p:cxnSp>
        <p:nvCxnSpPr>
          <p:cNvPr id="25" name="Straight Arrow Connector 24"/>
          <p:cNvCxnSpPr/>
          <p:nvPr/>
        </p:nvCxnSpPr>
        <p:spPr>
          <a:xfrm flipH="1">
            <a:off x="1253221" y="4653136"/>
            <a:ext cx="1788978" cy="0"/>
          </a:xfrm>
          <a:prstGeom prst="straightConnector1">
            <a:avLst/>
          </a:prstGeom>
          <a:ln>
            <a:prstDash val="sysDash"/>
            <a:tailEnd type="arrow" w="lg" len="med"/>
          </a:ln>
        </p:spPr>
        <p:style>
          <a:lnRef idx="2">
            <a:schemeClr val="accent1"/>
          </a:lnRef>
          <a:fillRef idx="0">
            <a:schemeClr val="accent1"/>
          </a:fillRef>
          <a:effectRef idx="1">
            <a:schemeClr val="accent1"/>
          </a:effectRef>
          <a:fontRef idx="minor">
            <a:schemeClr val="tx1"/>
          </a:fontRef>
        </p:style>
      </p:cxnSp>
      <p:sp>
        <p:nvSpPr>
          <p:cNvPr id="26" name="TextBox 25"/>
          <p:cNvSpPr txBox="1"/>
          <p:nvPr/>
        </p:nvSpPr>
        <p:spPr>
          <a:xfrm>
            <a:off x="1128946" y="4273351"/>
            <a:ext cx="1961849" cy="307777"/>
          </a:xfrm>
          <a:prstGeom prst="rect">
            <a:avLst/>
          </a:prstGeom>
          <a:noFill/>
        </p:spPr>
        <p:txBody>
          <a:bodyPr wrap="square" rtlCol="0">
            <a:spAutoFit/>
          </a:bodyPr>
          <a:lstStyle/>
          <a:p>
            <a:pPr algn="ctr"/>
            <a:r>
              <a:rPr lang="en-US" sz="1400" dirty="0" err="1" smtClean="0">
                <a:solidFill>
                  <a:schemeClr val="tx2"/>
                </a:solidFill>
              </a:rPr>
              <a:t>submittedCswk</a:t>
            </a:r>
            <a:endParaRPr lang="en-US" sz="1400" dirty="0">
              <a:solidFill>
                <a:schemeClr val="tx2"/>
              </a:solidFill>
            </a:endParaRPr>
          </a:p>
        </p:txBody>
      </p:sp>
      <p:cxnSp>
        <p:nvCxnSpPr>
          <p:cNvPr id="28" name="Straight Arrow Connector 27"/>
          <p:cNvCxnSpPr/>
          <p:nvPr/>
        </p:nvCxnSpPr>
        <p:spPr>
          <a:xfrm>
            <a:off x="1115616" y="5325342"/>
            <a:ext cx="1926583" cy="0"/>
          </a:xfrm>
          <a:prstGeom prst="straightConnector1">
            <a:avLst/>
          </a:prstGeom>
          <a:ln>
            <a:tailEnd type="triangle" w="lg" len="med"/>
          </a:ln>
        </p:spPr>
        <p:style>
          <a:lnRef idx="2">
            <a:schemeClr val="accent1"/>
          </a:lnRef>
          <a:fillRef idx="0">
            <a:schemeClr val="accent1"/>
          </a:fillRef>
          <a:effectRef idx="1">
            <a:schemeClr val="accent1"/>
          </a:effectRef>
          <a:fontRef idx="minor">
            <a:schemeClr val="tx1"/>
          </a:fontRef>
        </p:style>
      </p:cxnSp>
      <p:sp>
        <p:nvSpPr>
          <p:cNvPr id="30" name="TextBox 29"/>
          <p:cNvSpPr txBox="1"/>
          <p:nvPr/>
        </p:nvSpPr>
        <p:spPr>
          <a:xfrm>
            <a:off x="1155396" y="5017565"/>
            <a:ext cx="1872208" cy="307777"/>
          </a:xfrm>
          <a:prstGeom prst="rect">
            <a:avLst/>
          </a:prstGeom>
          <a:noFill/>
        </p:spPr>
        <p:txBody>
          <a:bodyPr wrap="square" rtlCol="0">
            <a:spAutoFit/>
          </a:bodyPr>
          <a:lstStyle/>
          <a:p>
            <a:pPr algn="ctr"/>
            <a:r>
              <a:rPr lang="en-US" sz="1400" dirty="0" err="1" smtClean="0">
                <a:solidFill>
                  <a:schemeClr val="tx2"/>
                </a:solidFill>
              </a:rPr>
              <a:t>sendFeedback</a:t>
            </a:r>
            <a:r>
              <a:rPr lang="en-US" sz="1400" dirty="0" smtClean="0">
                <a:solidFill>
                  <a:schemeClr val="tx2"/>
                </a:solidFill>
              </a:rPr>
              <a:t>()</a:t>
            </a:r>
            <a:endParaRPr lang="en-US" sz="1400" dirty="0">
              <a:solidFill>
                <a:schemeClr val="tx2"/>
              </a:solidFill>
            </a:endParaRPr>
          </a:p>
        </p:txBody>
      </p:sp>
      <p:sp>
        <p:nvSpPr>
          <p:cNvPr id="31" name="Rectangle 30"/>
          <p:cNvSpPr/>
          <p:nvPr/>
        </p:nvSpPr>
        <p:spPr>
          <a:xfrm>
            <a:off x="3034955" y="5325343"/>
            <a:ext cx="241705" cy="913630"/>
          </a:xfrm>
          <a:prstGeom prst="rect">
            <a:avLst/>
          </a:prstGeom>
          <a:solidFill>
            <a:schemeClr val="bg1"/>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sz="1400" dirty="0"/>
          </a:p>
        </p:txBody>
      </p:sp>
      <p:cxnSp>
        <p:nvCxnSpPr>
          <p:cNvPr id="33" name="Straight Arrow Connector 32"/>
          <p:cNvCxnSpPr/>
          <p:nvPr/>
        </p:nvCxnSpPr>
        <p:spPr>
          <a:xfrm>
            <a:off x="3258222" y="5561111"/>
            <a:ext cx="2479572" cy="1"/>
          </a:xfrm>
          <a:prstGeom prst="straightConnector1">
            <a:avLst/>
          </a:prstGeom>
          <a:ln>
            <a:tailEnd type="triangle" w="lg" len="med"/>
          </a:ln>
        </p:spPr>
        <p:style>
          <a:lnRef idx="2">
            <a:schemeClr val="accent1"/>
          </a:lnRef>
          <a:fillRef idx="0">
            <a:schemeClr val="accent1"/>
          </a:fillRef>
          <a:effectRef idx="1">
            <a:schemeClr val="accent1"/>
          </a:effectRef>
          <a:fontRef idx="minor">
            <a:schemeClr val="tx1"/>
          </a:fontRef>
        </p:style>
      </p:cxnSp>
      <p:sp>
        <p:nvSpPr>
          <p:cNvPr id="34" name="TextBox 33"/>
          <p:cNvSpPr txBox="1"/>
          <p:nvPr/>
        </p:nvSpPr>
        <p:spPr>
          <a:xfrm>
            <a:off x="3275856" y="5181326"/>
            <a:ext cx="1872208" cy="307777"/>
          </a:xfrm>
          <a:prstGeom prst="rect">
            <a:avLst/>
          </a:prstGeom>
          <a:noFill/>
        </p:spPr>
        <p:txBody>
          <a:bodyPr wrap="square" rtlCol="0">
            <a:spAutoFit/>
          </a:bodyPr>
          <a:lstStyle/>
          <a:p>
            <a:pPr algn="ctr"/>
            <a:r>
              <a:rPr lang="en-US" sz="1400" dirty="0" err="1" smtClean="0">
                <a:solidFill>
                  <a:schemeClr val="tx2"/>
                </a:solidFill>
              </a:rPr>
              <a:t>sendFeedback</a:t>
            </a:r>
            <a:r>
              <a:rPr lang="en-US" sz="1400" dirty="0" smtClean="0">
                <a:solidFill>
                  <a:schemeClr val="tx2"/>
                </a:solidFill>
              </a:rPr>
              <a:t>()</a:t>
            </a:r>
            <a:endParaRPr lang="en-US" sz="1400" dirty="0">
              <a:solidFill>
                <a:schemeClr val="tx2"/>
              </a:solidFill>
            </a:endParaRPr>
          </a:p>
        </p:txBody>
      </p:sp>
      <p:sp>
        <p:nvSpPr>
          <p:cNvPr id="35" name="TextBox 34"/>
          <p:cNvSpPr txBox="1"/>
          <p:nvPr/>
        </p:nvSpPr>
        <p:spPr>
          <a:xfrm>
            <a:off x="1162747" y="5707856"/>
            <a:ext cx="1872208" cy="307777"/>
          </a:xfrm>
          <a:prstGeom prst="rect">
            <a:avLst/>
          </a:prstGeom>
          <a:noFill/>
        </p:spPr>
        <p:txBody>
          <a:bodyPr wrap="square" rtlCol="0">
            <a:spAutoFit/>
          </a:bodyPr>
          <a:lstStyle/>
          <a:p>
            <a:pPr algn="ctr"/>
            <a:r>
              <a:rPr lang="en-US" sz="1400" dirty="0" err="1" smtClean="0">
                <a:solidFill>
                  <a:schemeClr val="tx2"/>
                </a:solidFill>
              </a:rPr>
              <a:t>sendMarks</a:t>
            </a:r>
            <a:r>
              <a:rPr lang="en-US" sz="1400" dirty="0" smtClean="0">
                <a:solidFill>
                  <a:schemeClr val="tx2"/>
                </a:solidFill>
              </a:rPr>
              <a:t>()</a:t>
            </a:r>
            <a:endParaRPr lang="en-US" sz="1400" dirty="0">
              <a:solidFill>
                <a:schemeClr val="tx2"/>
              </a:solidFill>
            </a:endParaRPr>
          </a:p>
        </p:txBody>
      </p:sp>
      <p:cxnSp>
        <p:nvCxnSpPr>
          <p:cNvPr id="36" name="Straight Arrow Connector 35"/>
          <p:cNvCxnSpPr/>
          <p:nvPr/>
        </p:nvCxnSpPr>
        <p:spPr>
          <a:xfrm>
            <a:off x="1115616" y="6045422"/>
            <a:ext cx="1926583" cy="0"/>
          </a:xfrm>
          <a:prstGeom prst="straightConnector1">
            <a:avLst/>
          </a:prstGeom>
          <a:ln>
            <a:tailEnd type="triangle" w="lg" len="med"/>
          </a:ln>
        </p:spPr>
        <p:style>
          <a:lnRef idx="2">
            <a:schemeClr val="accent1"/>
          </a:lnRef>
          <a:fillRef idx="0">
            <a:schemeClr val="accent1"/>
          </a:fillRef>
          <a:effectRef idx="1">
            <a:schemeClr val="accent1"/>
          </a:effectRef>
          <a:fontRef idx="minor">
            <a:schemeClr val="tx1"/>
          </a:fontRef>
        </p:style>
      </p:cxnSp>
      <p:sp>
        <p:nvSpPr>
          <p:cNvPr id="37" name="TextBox 36"/>
          <p:cNvSpPr txBox="1"/>
          <p:nvPr/>
        </p:nvSpPr>
        <p:spPr>
          <a:xfrm>
            <a:off x="3245367" y="5901406"/>
            <a:ext cx="1872208" cy="307777"/>
          </a:xfrm>
          <a:prstGeom prst="rect">
            <a:avLst/>
          </a:prstGeom>
          <a:noFill/>
        </p:spPr>
        <p:txBody>
          <a:bodyPr wrap="square" rtlCol="0">
            <a:spAutoFit/>
          </a:bodyPr>
          <a:lstStyle/>
          <a:p>
            <a:pPr algn="ctr"/>
            <a:r>
              <a:rPr lang="en-US" sz="1400" dirty="0" err="1" smtClean="0">
                <a:solidFill>
                  <a:schemeClr val="tx2"/>
                </a:solidFill>
              </a:rPr>
              <a:t>sendMarks</a:t>
            </a:r>
            <a:r>
              <a:rPr lang="en-US" sz="1400" dirty="0" smtClean="0">
                <a:solidFill>
                  <a:schemeClr val="tx2"/>
                </a:solidFill>
              </a:rPr>
              <a:t>()</a:t>
            </a:r>
            <a:endParaRPr lang="en-US" sz="1400" dirty="0">
              <a:solidFill>
                <a:schemeClr val="tx2"/>
              </a:solidFill>
            </a:endParaRPr>
          </a:p>
        </p:txBody>
      </p:sp>
      <p:cxnSp>
        <p:nvCxnSpPr>
          <p:cNvPr id="38" name="Straight Arrow Connector 37"/>
          <p:cNvCxnSpPr/>
          <p:nvPr/>
        </p:nvCxnSpPr>
        <p:spPr>
          <a:xfrm>
            <a:off x="3276660" y="6238972"/>
            <a:ext cx="2461134" cy="1"/>
          </a:xfrm>
          <a:prstGeom prst="straightConnector1">
            <a:avLst/>
          </a:prstGeom>
          <a:ln>
            <a:tailEnd type="triangle" w="lg" len="med"/>
          </a:ln>
        </p:spPr>
        <p:style>
          <a:lnRef idx="2">
            <a:schemeClr val="accent1"/>
          </a:lnRef>
          <a:fillRef idx="0">
            <a:schemeClr val="accent1"/>
          </a:fillRef>
          <a:effectRef idx="1">
            <a:schemeClr val="accent1"/>
          </a:effectRef>
          <a:fontRef idx="minor">
            <a:schemeClr val="tx1"/>
          </a:fontRef>
        </p:style>
      </p:cxnSp>
      <p:cxnSp>
        <p:nvCxnSpPr>
          <p:cNvPr id="45" name="Straight Arrow Connector 44"/>
          <p:cNvCxnSpPr/>
          <p:nvPr/>
        </p:nvCxnSpPr>
        <p:spPr>
          <a:xfrm>
            <a:off x="1147845" y="2276872"/>
            <a:ext cx="1854573" cy="0"/>
          </a:xfrm>
          <a:prstGeom prst="straightConnector1">
            <a:avLst/>
          </a:prstGeom>
          <a:ln>
            <a:tailEnd type="triangle" w="lg" len="med"/>
          </a:ln>
        </p:spPr>
        <p:style>
          <a:lnRef idx="2">
            <a:schemeClr val="accent1"/>
          </a:lnRef>
          <a:fillRef idx="0">
            <a:schemeClr val="accent1"/>
          </a:fillRef>
          <a:effectRef idx="1">
            <a:schemeClr val="accent1"/>
          </a:effectRef>
          <a:fontRef idx="minor">
            <a:schemeClr val="tx1"/>
          </a:fontRef>
        </p:style>
      </p:cxnSp>
      <p:sp>
        <p:nvSpPr>
          <p:cNvPr id="46" name="TextBox 45"/>
          <p:cNvSpPr txBox="1"/>
          <p:nvPr/>
        </p:nvSpPr>
        <p:spPr>
          <a:xfrm>
            <a:off x="1178807" y="1916832"/>
            <a:ext cx="1872208" cy="307777"/>
          </a:xfrm>
          <a:prstGeom prst="rect">
            <a:avLst/>
          </a:prstGeom>
          <a:noFill/>
        </p:spPr>
        <p:txBody>
          <a:bodyPr wrap="square" rtlCol="0">
            <a:spAutoFit/>
          </a:bodyPr>
          <a:lstStyle/>
          <a:p>
            <a:pPr algn="ctr"/>
            <a:r>
              <a:rPr lang="en-US" sz="1400" dirty="0" err="1" smtClean="0">
                <a:solidFill>
                  <a:schemeClr val="tx2"/>
                </a:solidFill>
              </a:rPr>
              <a:t>duplicateCswk</a:t>
            </a:r>
            <a:r>
              <a:rPr lang="en-US" sz="1400" dirty="0" smtClean="0">
                <a:solidFill>
                  <a:schemeClr val="tx2"/>
                </a:solidFill>
              </a:rPr>
              <a:t>()</a:t>
            </a:r>
            <a:endParaRPr lang="en-US" sz="1400" dirty="0">
              <a:solidFill>
                <a:schemeClr val="tx2"/>
              </a:solidFill>
            </a:endParaRPr>
          </a:p>
        </p:txBody>
      </p:sp>
      <p:sp>
        <p:nvSpPr>
          <p:cNvPr id="49" name="Rectangle 48"/>
          <p:cNvSpPr/>
          <p:nvPr/>
        </p:nvSpPr>
        <p:spPr>
          <a:xfrm>
            <a:off x="179512" y="1340769"/>
            <a:ext cx="3312367" cy="1584175"/>
          </a:xfrm>
          <a:prstGeom prst="rect">
            <a:avLst/>
          </a:prstGeom>
          <a:noFill/>
          <a:ln>
            <a:solidFill>
              <a:schemeClr val="accent1">
                <a:lumMod val="40000"/>
                <a:lumOff val="60000"/>
              </a:schemeClr>
            </a:solidFill>
          </a:ln>
          <a:effectLst/>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sz="1400" dirty="0"/>
          </a:p>
        </p:txBody>
      </p:sp>
      <p:cxnSp>
        <p:nvCxnSpPr>
          <p:cNvPr id="52" name="Straight Arrow Connector 51"/>
          <p:cNvCxnSpPr/>
          <p:nvPr/>
        </p:nvCxnSpPr>
        <p:spPr>
          <a:xfrm>
            <a:off x="179512" y="2420888"/>
            <a:ext cx="3302467" cy="0"/>
          </a:xfrm>
          <a:prstGeom prst="straightConnector1">
            <a:avLst/>
          </a:prstGeom>
          <a:ln>
            <a:solidFill>
              <a:schemeClr val="accent1">
                <a:lumMod val="40000"/>
                <a:lumOff val="60000"/>
              </a:schemeClr>
            </a:solidFill>
            <a:prstDash val="dash"/>
            <a:tailEnd type="none" w="lg" len="med"/>
          </a:ln>
          <a:effectLst/>
        </p:spPr>
        <p:style>
          <a:lnRef idx="2">
            <a:schemeClr val="accent1"/>
          </a:lnRef>
          <a:fillRef idx="0">
            <a:schemeClr val="accent1"/>
          </a:fillRef>
          <a:effectRef idx="1">
            <a:schemeClr val="accent1"/>
          </a:effectRef>
          <a:fontRef idx="minor">
            <a:schemeClr val="tx1"/>
          </a:fontRef>
        </p:style>
      </p:cxnSp>
      <p:sp>
        <p:nvSpPr>
          <p:cNvPr id="54" name="TextBox 53"/>
          <p:cNvSpPr txBox="1"/>
          <p:nvPr/>
        </p:nvSpPr>
        <p:spPr>
          <a:xfrm>
            <a:off x="251520" y="2420888"/>
            <a:ext cx="640747" cy="307777"/>
          </a:xfrm>
          <a:prstGeom prst="rect">
            <a:avLst/>
          </a:prstGeom>
          <a:solidFill>
            <a:schemeClr val="bg1"/>
          </a:solidFill>
        </p:spPr>
        <p:txBody>
          <a:bodyPr wrap="square" rtlCol="0">
            <a:spAutoFit/>
          </a:bodyPr>
          <a:lstStyle/>
          <a:p>
            <a:pPr algn="ctr"/>
            <a:r>
              <a:rPr lang="en-US" sz="1400" dirty="0" smtClean="0">
                <a:solidFill>
                  <a:schemeClr val="accent1">
                    <a:lumMod val="60000"/>
                    <a:lumOff val="40000"/>
                  </a:schemeClr>
                </a:solidFill>
              </a:rPr>
              <a:t>[else]</a:t>
            </a:r>
            <a:endParaRPr lang="en-US" sz="1400" dirty="0">
              <a:solidFill>
                <a:schemeClr val="accent1">
                  <a:lumMod val="60000"/>
                  <a:lumOff val="40000"/>
                </a:schemeClr>
              </a:solidFill>
            </a:endParaRPr>
          </a:p>
        </p:txBody>
      </p:sp>
      <p:sp>
        <p:nvSpPr>
          <p:cNvPr id="55" name="TextBox 54"/>
          <p:cNvSpPr txBox="1"/>
          <p:nvPr/>
        </p:nvSpPr>
        <p:spPr>
          <a:xfrm>
            <a:off x="261420" y="1628800"/>
            <a:ext cx="1876833" cy="307777"/>
          </a:xfrm>
          <a:prstGeom prst="rect">
            <a:avLst/>
          </a:prstGeom>
          <a:solidFill>
            <a:schemeClr val="bg1"/>
          </a:solidFill>
        </p:spPr>
        <p:txBody>
          <a:bodyPr wrap="square" rtlCol="0">
            <a:spAutoFit/>
          </a:bodyPr>
          <a:lstStyle/>
          <a:p>
            <a:pPr algn="ctr"/>
            <a:r>
              <a:rPr lang="en-US" sz="1400" dirty="0" smtClean="0">
                <a:solidFill>
                  <a:schemeClr val="accent1">
                    <a:lumMod val="60000"/>
                    <a:lumOff val="40000"/>
                  </a:schemeClr>
                </a:solidFill>
              </a:rPr>
              <a:t>[</a:t>
            </a:r>
            <a:r>
              <a:rPr lang="en-US" sz="1400" dirty="0" err="1" smtClean="0">
                <a:solidFill>
                  <a:schemeClr val="accent1">
                    <a:lumMod val="60000"/>
                    <a:lumOff val="40000"/>
                  </a:schemeClr>
                </a:solidFill>
              </a:rPr>
              <a:t>existingCswk</a:t>
            </a:r>
            <a:r>
              <a:rPr lang="en-US" sz="1400" dirty="0" smtClean="0">
                <a:solidFill>
                  <a:schemeClr val="accent1">
                    <a:lumMod val="60000"/>
                    <a:lumOff val="40000"/>
                  </a:schemeClr>
                </a:solidFill>
              </a:rPr>
              <a:t> = true]</a:t>
            </a:r>
            <a:endParaRPr lang="en-US" sz="1400" dirty="0">
              <a:solidFill>
                <a:schemeClr val="accent1">
                  <a:lumMod val="60000"/>
                  <a:lumOff val="40000"/>
                </a:schemeClr>
              </a:solidFill>
            </a:endParaRPr>
          </a:p>
        </p:txBody>
      </p:sp>
      <p:sp>
        <p:nvSpPr>
          <p:cNvPr id="66" name="Rectangle 65"/>
          <p:cNvSpPr/>
          <p:nvPr/>
        </p:nvSpPr>
        <p:spPr>
          <a:xfrm>
            <a:off x="5737794" y="3150260"/>
            <a:ext cx="257751" cy="1286853"/>
          </a:xfrm>
          <a:prstGeom prst="rect">
            <a:avLst/>
          </a:prstGeom>
          <a:solidFill>
            <a:schemeClr val="bg1"/>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sz="1400" dirty="0"/>
          </a:p>
        </p:txBody>
      </p:sp>
      <p:sp>
        <p:nvSpPr>
          <p:cNvPr id="68" name="Rectangle 67"/>
          <p:cNvSpPr/>
          <p:nvPr/>
        </p:nvSpPr>
        <p:spPr>
          <a:xfrm>
            <a:off x="5737794" y="5561111"/>
            <a:ext cx="217057" cy="677862"/>
          </a:xfrm>
          <a:prstGeom prst="rect">
            <a:avLst/>
          </a:prstGeom>
          <a:solidFill>
            <a:schemeClr val="bg1"/>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sz="1400" dirty="0"/>
          </a:p>
        </p:txBody>
      </p:sp>
      <p:sp>
        <p:nvSpPr>
          <p:cNvPr id="76" name="Rectangle 75"/>
          <p:cNvSpPr/>
          <p:nvPr/>
        </p:nvSpPr>
        <p:spPr>
          <a:xfrm>
            <a:off x="1011516" y="4653136"/>
            <a:ext cx="241705" cy="1392286"/>
          </a:xfrm>
          <a:prstGeom prst="rect">
            <a:avLst/>
          </a:prstGeom>
          <a:solidFill>
            <a:schemeClr val="bg1"/>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sz="1400" dirty="0"/>
          </a:p>
        </p:txBody>
      </p:sp>
      <p:sp>
        <p:nvSpPr>
          <p:cNvPr id="78" name="Rectangle 77"/>
          <p:cNvSpPr/>
          <p:nvPr/>
        </p:nvSpPr>
        <p:spPr>
          <a:xfrm>
            <a:off x="7668344" y="3717033"/>
            <a:ext cx="241705" cy="423206"/>
          </a:xfrm>
          <a:prstGeom prst="rect">
            <a:avLst/>
          </a:prstGeom>
          <a:solidFill>
            <a:schemeClr val="bg1"/>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sz="1400" dirty="0"/>
          </a:p>
        </p:txBody>
      </p:sp>
      <p:cxnSp>
        <p:nvCxnSpPr>
          <p:cNvPr id="79" name="Straight Arrow Connector 78"/>
          <p:cNvCxnSpPr/>
          <p:nvPr/>
        </p:nvCxnSpPr>
        <p:spPr>
          <a:xfrm>
            <a:off x="5997937" y="3717032"/>
            <a:ext cx="1670407" cy="0"/>
          </a:xfrm>
          <a:prstGeom prst="straightConnector1">
            <a:avLst/>
          </a:prstGeom>
          <a:ln>
            <a:tailEnd type="triangle" w="lg" len="med"/>
          </a:ln>
        </p:spPr>
        <p:style>
          <a:lnRef idx="2">
            <a:schemeClr val="accent1"/>
          </a:lnRef>
          <a:fillRef idx="0">
            <a:schemeClr val="accent1"/>
          </a:fillRef>
          <a:effectRef idx="1">
            <a:schemeClr val="accent1"/>
          </a:effectRef>
          <a:fontRef idx="minor">
            <a:schemeClr val="tx1"/>
          </a:fontRef>
        </p:style>
      </p:cxnSp>
      <p:sp>
        <p:nvSpPr>
          <p:cNvPr id="80" name="TextBox 79"/>
          <p:cNvSpPr txBox="1"/>
          <p:nvPr/>
        </p:nvSpPr>
        <p:spPr>
          <a:xfrm>
            <a:off x="5850511" y="3409835"/>
            <a:ext cx="1961849" cy="307777"/>
          </a:xfrm>
          <a:prstGeom prst="rect">
            <a:avLst/>
          </a:prstGeom>
          <a:noFill/>
        </p:spPr>
        <p:txBody>
          <a:bodyPr wrap="square" rtlCol="0">
            <a:spAutoFit/>
          </a:bodyPr>
          <a:lstStyle/>
          <a:p>
            <a:pPr algn="ctr"/>
            <a:r>
              <a:rPr lang="en-US" sz="1400" dirty="0" err="1" smtClean="0">
                <a:solidFill>
                  <a:schemeClr val="tx2"/>
                </a:solidFill>
              </a:rPr>
              <a:t>getProof</a:t>
            </a:r>
            <a:r>
              <a:rPr lang="en-US" sz="1400" dirty="0" smtClean="0">
                <a:solidFill>
                  <a:schemeClr val="tx2"/>
                </a:solidFill>
              </a:rPr>
              <a:t>()</a:t>
            </a:r>
            <a:endParaRPr lang="en-US" sz="1400" dirty="0">
              <a:solidFill>
                <a:schemeClr val="tx2"/>
              </a:solidFill>
            </a:endParaRPr>
          </a:p>
        </p:txBody>
      </p:sp>
      <p:cxnSp>
        <p:nvCxnSpPr>
          <p:cNvPr id="85" name="Straight Arrow Connector 84"/>
          <p:cNvCxnSpPr/>
          <p:nvPr/>
        </p:nvCxnSpPr>
        <p:spPr>
          <a:xfrm flipH="1">
            <a:off x="5995545" y="4140238"/>
            <a:ext cx="1672799" cy="4047"/>
          </a:xfrm>
          <a:prstGeom prst="straightConnector1">
            <a:avLst/>
          </a:prstGeom>
          <a:ln>
            <a:prstDash val="sysDash"/>
            <a:tailEnd type="arrow" w="lg" len="med"/>
          </a:ln>
        </p:spPr>
        <p:style>
          <a:lnRef idx="2">
            <a:schemeClr val="accent1"/>
          </a:lnRef>
          <a:fillRef idx="0">
            <a:schemeClr val="accent1"/>
          </a:fillRef>
          <a:effectRef idx="1">
            <a:schemeClr val="accent1"/>
          </a:effectRef>
          <a:fontRef idx="minor">
            <a:schemeClr val="tx1"/>
          </a:fontRef>
        </p:style>
      </p:cxnSp>
      <p:sp>
        <p:nvSpPr>
          <p:cNvPr id="86" name="TextBox 85"/>
          <p:cNvSpPr txBox="1"/>
          <p:nvPr/>
        </p:nvSpPr>
        <p:spPr>
          <a:xfrm>
            <a:off x="5816695" y="3836508"/>
            <a:ext cx="1961849" cy="307777"/>
          </a:xfrm>
          <a:prstGeom prst="rect">
            <a:avLst/>
          </a:prstGeom>
          <a:noFill/>
        </p:spPr>
        <p:txBody>
          <a:bodyPr wrap="square" rtlCol="0">
            <a:spAutoFit/>
          </a:bodyPr>
          <a:lstStyle/>
          <a:p>
            <a:pPr algn="ctr"/>
            <a:r>
              <a:rPr lang="en-US" sz="1400" dirty="0" err="1" smtClean="0">
                <a:solidFill>
                  <a:schemeClr val="tx2"/>
                </a:solidFill>
              </a:rPr>
              <a:t>proofReadCopy</a:t>
            </a:r>
            <a:endParaRPr lang="en-US" sz="1400" dirty="0">
              <a:solidFill>
                <a:schemeClr val="tx2"/>
              </a:solidFill>
            </a:endParaRPr>
          </a:p>
        </p:txBody>
      </p:sp>
      <p:sp>
        <p:nvSpPr>
          <p:cNvPr id="87" name="Rectangle 86"/>
          <p:cNvSpPr/>
          <p:nvPr/>
        </p:nvSpPr>
        <p:spPr>
          <a:xfrm>
            <a:off x="5117575" y="3337827"/>
            <a:ext cx="3255011" cy="955269"/>
          </a:xfrm>
          <a:prstGeom prst="rect">
            <a:avLst/>
          </a:prstGeom>
          <a:noFill/>
          <a:ln>
            <a:solidFill>
              <a:schemeClr val="accent1">
                <a:lumMod val="40000"/>
                <a:lumOff val="60000"/>
              </a:schemeClr>
            </a:solidFill>
          </a:ln>
          <a:effectLst/>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sz="1400" dirty="0"/>
          </a:p>
        </p:txBody>
      </p:sp>
      <p:sp>
        <p:nvSpPr>
          <p:cNvPr id="88" name="Snip Single Corner Rectangle 87"/>
          <p:cNvSpPr/>
          <p:nvPr/>
        </p:nvSpPr>
        <p:spPr>
          <a:xfrm flipV="1">
            <a:off x="5117575" y="3337826"/>
            <a:ext cx="543794" cy="336273"/>
          </a:xfrm>
          <a:prstGeom prst="snip1Rect">
            <a:avLst>
              <a:gd name="adj" fmla="val 50000"/>
            </a:avLst>
          </a:prstGeom>
          <a:solidFill>
            <a:schemeClr val="bg1"/>
          </a:solidFill>
          <a:ln>
            <a:solidFill>
              <a:schemeClr val="accent1">
                <a:lumMod val="40000"/>
                <a:lumOff val="60000"/>
              </a:schemeClr>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accent1"/>
              </a:solidFill>
            </a:endParaRPr>
          </a:p>
        </p:txBody>
      </p:sp>
      <p:sp>
        <p:nvSpPr>
          <p:cNvPr id="89" name="TextBox 88"/>
          <p:cNvSpPr txBox="1"/>
          <p:nvPr/>
        </p:nvSpPr>
        <p:spPr>
          <a:xfrm>
            <a:off x="5117575" y="3337827"/>
            <a:ext cx="543794" cy="307775"/>
          </a:xfrm>
          <a:prstGeom prst="rect">
            <a:avLst/>
          </a:prstGeom>
          <a:noFill/>
        </p:spPr>
        <p:txBody>
          <a:bodyPr wrap="square" rtlCol="0">
            <a:spAutoFit/>
          </a:bodyPr>
          <a:lstStyle/>
          <a:p>
            <a:pPr algn="ctr"/>
            <a:r>
              <a:rPr lang="en-US" sz="1400" dirty="0" smtClean="0">
                <a:solidFill>
                  <a:srgbClr val="9394BE"/>
                </a:solidFill>
              </a:rPr>
              <a:t>opt</a:t>
            </a:r>
            <a:endParaRPr lang="en-US" sz="1400" dirty="0">
              <a:solidFill>
                <a:srgbClr val="9394BE"/>
              </a:solidFill>
            </a:endParaRPr>
          </a:p>
        </p:txBody>
      </p:sp>
      <p:sp>
        <p:nvSpPr>
          <p:cNvPr id="50" name="Snip Single Corner Rectangle 49"/>
          <p:cNvSpPr/>
          <p:nvPr/>
        </p:nvSpPr>
        <p:spPr>
          <a:xfrm flipV="1">
            <a:off x="189412" y="1350884"/>
            <a:ext cx="706335" cy="336273"/>
          </a:xfrm>
          <a:prstGeom prst="snip1Rect">
            <a:avLst>
              <a:gd name="adj" fmla="val 50000"/>
            </a:avLst>
          </a:prstGeom>
          <a:solidFill>
            <a:schemeClr val="bg1"/>
          </a:solidFill>
          <a:ln>
            <a:solidFill>
              <a:schemeClr val="accent1">
                <a:lumMod val="40000"/>
                <a:lumOff val="60000"/>
              </a:schemeClr>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accent1"/>
              </a:solidFill>
            </a:endParaRPr>
          </a:p>
        </p:txBody>
      </p:sp>
      <p:sp>
        <p:nvSpPr>
          <p:cNvPr id="51" name="TextBox 50"/>
          <p:cNvSpPr txBox="1"/>
          <p:nvPr/>
        </p:nvSpPr>
        <p:spPr>
          <a:xfrm>
            <a:off x="179513" y="1333900"/>
            <a:ext cx="729329" cy="307775"/>
          </a:xfrm>
          <a:prstGeom prst="rect">
            <a:avLst/>
          </a:prstGeom>
          <a:noFill/>
        </p:spPr>
        <p:txBody>
          <a:bodyPr wrap="square" rtlCol="0">
            <a:spAutoFit/>
          </a:bodyPr>
          <a:lstStyle/>
          <a:p>
            <a:pPr algn="ctr"/>
            <a:r>
              <a:rPr lang="en-US" sz="1400" dirty="0" smtClean="0">
                <a:solidFill>
                  <a:schemeClr val="accent1">
                    <a:lumMod val="60000"/>
                    <a:lumOff val="40000"/>
                  </a:schemeClr>
                </a:solidFill>
              </a:rPr>
              <a:t>alt</a:t>
            </a:r>
            <a:endParaRPr lang="en-US" sz="1400" dirty="0">
              <a:solidFill>
                <a:schemeClr val="accent1">
                  <a:lumMod val="60000"/>
                  <a:lumOff val="40000"/>
                </a:schemeClr>
              </a:solidFill>
            </a:endParaRPr>
          </a:p>
        </p:txBody>
      </p:sp>
    </p:spTree>
    <p:extLst>
      <p:ext uri="{BB962C8B-B14F-4D97-AF65-F5344CB8AC3E}">
        <p14:creationId xmlns:p14="http://schemas.microsoft.com/office/powerpoint/2010/main" val="332788866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Parallel</a:t>
            </a:r>
            <a:endParaRPr lang="en-US" dirty="0"/>
          </a:p>
        </p:txBody>
      </p:sp>
      <p:sp>
        <p:nvSpPr>
          <p:cNvPr id="4" name="Content Placeholder 2"/>
          <p:cNvSpPr txBox="1">
            <a:spLocks/>
          </p:cNvSpPr>
          <p:nvPr/>
        </p:nvSpPr>
        <p:spPr>
          <a:xfrm>
            <a:off x="4932040" y="2249424"/>
            <a:ext cx="3970784" cy="4325112"/>
          </a:xfrm>
          <a:prstGeom prst="rect">
            <a:avLst/>
          </a:prstGeom>
        </p:spPr>
        <p:txBody>
          <a:bodyPr vert="horz">
            <a:normAutofit/>
          </a:bodyPr>
          <a:lstStyle>
            <a:lvl1pPr marL="365760" indent="-256032" algn="l" rtl="0" eaLnBrk="1" latinLnBrk="0" hangingPunct="1">
              <a:spcBef>
                <a:spcPts val="300"/>
              </a:spcBef>
              <a:buClr>
                <a:schemeClr val="accent3"/>
              </a:buClr>
              <a:buFont typeface="Georgia"/>
              <a:buChar char="•"/>
              <a:defRPr kumimoji="0" sz="2800" kern="1200">
                <a:solidFill>
                  <a:schemeClr val="tx1"/>
                </a:solidFill>
                <a:latin typeface="+mn-lt"/>
                <a:ea typeface="+mn-ea"/>
                <a:cs typeface="+mn-cs"/>
              </a:defRPr>
            </a:lvl1pPr>
            <a:lvl2pPr marL="658368" indent="-246888" algn="l" rtl="0" eaLnBrk="1" latinLnBrk="0" hangingPunct="1">
              <a:spcBef>
                <a:spcPts val="300"/>
              </a:spcBef>
              <a:buClr>
                <a:schemeClr val="accent2"/>
              </a:buClr>
              <a:buFont typeface="Georgia"/>
              <a:buChar char="▫"/>
              <a:defRPr kumimoji="0" sz="2600" kern="1200">
                <a:solidFill>
                  <a:schemeClr val="accent2"/>
                </a:solidFill>
                <a:latin typeface="+mn-lt"/>
                <a:ea typeface="+mn-ea"/>
                <a:cs typeface="+mn-cs"/>
              </a:defRPr>
            </a:lvl2pPr>
            <a:lvl3pPr marL="923544" indent="-219456" algn="l" rtl="0" eaLnBrk="1" latinLnBrk="0" hangingPunct="1">
              <a:spcBef>
                <a:spcPts val="300"/>
              </a:spcBef>
              <a:buClr>
                <a:schemeClr val="accent1"/>
              </a:buClr>
              <a:buFont typeface="Wingdings 2"/>
              <a:buChar char=""/>
              <a:defRPr kumimoji="0" sz="2400" kern="1200">
                <a:solidFill>
                  <a:schemeClr val="accent1"/>
                </a:solidFill>
                <a:latin typeface="+mn-lt"/>
                <a:ea typeface="+mn-ea"/>
                <a:cs typeface="+mn-cs"/>
              </a:defRPr>
            </a:lvl3pPr>
            <a:lvl4pPr marL="1179576" indent="-201168" algn="l" rtl="0" eaLnBrk="1" latinLnBrk="0" hangingPunct="1">
              <a:spcBef>
                <a:spcPts val="300"/>
              </a:spcBef>
              <a:buClr>
                <a:schemeClr val="accent1"/>
              </a:buClr>
              <a:buFont typeface="Wingdings 2"/>
              <a:buChar char=""/>
              <a:defRPr kumimoji="0" sz="2200" kern="1200">
                <a:solidFill>
                  <a:schemeClr val="accent1"/>
                </a:solidFill>
                <a:latin typeface="+mn-lt"/>
                <a:ea typeface="+mn-ea"/>
                <a:cs typeface="+mn-cs"/>
              </a:defRPr>
            </a:lvl4pPr>
            <a:lvl5pPr marL="1389888" indent="-182880" algn="l" rtl="0" eaLnBrk="1" latinLnBrk="0" hangingPunct="1">
              <a:spcBef>
                <a:spcPts val="300"/>
              </a:spcBef>
              <a:buClr>
                <a:schemeClr val="accent3"/>
              </a:buClr>
              <a:buFont typeface="Georgia"/>
              <a:buChar char="▫"/>
              <a:defRPr kumimoji="0" sz="2000" kern="1200">
                <a:solidFill>
                  <a:schemeClr val="accent3"/>
                </a:solidFill>
                <a:latin typeface="+mn-lt"/>
                <a:ea typeface="+mn-ea"/>
                <a:cs typeface="+mn-cs"/>
              </a:defRPr>
            </a:lvl5pPr>
            <a:lvl6pPr marL="1609344" indent="-182880" algn="l" rtl="0" eaLnBrk="1" latinLnBrk="0" hangingPunct="1">
              <a:spcBef>
                <a:spcPts val="300"/>
              </a:spcBef>
              <a:buClr>
                <a:schemeClr val="accent3"/>
              </a:buClr>
              <a:buFont typeface="Georgia"/>
              <a:buChar char="▫"/>
              <a:defRPr kumimoji="0" sz="1800" kern="1200">
                <a:solidFill>
                  <a:schemeClr val="accent3"/>
                </a:solidFill>
                <a:latin typeface="+mn-lt"/>
                <a:ea typeface="+mn-ea"/>
                <a:cs typeface="+mn-cs"/>
              </a:defRPr>
            </a:lvl6pPr>
            <a:lvl7pPr marL="1828800" indent="-182880" algn="l" rtl="0" eaLnBrk="1" latinLnBrk="0" hangingPunct="1">
              <a:spcBef>
                <a:spcPts val="300"/>
              </a:spcBef>
              <a:buClr>
                <a:schemeClr val="accent3"/>
              </a:buClr>
              <a:buFont typeface="Georgia"/>
              <a:buChar char="▫"/>
              <a:defRPr kumimoji="0" sz="1600" kern="1200">
                <a:solidFill>
                  <a:schemeClr val="accent3"/>
                </a:solidFill>
                <a:latin typeface="+mn-lt"/>
                <a:ea typeface="+mn-ea"/>
                <a:cs typeface="+mn-cs"/>
              </a:defRPr>
            </a:lvl7pPr>
            <a:lvl8pPr marL="2029968" indent="-182880" algn="l" rtl="0" eaLnBrk="1" latinLnBrk="0" hangingPunct="1">
              <a:spcBef>
                <a:spcPts val="300"/>
              </a:spcBef>
              <a:buClr>
                <a:schemeClr val="accent3"/>
              </a:buClr>
              <a:buFont typeface="Georgia"/>
              <a:buChar char="◦"/>
              <a:defRPr kumimoji="0" sz="1500" kern="1200">
                <a:solidFill>
                  <a:schemeClr val="accent3"/>
                </a:solidFill>
                <a:latin typeface="+mn-lt"/>
                <a:ea typeface="+mn-ea"/>
                <a:cs typeface="+mn-cs"/>
              </a:defRPr>
            </a:lvl8pPr>
            <a:lvl9pPr marL="2240280" indent="-182880" algn="l" rtl="0" eaLnBrk="1" latinLnBrk="0" hangingPunct="1">
              <a:spcBef>
                <a:spcPts val="300"/>
              </a:spcBef>
              <a:buClr>
                <a:schemeClr val="accent3"/>
              </a:buClr>
              <a:buFont typeface="Georgia"/>
              <a:buChar char="◦"/>
              <a:defRPr kumimoji="0" sz="1400" kern="1200" baseline="0">
                <a:solidFill>
                  <a:schemeClr val="accent3"/>
                </a:solidFill>
                <a:latin typeface="+mn-lt"/>
                <a:ea typeface="+mn-ea"/>
                <a:cs typeface="+mn-cs"/>
              </a:defRPr>
            </a:lvl9pPr>
          </a:lstStyle>
          <a:p>
            <a:r>
              <a:rPr lang="en-US" sz="2200" dirty="0" smtClean="0"/>
              <a:t>A UML frame called ‘par’ can be used to show message sequences that occur simultaneously </a:t>
            </a:r>
            <a:endParaRPr lang="en-US" sz="2200" dirty="0"/>
          </a:p>
        </p:txBody>
      </p:sp>
      <p:sp>
        <p:nvSpPr>
          <p:cNvPr id="6" name="Content Placeholder 2"/>
          <p:cNvSpPr>
            <a:spLocks noGrp="1"/>
          </p:cNvSpPr>
          <p:nvPr>
            <p:ph idx="1"/>
          </p:nvPr>
        </p:nvSpPr>
        <p:spPr>
          <a:xfrm>
            <a:off x="457200" y="2249424"/>
            <a:ext cx="3898776" cy="4325112"/>
          </a:xfrm>
        </p:spPr>
        <p:txBody>
          <a:bodyPr>
            <a:normAutofit lnSpcReduction="10000"/>
          </a:bodyPr>
          <a:lstStyle/>
          <a:p>
            <a:pPr marL="109728" indent="0">
              <a:buNone/>
            </a:pPr>
            <a:r>
              <a:rPr lang="en-US" sz="2000" dirty="0" smtClean="0"/>
              <a:t>Academic staff can set a coursework or duplicate an existing coursework using an assessment system. The system alerts students to new assignments, and allows them to submit their work. Some students use a proofreader to check their work before submission. Submitted coursework is then sent back to the academic to be assessed. </a:t>
            </a:r>
            <a:r>
              <a:rPr lang="en-US" sz="2000" dirty="0" smtClean="0">
                <a:solidFill>
                  <a:schemeClr val="accent3"/>
                </a:solidFill>
              </a:rPr>
              <a:t>Feedback and marks are submitted to the system, which passes them on to the student</a:t>
            </a:r>
            <a:r>
              <a:rPr lang="en-US" sz="2000" dirty="0" smtClean="0"/>
              <a:t>. </a:t>
            </a:r>
            <a:endParaRPr lang="en-US" sz="2000" dirty="0"/>
          </a:p>
        </p:txBody>
      </p:sp>
      <p:cxnSp>
        <p:nvCxnSpPr>
          <p:cNvPr id="37" name="Straight Arrow Connector 36"/>
          <p:cNvCxnSpPr/>
          <p:nvPr/>
        </p:nvCxnSpPr>
        <p:spPr>
          <a:xfrm>
            <a:off x="4355976" y="5517232"/>
            <a:ext cx="4788024" cy="0"/>
          </a:xfrm>
          <a:prstGeom prst="straightConnector1">
            <a:avLst/>
          </a:prstGeom>
          <a:ln>
            <a:solidFill>
              <a:schemeClr val="accent1">
                <a:lumMod val="40000"/>
                <a:lumOff val="60000"/>
              </a:schemeClr>
            </a:solidFill>
            <a:prstDash val="dash"/>
            <a:tailEnd type="none" w="lg" len="med"/>
          </a:ln>
          <a:effectLst/>
        </p:spPr>
        <p:style>
          <a:lnRef idx="2">
            <a:schemeClr val="accent1"/>
          </a:lnRef>
          <a:fillRef idx="0">
            <a:schemeClr val="accent1"/>
          </a:fillRef>
          <a:effectRef idx="1">
            <a:schemeClr val="accent1"/>
          </a:effectRef>
          <a:fontRef idx="minor">
            <a:schemeClr val="tx1"/>
          </a:fontRef>
        </p:style>
      </p:cxnSp>
      <p:sp>
        <p:nvSpPr>
          <p:cNvPr id="38" name="Rectangle 37"/>
          <p:cNvSpPr/>
          <p:nvPr/>
        </p:nvSpPr>
        <p:spPr>
          <a:xfrm>
            <a:off x="4355976" y="4689338"/>
            <a:ext cx="4546848" cy="1691990"/>
          </a:xfrm>
          <a:prstGeom prst="rect">
            <a:avLst/>
          </a:prstGeom>
          <a:noFill/>
          <a:ln>
            <a:solidFill>
              <a:schemeClr val="accent1">
                <a:lumMod val="40000"/>
                <a:lumOff val="60000"/>
              </a:schemeClr>
            </a:solidFill>
          </a:ln>
          <a:effectLst/>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sz="1400" dirty="0"/>
          </a:p>
        </p:txBody>
      </p:sp>
      <p:sp>
        <p:nvSpPr>
          <p:cNvPr id="39" name="Snip Single Corner Rectangle 38"/>
          <p:cNvSpPr/>
          <p:nvPr/>
        </p:nvSpPr>
        <p:spPr>
          <a:xfrm flipV="1">
            <a:off x="4350470" y="4691931"/>
            <a:ext cx="729329" cy="335717"/>
          </a:xfrm>
          <a:prstGeom prst="snip1Rect">
            <a:avLst>
              <a:gd name="adj" fmla="val 50000"/>
            </a:avLst>
          </a:prstGeom>
          <a:solidFill>
            <a:schemeClr val="bg1"/>
          </a:solidFill>
          <a:ln>
            <a:solidFill>
              <a:schemeClr val="accent1">
                <a:lumMod val="40000"/>
                <a:lumOff val="60000"/>
              </a:schemeClr>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accent1"/>
              </a:solidFill>
            </a:endParaRPr>
          </a:p>
        </p:txBody>
      </p:sp>
      <p:sp>
        <p:nvSpPr>
          <p:cNvPr id="40" name="TextBox 39"/>
          <p:cNvSpPr txBox="1"/>
          <p:nvPr/>
        </p:nvSpPr>
        <p:spPr>
          <a:xfrm>
            <a:off x="4350470" y="4691931"/>
            <a:ext cx="729329" cy="307775"/>
          </a:xfrm>
          <a:prstGeom prst="rect">
            <a:avLst/>
          </a:prstGeom>
          <a:noFill/>
        </p:spPr>
        <p:txBody>
          <a:bodyPr wrap="square" rtlCol="0">
            <a:spAutoFit/>
          </a:bodyPr>
          <a:lstStyle/>
          <a:p>
            <a:pPr algn="ctr"/>
            <a:r>
              <a:rPr lang="en-US" sz="1400" dirty="0" smtClean="0">
                <a:solidFill>
                  <a:srgbClr val="9394BE"/>
                </a:solidFill>
              </a:rPr>
              <a:t>par</a:t>
            </a:r>
            <a:endParaRPr lang="en-US" sz="1400" dirty="0">
              <a:solidFill>
                <a:srgbClr val="9394BE"/>
              </a:solidFill>
            </a:endParaRPr>
          </a:p>
        </p:txBody>
      </p:sp>
      <p:sp>
        <p:nvSpPr>
          <p:cNvPr id="41" name="Rectangle 40"/>
          <p:cNvSpPr/>
          <p:nvPr/>
        </p:nvSpPr>
        <p:spPr>
          <a:xfrm>
            <a:off x="7740352" y="3861048"/>
            <a:ext cx="1296144" cy="504056"/>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en-US" sz="1400" dirty="0" smtClean="0"/>
              <a:t>assesse :</a:t>
            </a:r>
          </a:p>
          <a:p>
            <a:pPr algn="ctr"/>
            <a:r>
              <a:rPr lang="en-US" sz="1400" dirty="0" smtClean="0"/>
              <a:t>Student</a:t>
            </a:r>
            <a:endParaRPr lang="en-US" sz="1400" dirty="0"/>
          </a:p>
        </p:txBody>
      </p:sp>
      <p:sp>
        <p:nvSpPr>
          <p:cNvPr id="42" name="Rectangle 41"/>
          <p:cNvSpPr/>
          <p:nvPr/>
        </p:nvSpPr>
        <p:spPr>
          <a:xfrm>
            <a:off x="5868144" y="3861048"/>
            <a:ext cx="1728192" cy="504056"/>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en-US" sz="1400" dirty="0" err="1" smtClean="0"/>
              <a:t>ecshandin</a:t>
            </a:r>
            <a:r>
              <a:rPr lang="en-US" sz="1400" dirty="0" smtClean="0"/>
              <a:t> : </a:t>
            </a:r>
            <a:r>
              <a:rPr lang="en-US" sz="1400" dirty="0" err="1" smtClean="0"/>
              <a:t>AssessmentSystem</a:t>
            </a:r>
            <a:endParaRPr lang="en-US" sz="1400" dirty="0"/>
          </a:p>
        </p:txBody>
      </p:sp>
      <p:sp>
        <p:nvSpPr>
          <p:cNvPr id="43" name="Rectangle 42"/>
          <p:cNvSpPr/>
          <p:nvPr/>
        </p:nvSpPr>
        <p:spPr>
          <a:xfrm>
            <a:off x="4236483" y="3861048"/>
            <a:ext cx="1487645" cy="504056"/>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en-US" sz="1400" dirty="0" smtClean="0"/>
              <a:t>tutor : </a:t>
            </a:r>
            <a:r>
              <a:rPr lang="en-US" sz="1400" dirty="0" err="1" smtClean="0"/>
              <a:t>AcademicStaff</a:t>
            </a:r>
            <a:endParaRPr lang="en-US" sz="1400" dirty="0"/>
          </a:p>
        </p:txBody>
      </p:sp>
      <p:cxnSp>
        <p:nvCxnSpPr>
          <p:cNvPr id="44" name="Straight Arrow Connector 43"/>
          <p:cNvCxnSpPr/>
          <p:nvPr/>
        </p:nvCxnSpPr>
        <p:spPr>
          <a:xfrm>
            <a:off x="5220072" y="4365104"/>
            <a:ext cx="0" cy="2232248"/>
          </a:xfrm>
          <a:prstGeom prst="straightConnector1">
            <a:avLst/>
          </a:prstGeom>
          <a:ln>
            <a:prstDash val="dash"/>
            <a:tailEnd type="none" w="lg" len="med"/>
          </a:ln>
        </p:spPr>
        <p:style>
          <a:lnRef idx="2">
            <a:schemeClr val="accent1"/>
          </a:lnRef>
          <a:fillRef idx="0">
            <a:schemeClr val="accent1"/>
          </a:fillRef>
          <a:effectRef idx="1">
            <a:schemeClr val="accent1"/>
          </a:effectRef>
          <a:fontRef idx="minor">
            <a:schemeClr val="tx1"/>
          </a:fontRef>
        </p:style>
      </p:cxnSp>
      <p:cxnSp>
        <p:nvCxnSpPr>
          <p:cNvPr id="45" name="Straight Arrow Connector 44"/>
          <p:cNvCxnSpPr/>
          <p:nvPr/>
        </p:nvCxnSpPr>
        <p:spPr>
          <a:xfrm>
            <a:off x="6948264" y="4365104"/>
            <a:ext cx="0" cy="2232248"/>
          </a:xfrm>
          <a:prstGeom prst="straightConnector1">
            <a:avLst/>
          </a:prstGeom>
          <a:ln>
            <a:prstDash val="dash"/>
            <a:tailEnd type="none" w="lg" len="med"/>
          </a:ln>
        </p:spPr>
        <p:style>
          <a:lnRef idx="2">
            <a:schemeClr val="accent1"/>
          </a:lnRef>
          <a:fillRef idx="0">
            <a:schemeClr val="accent1"/>
          </a:fillRef>
          <a:effectRef idx="1">
            <a:schemeClr val="accent1"/>
          </a:effectRef>
          <a:fontRef idx="minor">
            <a:schemeClr val="tx1"/>
          </a:fontRef>
        </p:style>
      </p:cxnSp>
      <p:cxnSp>
        <p:nvCxnSpPr>
          <p:cNvPr id="46" name="Straight Arrow Connector 45"/>
          <p:cNvCxnSpPr/>
          <p:nvPr/>
        </p:nvCxnSpPr>
        <p:spPr>
          <a:xfrm>
            <a:off x="8532440" y="4365104"/>
            <a:ext cx="0" cy="2232248"/>
          </a:xfrm>
          <a:prstGeom prst="straightConnector1">
            <a:avLst/>
          </a:prstGeom>
          <a:ln>
            <a:prstDash val="dash"/>
            <a:tailEnd type="none" w="lg" len="med"/>
          </a:ln>
        </p:spPr>
        <p:style>
          <a:lnRef idx="2">
            <a:schemeClr val="accent1"/>
          </a:lnRef>
          <a:fillRef idx="0">
            <a:schemeClr val="accent1"/>
          </a:fillRef>
          <a:effectRef idx="1">
            <a:schemeClr val="accent1"/>
          </a:effectRef>
          <a:fontRef idx="minor">
            <a:schemeClr val="tx1"/>
          </a:fontRef>
        </p:style>
      </p:cxnSp>
      <p:cxnSp>
        <p:nvCxnSpPr>
          <p:cNvPr id="18" name="Straight Arrow Connector 17"/>
          <p:cNvCxnSpPr/>
          <p:nvPr/>
        </p:nvCxnSpPr>
        <p:spPr>
          <a:xfrm>
            <a:off x="5220072" y="5121386"/>
            <a:ext cx="1637747" cy="0"/>
          </a:xfrm>
          <a:prstGeom prst="straightConnector1">
            <a:avLst/>
          </a:prstGeom>
          <a:ln>
            <a:tailEnd type="triangle" w="lg" len="med"/>
          </a:ln>
        </p:spPr>
        <p:style>
          <a:lnRef idx="2">
            <a:schemeClr val="accent1"/>
          </a:lnRef>
          <a:fillRef idx="0">
            <a:schemeClr val="accent1"/>
          </a:fillRef>
          <a:effectRef idx="1">
            <a:schemeClr val="accent1"/>
          </a:effectRef>
          <a:fontRef idx="minor">
            <a:schemeClr val="tx1"/>
          </a:fontRef>
        </p:style>
      </p:cxnSp>
      <p:sp>
        <p:nvSpPr>
          <p:cNvPr id="19" name="TextBox 18"/>
          <p:cNvSpPr txBox="1"/>
          <p:nvPr/>
        </p:nvSpPr>
        <p:spPr>
          <a:xfrm>
            <a:off x="5148064" y="4813609"/>
            <a:ext cx="1872208" cy="307777"/>
          </a:xfrm>
          <a:prstGeom prst="rect">
            <a:avLst/>
          </a:prstGeom>
          <a:noFill/>
        </p:spPr>
        <p:txBody>
          <a:bodyPr wrap="square" rtlCol="0">
            <a:spAutoFit/>
          </a:bodyPr>
          <a:lstStyle/>
          <a:p>
            <a:pPr algn="ctr"/>
            <a:r>
              <a:rPr lang="en-US" sz="1400" dirty="0" err="1" smtClean="0">
                <a:solidFill>
                  <a:schemeClr val="tx2"/>
                </a:solidFill>
              </a:rPr>
              <a:t>sendFeedback</a:t>
            </a:r>
            <a:r>
              <a:rPr lang="en-US" sz="1400" dirty="0" smtClean="0">
                <a:solidFill>
                  <a:schemeClr val="tx2"/>
                </a:solidFill>
              </a:rPr>
              <a:t>()</a:t>
            </a:r>
            <a:endParaRPr lang="en-US" sz="1400" dirty="0">
              <a:solidFill>
                <a:schemeClr val="tx2"/>
              </a:solidFill>
            </a:endParaRPr>
          </a:p>
        </p:txBody>
      </p:sp>
      <p:sp>
        <p:nvSpPr>
          <p:cNvPr id="20" name="Rectangle 19"/>
          <p:cNvSpPr/>
          <p:nvPr/>
        </p:nvSpPr>
        <p:spPr>
          <a:xfrm>
            <a:off x="6850575" y="5121386"/>
            <a:ext cx="241705" cy="971909"/>
          </a:xfrm>
          <a:prstGeom prst="rect">
            <a:avLst/>
          </a:prstGeom>
          <a:solidFill>
            <a:schemeClr val="bg1"/>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sz="1400" dirty="0"/>
          </a:p>
        </p:txBody>
      </p:sp>
      <p:cxnSp>
        <p:nvCxnSpPr>
          <p:cNvPr id="21" name="Straight Arrow Connector 20"/>
          <p:cNvCxnSpPr/>
          <p:nvPr/>
        </p:nvCxnSpPr>
        <p:spPr>
          <a:xfrm>
            <a:off x="7092280" y="5357155"/>
            <a:ext cx="1345306" cy="1"/>
          </a:xfrm>
          <a:prstGeom prst="straightConnector1">
            <a:avLst/>
          </a:prstGeom>
          <a:ln>
            <a:tailEnd type="triangle" w="lg" len="med"/>
          </a:ln>
        </p:spPr>
        <p:style>
          <a:lnRef idx="2">
            <a:schemeClr val="accent1"/>
          </a:lnRef>
          <a:fillRef idx="0">
            <a:schemeClr val="accent1"/>
          </a:fillRef>
          <a:effectRef idx="1">
            <a:schemeClr val="accent1"/>
          </a:effectRef>
          <a:fontRef idx="minor">
            <a:schemeClr val="tx1"/>
          </a:fontRef>
        </p:style>
      </p:cxnSp>
      <p:sp>
        <p:nvSpPr>
          <p:cNvPr id="22" name="TextBox 21"/>
          <p:cNvSpPr txBox="1"/>
          <p:nvPr/>
        </p:nvSpPr>
        <p:spPr>
          <a:xfrm>
            <a:off x="6876256" y="4977370"/>
            <a:ext cx="1872208" cy="307777"/>
          </a:xfrm>
          <a:prstGeom prst="rect">
            <a:avLst/>
          </a:prstGeom>
          <a:noFill/>
        </p:spPr>
        <p:txBody>
          <a:bodyPr wrap="square" rtlCol="0">
            <a:spAutoFit/>
          </a:bodyPr>
          <a:lstStyle/>
          <a:p>
            <a:pPr algn="ctr"/>
            <a:r>
              <a:rPr lang="en-US" sz="1400" dirty="0" err="1" smtClean="0">
                <a:solidFill>
                  <a:schemeClr val="tx2"/>
                </a:solidFill>
              </a:rPr>
              <a:t>sendFeedback</a:t>
            </a:r>
            <a:r>
              <a:rPr lang="en-US" sz="1400" dirty="0" smtClean="0">
                <a:solidFill>
                  <a:schemeClr val="tx2"/>
                </a:solidFill>
              </a:rPr>
              <a:t>()</a:t>
            </a:r>
            <a:endParaRPr lang="en-US" sz="1400" dirty="0">
              <a:solidFill>
                <a:schemeClr val="tx2"/>
              </a:solidFill>
            </a:endParaRPr>
          </a:p>
        </p:txBody>
      </p:sp>
      <p:sp>
        <p:nvSpPr>
          <p:cNvPr id="23" name="TextBox 22"/>
          <p:cNvSpPr txBox="1"/>
          <p:nvPr/>
        </p:nvSpPr>
        <p:spPr>
          <a:xfrm>
            <a:off x="5220072" y="5562179"/>
            <a:ext cx="1872208" cy="307777"/>
          </a:xfrm>
          <a:prstGeom prst="rect">
            <a:avLst/>
          </a:prstGeom>
          <a:noFill/>
        </p:spPr>
        <p:txBody>
          <a:bodyPr wrap="square" rtlCol="0">
            <a:spAutoFit/>
          </a:bodyPr>
          <a:lstStyle/>
          <a:p>
            <a:pPr algn="ctr"/>
            <a:r>
              <a:rPr lang="en-US" sz="1400" dirty="0" err="1" smtClean="0">
                <a:solidFill>
                  <a:schemeClr val="tx2"/>
                </a:solidFill>
              </a:rPr>
              <a:t>sendMarks</a:t>
            </a:r>
            <a:r>
              <a:rPr lang="en-US" sz="1400" dirty="0" smtClean="0">
                <a:solidFill>
                  <a:schemeClr val="tx2"/>
                </a:solidFill>
              </a:rPr>
              <a:t>()</a:t>
            </a:r>
            <a:endParaRPr lang="en-US" sz="1400" dirty="0">
              <a:solidFill>
                <a:schemeClr val="tx2"/>
              </a:solidFill>
            </a:endParaRPr>
          </a:p>
        </p:txBody>
      </p:sp>
      <p:cxnSp>
        <p:nvCxnSpPr>
          <p:cNvPr id="24" name="Straight Arrow Connector 23"/>
          <p:cNvCxnSpPr/>
          <p:nvPr/>
        </p:nvCxnSpPr>
        <p:spPr>
          <a:xfrm>
            <a:off x="5220072" y="5899745"/>
            <a:ext cx="1637747" cy="0"/>
          </a:xfrm>
          <a:prstGeom prst="straightConnector1">
            <a:avLst/>
          </a:prstGeom>
          <a:ln>
            <a:tailEnd type="triangle" w="lg" len="med"/>
          </a:ln>
        </p:spPr>
        <p:style>
          <a:lnRef idx="2">
            <a:schemeClr val="accent1"/>
          </a:lnRef>
          <a:fillRef idx="0">
            <a:schemeClr val="accent1"/>
          </a:fillRef>
          <a:effectRef idx="1">
            <a:schemeClr val="accent1"/>
          </a:effectRef>
          <a:fontRef idx="minor">
            <a:schemeClr val="tx1"/>
          </a:fontRef>
        </p:style>
      </p:cxnSp>
      <p:sp>
        <p:nvSpPr>
          <p:cNvPr id="25" name="TextBox 24"/>
          <p:cNvSpPr txBox="1"/>
          <p:nvPr/>
        </p:nvSpPr>
        <p:spPr>
          <a:xfrm>
            <a:off x="6845767" y="5755729"/>
            <a:ext cx="1872208" cy="307777"/>
          </a:xfrm>
          <a:prstGeom prst="rect">
            <a:avLst/>
          </a:prstGeom>
          <a:noFill/>
        </p:spPr>
        <p:txBody>
          <a:bodyPr wrap="square" rtlCol="0">
            <a:spAutoFit/>
          </a:bodyPr>
          <a:lstStyle/>
          <a:p>
            <a:pPr algn="ctr"/>
            <a:r>
              <a:rPr lang="en-US" sz="1400" dirty="0" err="1" smtClean="0">
                <a:solidFill>
                  <a:schemeClr val="tx2"/>
                </a:solidFill>
              </a:rPr>
              <a:t>sendMarks</a:t>
            </a:r>
            <a:r>
              <a:rPr lang="en-US" sz="1400" dirty="0" smtClean="0">
                <a:solidFill>
                  <a:schemeClr val="tx2"/>
                </a:solidFill>
              </a:rPr>
              <a:t>()</a:t>
            </a:r>
            <a:endParaRPr lang="en-US" sz="1400" dirty="0">
              <a:solidFill>
                <a:schemeClr val="tx2"/>
              </a:solidFill>
            </a:endParaRPr>
          </a:p>
        </p:txBody>
      </p:sp>
      <p:cxnSp>
        <p:nvCxnSpPr>
          <p:cNvPr id="26" name="Straight Arrow Connector 25"/>
          <p:cNvCxnSpPr/>
          <p:nvPr/>
        </p:nvCxnSpPr>
        <p:spPr>
          <a:xfrm>
            <a:off x="7092280" y="6093296"/>
            <a:ext cx="1345306" cy="0"/>
          </a:xfrm>
          <a:prstGeom prst="straightConnector1">
            <a:avLst/>
          </a:prstGeom>
          <a:ln>
            <a:tailEnd type="triangle" w="lg" len="med"/>
          </a:ln>
        </p:spPr>
        <p:style>
          <a:lnRef idx="2">
            <a:schemeClr val="accent1"/>
          </a:lnRef>
          <a:fillRef idx="0">
            <a:schemeClr val="accent1"/>
          </a:fillRef>
          <a:effectRef idx="1">
            <a:schemeClr val="accent1"/>
          </a:effectRef>
          <a:fontRef idx="minor">
            <a:schemeClr val="tx1"/>
          </a:fontRef>
        </p:style>
      </p:cxnSp>
      <p:sp>
        <p:nvSpPr>
          <p:cNvPr id="27" name="Rectangle 26"/>
          <p:cNvSpPr/>
          <p:nvPr/>
        </p:nvSpPr>
        <p:spPr>
          <a:xfrm>
            <a:off x="8437586" y="5357154"/>
            <a:ext cx="217057" cy="736141"/>
          </a:xfrm>
          <a:prstGeom prst="rect">
            <a:avLst/>
          </a:prstGeom>
          <a:solidFill>
            <a:schemeClr val="bg1"/>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sz="1400" dirty="0"/>
          </a:p>
        </p:txBody>
      </p:sp>
    </p:spTree>
    <p:extLst>
      <p:ext uri="{BB962C8B-B14F-4D97-AF65-F5344CB8AC3E}">
        <p14:creationId xmlns:p14="http://schemas.microsoft.com/office/powerpoint/2010/main" val="53023535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 name="TextBox 46"/>
          <p:cNvSpPr txBox="1"/>
          <p:nvPr/>
        </p:nvSpPr>
        <p:spPr>
          <a:xfrm>
            <a:off x="5076056" y="3687415"/>
            <a:ext cx="699120" cy="461665"/>
          </a:xfrm>
          <a:prstGeom prst="rect">
            <a:avLst/>
          </a:prstGeom>
          <a:solidFill>
            <a:schemeClr val="bg1"/>
          </a:solidFill>
        </p:spPr>
        <p:txBody>
          <a:bodyPr wrap="square" rtlCol="0">
            <a:spAutoFit/>
          </a:bodyPr>
          <a:lstStyle/>
          <a:p>
            <a:pPr algn="ctr"/>
            <a:r>
              <a:rPr lang="en-US" sz="1200" dirty="0" smtClean="0">
                <a:solidFill>
                  <a:schemeClr val="accent1">
                    <a:lumMod val="60000"/>
                    <a:lumOff val="40000"/>
                  </a:schemeClr>
                </a:solidFill>
              </a:rPr>
              <a:t>[proof</a:t>
            </a:r>
          </a:p>
          <a:p>
            <a:pPr algn="ctr"/>
            <a:r>
              <a:rPr lang="en-US" sz="1200" dirty="0" smtClean="0">
                <a:solidFill>
                  <a:schemeClr val="accent1">
                    <a:lumMod val="60000"/>
                    <a:lumOff val="40000"/>
                  </a:schemeClr>
                </a:solidFill>
              </a:rPr>
              <a:t>= true]</a:t>
            </a:r>
            <a:endParaRPr lang="en-US" sz="1200" dirty="0">
              <a:solidFill>
                <a:schemeClr val="accent1">
                  <a:lumMod val="60000"/>
                  <a:lumOff val="40000"/>
                </a:schemeClr>
              </a:solidFill>
            </a:endParaRPr>
          </a:p>
        </p:txBody>
      </p:sp>
      <p:cxnSp>
        <p:nvCxnSpPr>
          <p:cNvPr id="4" name="Straight Arrow Connector 3"/>
          <p:cNvCxnSpPr/>
          <p:nvPr/>
        </p:nvCxnSpPr>
        <p:spPr>
          <a:xfrm flipH="1">
            <a:off x="5850511" y="1196752"/>
            <a:ext cx="17634" cy="5400600"/>
          </a:xfrm>
          <a:prstGeom prst="straightConnector1">
            <a:avLst/>
          </a:prstGeom>
          <a:ln>
            <a:prstDash val="dash"/>
            <a:tailEnd type="none" w="lg" len="med"/>
          </a:ln>
        </p:spPr>
        <p:style>
          <a:lnRef idx="2">
            <a:schemeClr val="accent1"/>
          </a:lnRef>
          <a:fillRef idx="0">
            <a:schemeClr val="accent1"/>
          </a:fillRef>
          <a:effectRef idx="1">
            <a:schemeClr val="accent1"/>
          </a:effectRef>
          <a:fontRef idx="minor">
            <a:schemeClr val="tx1"/>
          </a:fontRef>
        </p:style>
      </p:cxnSp>
      <p:sp>
        <p:nvSpPr>
          <p:cNvPr id="6" name="Rectangle 5"/>
          <p:cNvSpPr/>
          <p:nvPr/>
        </p:nvSpPr>
        <p:spPr>
          <a:xfrm>
            <a:off x="4932040" y="692696"/>
            <a:ext cx="1800200" cy="504056"/>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en-US" sz="1400" dirty="0" smtClean="0"/>
              <a:t>assesse :</a:t>
            </a:r>
          </a:p>
          <a:p>
            <a:pPr algn="ctr"/>
            <a:r>
              <a:rPr lang="en-US" sz="1400" dirty="0" smtClean="0"/>
              <a:t>Student</a:t>
            </a:r>
            <a:endParaRPr lang="en-US" sz="1400" dirty="0"/>
          </a:p>
        </p:txBody>
      </p:sp>
      <p:cxnSp>
        <p:nvCxnSpPr>
          <p:cNvPr id="7" name="Straight Arrow Connector 6"/>
          <p:cNvCxnSpPr/>
          <p:nvPr/>
        </p:nvCxnSpPr>
        <p:spPr>
          <a:xfrm flipH="1">
            <a:off x="3146589" y="1196752"/>
            <a:ext cx="39628" cy="5400600"/>
          </a:xfrm>
          <a:prstGeom prst="straightConnector1">
            <a:avLst/>
          </a:prstGeom>
          <a:ln>
            <a:prstDash val="dash"/>
            <a:tailEnd type="none" w="lg" len="med"/>
          </a:ln>
        </p:spPr>
        <p:style>
          <a:lnRef idx="2">
            <a:schemeClr val="accent1"/>
          </a:lnRef>
          <a:fillRef idx="0">
            <a:schemeClr val="accent1"/>
          </a:fillRef>
          <a:effectRef idx="1">
            <a:schemeClr val="accent1"/>
          </a:effectRef>
          <a:fontRef idx="minor">
            <a:schemeClr val="tx1"/>
          </a:fontRef>
        </p:style>
      </p:cxnSp>
      <p:sp>
        <p:nvSpPr>
          <p:cNvPr id="8" name="Rectangle 7"/>
          <p:cNvSpPr/>
          <p:nvPr/>
        </p:nvSpPr>
        <p:spPr>
          <a:xfrm>
            <a:off x="2411760" y="692696"/>
            <a:ext cx="1800200" cy="504056"/>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en-US" sz="1400" dirty="0" err="1" smtClean="0"/>
              <a:t>ecshandin</a:t>
            </a:r>
            <a:r>
              <a:rPr lang="en-US" sz="1400" dirty="0" smtClean="0"/>
              <a:t> : </a:t>
            </a:r>
            <a:r>
              <a:rPr lang="en-US" sz="1400" dirty="0" err="1" smtClean="0"/>
              <a:t>AssessmentSystem</a:t>
            </a:r>
            <a:endParaRPr lang="en-US" sz="1400" dirty="0"/>
          </a:p>
        </p:txBody>
      </p:sp>
      <p:cxnSp>
        <p:nvCxnSpPr>
          <p:cNvPr id="9" name="Straight Arrow Connector 8"/>
          <p:cNvCxnSpPr/>
          <p:nvPr/>
        </p:nvCxnSpPr>
        <p:spPr>
          <a:xfrm flipH="1">
            <a:off x="1115616" y="1196752"/>
            <a:ext cx="72008" cy="5472608"/>
          </a:xfrm>
          <a:prstGeom prst="straightConnector1">
            <a:avLst/>
          </a:prstGeom>
          <a:ln>
            <a:prstDash val="dash"/>
            <a:tailEnd type="none" w="lg" len="med"/>
          </a:ln>
        </p:spPr>
        <p:style>
          <a:lnRef idx="2">
            <a:schemeClr val="accent1"/>
          </a:lnRef>
          <a:fillRef idx="0">
            <a:schemeClr val="accent1"/>
          </a:fillRef>
          <a:effectRef idx="1">
            <a:schemeClr val="accent1"/>
          </a:effectRef>
          <a:fontRef idx="minor">
            <a:schemeClr val="tx1"/>
          </a:fontRef>
        </p:style>
      </p:cxnSp>
      <p:sp>
        <p:nvSpPr>
          <p:cNvPr id="10" name="Rectangle 9"/>
          <p:cNvSpPr/>
          <p:nvPr/>
        </p:nvSpPr>
        <p:spPr>
          <a:xfrm>
            <a:off x="179512" y="692696"/>
            <a:ext cx="1800200" cy="504056"/>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en-US" sz="1400" dirty="0" smtClean="0"/>
              <a:t>tutor : </a:t>
            </a:r>
            <a:r>
              <a:rPr lang="en-US" sz="1400" dirty="0" err="1" smtClean="0"/>
              <a:t>AcademicStaff</a:t>
            </a:r>
            <a:endParaRPr lang="en-US" sz="1400" dirty="0"/>
          </a:p>
        </p:txBody>
      </p:sp>
      <p:cxnSp>
        <p:nvCxnSpPr>
          <p:cNvPr id="11" name="Straight Arrow Connector 10"/>
          <p:cNvCxnSpPr/>
          <p:nvPr/>
        </p:nvCxnSpPr>
        <p:spPr>
          <a:xfrm flipH="1">
            <a:off x="7812360" y="1234572"/>
            <a:ext cx="2" cy="5362780"/>
          </a:xfrm>
          <a:prstGeom prst="straightConnector1">
            <a:avLst/>
          </a:prstGeom>
          <a:ln>
            <a:prstDash val="dash"/>
            <a:tailEnd type="none" w="lg" len="med"/>
          </a:ln>
        </p:spPr>
        <p:style>
          <a:lnRef idx="2">
            <a:schemeClr val="accent1"/>
          </a:lnRef>
          <a:fillRef idx="0">
            <a:schemeClr val="accent1"/>
          </a:fillRef>
          <a:effectRef idx="1">
            <a:schemeClr val="accent1"/>
          </a:effectRef>
          <a:fontRef idx="minor">
            <a:schemeClr val="tx1"/>
          </a:fontRef>
        </p:style>
      </p:cxnSp>
      <p:sp>
        <p:nvSpPr>
          <p:cNvPr id="12" name="Rectangle 11"/>
          <p:cNvSpPr/>
          <p:nvPr/>
        </p:nvSpPr>
        <p:spPr>
          <a:xfrm>
            <a:off x="6948264" y="692696"/>
            <a:ext cx="1800200" cy="504056"/>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en-US" sz="1400" dirty="0" smtClean="0"/>
              <a:t>reader: </a:t>
            </a:r>
          </a:p>
          <a:p>
            <a:pPr algn="ctr"/>
            <a:r>
              <a:rPr lang="en-US" sz="1400" dirty="0" err="1" smtClean="0"/>
              <a:t>ProofReader</a:t>
            </a:r>
            <a:endParaRPr lang="en-US" sz="1400" dirty="0"/>
          </a:p>
        </p:txBody>
      </p:sp>
      <p:sp>
        <p:nvSpPr>
          <p:cNvPr id="13" name="Rectangle 12"/>
          <p:cNvSpPr/>
          <p:nvPr/>
        </p:nvSpPr>
        <p:spPr>
          <a:xfrm>
            <a:off x="3034955" y="2299041"/>
            <a:ext cx="259836" cy="2354095"/>
          </a:xfrm>
          <a:prstGeom prst="rect">
            <a:avLst/>
          </a:prstGeom>
          <a:solidFill>
            <a:schemeClr val="bg1"/>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sz="1400" dirty="0"/>
          </a:p>
        </p:txBody>
      </p:sp>
      <p:cxnSp>
        <p:nvCxnSpPr>
          <p:cNvPr id="14" name="Straight Arrow Connector 13"/>
          <p:cNvCxnSpPr/>
          <p:nvPr/>
        </p:nvCxnSpPr>
        <p:spPr>
          <a:xfrm>
            <a:off x="1156662" y="2762937"/>
            <a:ext cx="1854573" cy="0"/>
          </a:xfrm>
          <a:prstGeom prst="straightConnector1">
            <a:avLst/>
          </a:prstGeom>
          <a:ln>
            <a:tailEnd type="triangle" w="lg" len="med"/>
          </a:ln>
        </p:spPr>
        <p:style>
          <a:lnRef idx="2">
            <a:schemeClr val="accent1"/>
          </a:lnRef>
          <a:fillRef idx="0">
            <a:schemeClr val="accent1"/>
          </a:fillRef>
          <a:effectRef idx="1">
            <a:schemeClr val="accent1"/>
          </a:effectRef>
          <a:fontRef idx="minor">
            <a:schemeClr val="tx1"/>
          </a:fontRef>
        </p:style>
      </p:cxnSp>
      <p:sp>
        <p:nvSpPr>
          <p:cNvPr id="17" name="TextBox 16"/>
          <p:cNvSpPr txBox="1"/>
          <p:nvPr/>
        </p:nvSpPr>
        <p:spPr>
          <a:xfrm>
            <a:off x="1187624" y="2420888"/>
            <a:ext cx="1872208" cy="307777"/>
          </a:xfrm>
          <a:prstGeom prst="rect">
            <a:avLst/>
          </a:prstGeom>
          <a:noFill/>
        </p:spPr>
        <p:txBody>
          <a:bodyPr wrap="square" rtlCol="0">
            <a:spAutoFit/>
          </a:bodyPr>
          <a:lstStyle/>
          <a:p>
            <a:pPr algn="ctr"/>
            <a:r>
              <a:rPr lang="en-US" sz="1400" dirty="0" err="1" smtClean="0">
                <a:solidFill>
                  <a:schemeClr val="tx2"/>
                </a:solidFill>
              </a:rPr>
              <a:t>setNewCswk</a:t>
            </a:r>
            <a:r>
              <a:rPr lang="en-US" sz="1400" dirty="0" smtClean="0">
                <a:solidFill>
                  <a:schemeClr val="tx2"/>
                </a:solidFill>
              </a:rPr>
              <a:t>()</a:t>
            </a:r>
            <a:endParaRPr lang="en-US" sz="1400" dirty="0">
              <a:solidFill>
                <a:schemeClr val="tx2"/>
              </a:solidFill>
            </a:endParaRPr>
          </a:p>
        </p:txBody>
      </p:sp>
      <p:cxnSp>
        <p:nvCxnSpPr>
          <p:cNvPr id="18" name="Straight Arrow Connector 17"/>
          <p:cNvCxnSpPr/>
          <p:nvPr/>
        </p:nvCxnSpPr>
        <p:spPr>
          <a:xfrm>
            <a:off x="3276660" y="3150260"/>
            <a:ext cx="2461134" cy="0"/>
          </a:xfrm>
          <a:prstGeom prst="straightConnector1">
            <a:avLst/>
          </a:prstGeom>
          <a:ln>
            <a:tailEnd type="triangle" w="lg" len="med"/>
          </a:ln>
        </p:spPr>
        <p:style>
          <a:lnRef idx="2">
            <a:schemeClr val="accent1"/>
          </a:lnRef>
          <a:fillRef idx="0">
            <a:schemeClr val="accent1"/>
          </a:fillRef>
          <a:effectRef idx="1">
            <a:schemeClr val="accent1"/>
          </a:effectRef>
          <a:fontRef idx="minor">
            <a:schemeClr val="tx1"/>
          </a:fontRef>
        </p:style>
      </p:cxnSp>
      <p:sp>
        <p:nvSpPr>
          <p:cNvPr id="19" name="TextBox 18"/>
          <p:cNvSpPr txBox="1"/>
          <p:nvPr/>
        </p:nvSpPr>
        <p:spPr>
          <a:xfrm>
            <a:off x="3546255" y="2780928"/>
            <a:ext cx="1961849" cy="307777"/>
          </a:xfrm>
          <a:prstGeom prst="rect">
            <a:avLst/>
          </a:prstGeom>
          <a:noFill/>
        </p:spPr>
        <p:txBody>
          <a:bodyPr wrap="square" rtlCol="0">
            <a:spAutoFit/>
          </a:bodyPr>
          <a:lstStyle/>
          <a:p>
            <a:pPr algn="ctr"/>
            <a:r>
              <a:rPr lang="en-US" sz="1400" dirty="0" err="1" smtClean="0">
                <a:solidFill>
                  <a:schemeClr val="tx2"/>
                </a:solidFill>
              </a:rPr>
              <a:t>alertStudentToCswk</a:t>
            </a:r>
            <a:r>
              <a:rPr lang="en-US" sz="1400" dirty="0" smtClean="0">
                <a:solidFill>
                  <a:schemeClr val="tx2"/>
                </a:solidFill>
              </a:rPr>
              <a:t>()</a:t>
            </a:r>
            <a:endParaRPr lang="en-US" sz="1400" dirty="0">
              <a:solidFill>
                <a:schemeClr val="tx2"/>
              </a:solidFill>
            </a:endParaRPr>
          </a:p>
        </p:txBody>
      </p:sp>
      <p:cxnSp>
        <p:nvCxnSpPr>
          <p:cNvPr id="21" name="Straight Arrow Connector 20"/>
          <p:cNvCxnSpPr/>
          <p:nvPr/>
        </p:nvCxnSpPr>
        <p:spPr>
          <a:xfrm flipH="1">
            <a:off x="3258222" y="4437112"/>
            <a:ext cx="2479572" cy="0"/>
          </a:xfrm>
          <a:prstGeom prst="straightConnector1">
            <a:avLst/>
          </a:prstGeom>
          <a:ln>
            <a:prstDash val="sysDash"/>
            <a:tailEnd type="arrow" w="lg" len="med"/>
          </a:ln>
        </p:spPr>
        <p:style>
          <a:lnRef idx="2">
            <a:schemeClr val="accent1"/>
          </a:lnRef>
          <a:fillRef idx="0">
            <a:schemeClr val="accent1"/>
          </a:fillRef>
          <a:effectRef idx="1">
            <a:schemeClr val="accent1"/>
          </a:effectRef>
          <a:fontRef idx="minor">
            <a:schemeClr val="tx1"/>
          </a:fontRef>
        </p:style>
      </p:cxnSp>
      <p:sp>
        <p:nvSpPr>
          <p:cNvPr id="24" name="TextBox 23"/>
          <p:cNvSpPr txBox="1"/>
          <p:nvPr/>
        </p:nvSpPr>
        <p:spPr>
          <a:xfrm>
            <a:off x="3301618" y="4030842"/>
            <a:ext cx="1925281" cy="307777"/>
          </a:xfrm>
          <a:prstGeom prst="rect">
            <a:avLst/>
          </a:prstGeom>
          <a:noFill/>
        </p:spPr>
        <p:txBody>
          <a:bodyPr wrap="square" rtlCol="0">
            <a:spAutoFit/>
          </a:bodyPr>
          <a:lstStyle/>
          <a:p>
            <a:pPr algn="ctr"/>
            <a:r>
              <a:rPr lang="en-US" sz="1400" dirty="0" err="1" smtClean="0">
                <a:solidFill>
                  <a:schemeClr val="tx2"/>
                </a:solidFill>
              </a:rPr>
              <a:t>submittedCswk</a:t>
            </a:r>
            <a:endParaRPr lang="en-US" sz="1400" dirty="0">
              <a:solidFill>
                <a:schemeClr val="tx2"/>
              </a:solidFill>
            </a:endParaRPr>
          </a:p>
        </p:txBody>
      </p:sp>
      <p:cxnSp>
        <p:nvCxnSpPr>
          <p:cNvPr id="25" name="Straight Arrow Connector 24"/>
          <p:cNvCxnSpPr/>
          <p:nvPr/>
        </p:nvCxnSpPr>
        <p:spPr>
          <a:xfrm flipH="1">
            <a:off x="1253221" y="4653136"/>
            <a:ext cx="1788978" cy="0"/>
          </a:xfrm>
          <a:prstGeom prst="straightConnector1">
            <a:avLst/>
          </a:prstGeom>
          <a:ln>
            <a:prstDash val="sysDash"/>
            <a:tailEnd type="arrow" w="lg" len="med"/>
          </a:ln>
        </p:spPr>
        <p:style>
          <a:lnRef idx="2">
            <a:schemeClr val="accent1"/>
          </a:lnRef>
          <a:fillRef idx="0">
            <a:schemeClr val="accent1"/>
          </a:fillRef>
          <a:effectRef idx="1">
            <a:schemeClr val="accent1"/>
          </a:effectRef>
          <a:fontRef idx="minor">
            <a:schemeClr val="tx1"/>
          </a:fontRef>
        </p:style>
      </p:cxnSp>
      <p:sp>
        <p:nvSpPr>
          <p:cNvPr id="26" name="TextBox 25"/>
          <p:cNvSpPr txBox="1"/>
          <p:nvPr/>
        </p:nvSpPr>
        <p:spPr>
          <a:xfrm>
            <a:off x="1128946" y="4273351"/>
            <a:ext cx="1961849" cy="307777"/>
          </a:xfrm>
          <a:prstGeom prst="rect">
            <a:avLst/>
          </a:prstGeom>
          <a:noFill/>
        </p:spPr>
        <p:txBody>
          <a:bodyPr wrap="square" rtlCol="0">
            <a:spAutoFit/>
          </a:bodyPr>
          <a:lstStyle/>
          <a:p>
            <a:pPr algn="ctr"/>
            <a:r>
              <a:rPr lang="en-US" sz="1400" dirty="0" err="1" smtClean="0">
                <a:solidFill>
                  <a:schemeClr val="tx2"/>
                </a:solidFill>
              </a:rPr>
              <a:t>submittedCswk</a:t>
            </a:r>
            <a:endParaRPr lang="en-US" sz="1400" dirty="0">
              <a:solidFill>
                <a:schemeClr val="tx2"/>
              </a:solidFill>
            </a:endParaRPr>
          </a:p>
        </p:txBody>
      </p:sp>
      <p:cxnSp>
        <p:nvCxnSpPr>
          <p:cNvPr id="28" name="Straight Arrow Connector 27"/>
          <p:cNvCxnSpPr/>
          <p:nvPr/>
        </p:nvCxnSpPr>
        <p:spPr>
          <a:xfrm>
            <a:off x="1115616" y="5325342"/>
            <a:ext cx="1926583" cy="0"/>
          </a:xfrm>
          <a:prstGeom prst="straightConnector1">
            <a:avLst/>
          </a:prstGeom>
          <a:ln>
            <a:tailEnd type="triangle" w="lg" len="med"/>
          </a:ln>
        </p:spPr>
        <p:style>
          <a:lnRef idx="2">
            <a:schemeClr val="accent1"/>
          </a:lnRef>
          <a:fillRef idx="0">
            <a:schemeClr val="accent1"/>
          </a:fillRef>
          <a:effectRef idx="1">
            <a:schemeClr val="accent1"/>
          </a:effectRef>
          <a:fontRef idx="minor">
            <a:schemeClr val="tx1"/>
          </a:fontRef>
        </p:style>
      </p:cxnSp>
      <p:sp>
        <p:nvSpPr>
          <p:cNvPr id="30" name="TextBox 29"/>
          <p:cNvSpPr txBox="1"/>
          <p:nvPr/>
        </p:nvSpPr>
        <p:spPr>
          <a:xfrm>
            <a:off x="1155396" y="5017565"/>
            <a:ext cx="1872208" cy="307777"/>
          </a:xfrm>
          <a:prstGeom prst="rect">
            <a:avLst/>
          </a:prstGeom>
          <a:noFill/>
        </p:spPr>
        <p:txBody>
          <a:bodyPr wrap="square" rtlCol="0">
            <a:spAutoFit/>
          </a:bodyPr>
          <a:lstStyle/>
          <a:p>
            <a:pPr algn="ctr"/>
            <a:r>
              <a:rPr lang="en-US" sz="1400" dirty="0" err="1" smtClean="0">
                <a:solidFill>
                  <a:schemeClr val="tx2"/>
                </a:solidFill>
              </a:rPr>
              <a:t>sendFeedback</a:t>
            </a:r>
            <a:r>
              <a:rPr lang="en-US" sz="1400" dirty="0" smtClean="0">
                <a:solidFill>
                  <a:schemeClr val="tx2"/>
                </a:solidFill>
              </a:rPr>
              <a:t>()</a:t>
            </a:r>
            <a:endParaRPr lang="en-US" sz="1400" dirty="0">
              <a:solidFill>
                <a:schemeClr val="tx2"/>
              </a:solidFill>
            </a:endParaRPr>
          </a:p>
        </p:txBody>
      </p:sp>
      <p:sp>
        <p:nvSpPr>
          <p:cNvPr id="31" name="Rectangle 30"/>
          <p:cNvSpPr/>
          <p:nvPr/>
        </p:nvSpPr>
        <p:spPr>
          <a:xfrm>
            <a:off x="3034955" y="5325343"/>
            <a:ext cx="241705" cy="913630"/>
          </a:xfrm>
          <a:prstGeom prst="rect">
            <a:avLst/>
          </a:prstGeom>
          <a:solidFill>
            <a:schemeClr val="bg1"/>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sz="1400" dirty="0"/>
          </a:p>
        </p:txBody>
      </p:sp>
      <p:cxnSp>
        <p:nvCxnSpPr>
          <p:cNvPr id="33" name="Straight Arrow Connector 32"/>
          <p:cNvCxnSpPr/>
          <p:nvPr/>
        </p:nvCxnSpPr>
        <p:spPr>
          <a:xfrm>
            <a:off x="3258222" y="5561111"/>
            <a:ext cx="2479572" cy="1"/>
          </a:xfrm>
          <a:prstGeom prst="straightConnector1">
            <a:avLst/>
          </a:prstGeom>
          <a:ln>
            <a:tailEnd type="triangle" w="lg" len="med"/>
          </a:ln>
        </p:spPr>
        <p:style>
          <a:lnRef idx="2">
            <a:schemeClr val="accent1"/>
          </a:lnRef>
          <a:fillRef idx="0">
            <a:schemeClr val="accent1"/>
          </a:fillRef>
          <a:effectRef idx="1">
            <a:schemeClr val="accent1"/>
          </a:effectRef>
          <a:fontRef idx="minor">
            <a:schemeClr val="tx1"/>
          </a:fontRef>
        </p:style>
      </p:cxnSp>
      <p:sp>
        <p:nvSpPr>
          <p:cNvPr id="34" name="TextBox 33"/>
          <p:cNvSpPr txBox="1"/>
          <p:nvPr/>
        </p:nvSpPr>
        <p:spPr>
          <a:xfrm>
            <a:off x="3275856" y="5181326"/>
            <a:ext cx="1872208" cy="307777"/>
          </a:xfrm>
          <a:prstGeom prst="rect">
            <a:avLst/>
          </a:prstGeom>
          <a:noFill/>
        </p:spPr>
        <p:txBody>
          <a:bodyPr wrap="square" rtlCol="0">
            <a:spAutoFit/>
          </a:bodyPr>
          <a:lstStyle/>
          <a:p>
            <a:pPr algn="ctr"/>
            <a:r>
              <a:rPr lang="en-US" sz="1400" dirty="0" err="1" smtClean="0">
                <a:solidFill>
                  <a:schemeClr val="tx2"/>
                </a:solidFill>
              </a:rPr>
              <a:t>sendFeedback</a:t>
            </a:r>
            <a:r>
              <a:rPr lang="en-US" sz="1400" dirty="0" smtClean="0">
                <a:solidFill>
                  <a:schemeClr val="tx2"/>
                </a:solidFill>
              </a:rPr>
              <a:t>()</a:t>
            </a:r>
            <a:endParaRPr lang="en-US" sz="1400" dirty="0">
              <a:solidFill>
                <a:schemeClr val="tx2"/>
              </a:solidFill>
            </a:endParaRPr>
          </a:p>
        </p:txBody>
      </p:sp>
      <p:sp>
        <p:nvSpPr>
          <p:cNvPr id="35" name="TextBox 34"/>
          <p:cNvSpPr txBox="1"/>
          <p:nvPr/>
        </p:nvSpPr>
        <p:spPr>
          <a:xfrm>
            <a:off x="1162747" y="5707856"/>
            <a:ext cx="1872208" cy="307777"/>
          </a:xfrm>
          <a:prstGeom prst="rect">
            <a:avLst/>
          </a:prstGeom>
          <a:noFill/>
        </p:spPr>
        <p:txBody>
          <a:bodyPr wrap="square" rtlCol="0">
            <a:spAutoFit/>
          </a:bodyPr>
          <a:lstStyle/>
          <a:p>
            <a:pPr algn="ctr"/>
            <a:r>
              <a:rPr lang="en-US" sz="1400" dirty="0" err="1" smtClean="0">
                <a:solidFill>
                  <a:schemeClr val="tx2"/>
                </a:solidFill>
              </a:rPr>
              <a:t>sendMarks</a:t>
            </a:r>
            <a:r>
              <a:rPr lang="en-US" sz="1400" dirty="0" smtClean="0">
                <a:solidFill>
                  <a:schemeClr val="tx2"/>
                </a:solidFill>
              </a:rPr>
              <a:t>()</a:t>
            </a:r>
            <a:endParaRPr lang="en-US" sz="1400" dirty="0">
              <a:solidFill>
                <a:schemeClr val="tx2"/>
              </a:solidFill>
            </a:endParaRPr>
          </a:p>
        </p:txBody>
      </p:sp>
      <p:cxnSp>
        <p:nvCxnSpPr>
          <p:cNvPr id="36" name="Straight Arrow Connector 35"/>
          <p:cNvCxnSpPr/>
          <p:nvPr/>
        </p:nvCxnSpPr>
        <p:spPr>
          <a:xfrm>
            <a:off x="1115616" y="6045422"/>
            <a:ext cx="1926583" cy="0"/>
          </a:xfrm>
          <a:prstGeom prst="straightConnector1">
            <a:avLst/>
          </a:prstGeom>
          <a:ln>
            <a:tailEnd type="triangle" w="lg" len="med"/>
          </a:ln>
        </p:spPr>
        <p:style>
          <a:lnRef idx="2">
            <a:schemeClr val="accent1"/>
          </a:lnRef>
          <a:fillRef idx="0">
            <a:schemeClr val="accent1"/>
          </a:fillRef>
          <a:effectRef idx="1">
            <a:schemeClr val="accent1"/>
          </a:effectRef>
          <a:fontRef idx="minor">
            <a:schemeClr val="tx1"/>
          </a:fontRef>
        </p:style>
      </p:cxnSp>
      <p:sp>
        <p:nvSpPr>
          <p:cNvPr id="37" name="TextBox 36"/>
          <p:cNvSpPr txBox="1"/>
          <p:nvPr/>
        </p:nvSpPr>
        <p:spPr>
          <a:xfrm>
            <a:off x="3245367" y="5901406"/>
            <a:ext cx="1872208" cy="307777"/>
          </a:xfrm>
          <a:prstGeom prst="rect">
            <a:avLst/>
          </a:prstGeom>
          <a:noFill/>
        </p:spPr>
        <p:txBody>
          <a:bodyPr wrap="square" rtlCol="0">
            <a:spAutoFit/>
          </a:bodyPr>
          <a:lstStyle/>
          <a:p>
            <a:pPr algn="ctr"/>
            <a:r>
              <a:rPr lang="en-US" sz="1400" dirty="0" err="1" smtClean="0">
                <a:solidFill>
                  <a:schemeClr val="tx2"/>
                </a:solidFill>
              </a:rPr>
              <a:t>sendMarks</a:t>
            </a:r>
            <a:r>
              <a:rPr lang="en-US" sz="1400" dirty="0" smtClean="0">
                <a:solidFill>
                  <a:schemeClr val="tx2"/>
                </a:solidFill>
              </a:rPr>
              <a:t>()</a:t>
            </a:r>
            <a:endParaRPr lang="en-US" sz="1400" dirty="0">
              <a:solidFill>
                <a:schemeClr val="tx2"/>
              </a:solidFill>
            </a:endParaRPr>
          </a:p>
        </p:txBody>
      </p:sp>
      <p:cxnSp>
        <p:nvCxnSpPr>
          <p:cNvPr id="38" name="Straight Arrow Connector 37"/>
          <p:cNvCxnSpPr/>
          <p:nvPr/>
        </p:nvCxnSpPr>
        <p:spPr>
          <a:xfrm>
            <a:off x="3276660" y="6238972"/>
            <a:ext cx="2461134" cy="1"/>
          </a:xfrm>
          <a:prstGeom prst="straightConnector1">
            <a:avLst/>
          </a:prstGeom>
          <a:ln>
            <a:tailEnd type="triangle" w="lg" len="med"/>
          </a:ln>
        </p:spPr>
        <p:style>
          <a:lnRef idx="2">
            <a:schemeClr val="accent1"/>
          </a:lnRef>
          <a:fillRef idx="0">
            <a:schemeClr val="accent1"/>
          </a:fillRef>
          <a:effectRef idx="1">
            <a:schemeClr val="accent1"/>
          </a:effectRef>
          <a:fontRef idx="minor">
            <a:schemeClr val="tx1"/>
          </a:fontRef>
        </p:style>
      </p:cxnSp>
      <p:cxnSp>
        <p:nvCxnSpPr>
          <p:cNvPr id="45" name="Straight Arrow Connector 44"/>
          <p:cNvCxnSpPr/>
          <p:nvPr/>
        </p:nvCxnSpPr>
        <p:spPr>
          <a:xfrm>
            <a:off x="1147845" y="2276872"/>
            <a:ext cx="1854573" cy="0"/>
          </a:xfrm>
          <a:prstGeom prst="straightConnector1">
            <a:avLst/>
          </a:prstGeom>
          <a:ln>
            <a:tailEnd type="triangle" w="lg" len="med"/>
          </a:ln>
        </p:spPr>
        <p:style>
          <a:lnRef idx="2">
            <a:schemeClr val="accent1"/>
          </a:lnRef>
          <a:fillRef idx="0">
            <a:schemeClr val="accent1"/>
          </a:fillRef>
          <a:effectRef idx="1">
            <a:schemeClr val="accent1"/>
          </a:effectRef>
          <a:fontRef idx="minor">
            <a:schemeClr val="tx1"/>
          </a:fontRef>
        </p:style>
      </p:cxnSp>
      <p:sp>
        <p:nvSpPr>
          <p:cNvPr id="46" name="TextBox 45"/>
          <p:cNvSpPr txBox="1"/>
          <p:nvPr/>
        </p:nvSpPr>
        <p:spPr>
          <a:xfrm>
            <a:off x="1178807" y="1916832"/>
            <a:ext cx="1872208" cy="307777"/>
          </a:xfrm>
          <a:prstGeom prst="rect">
            <a:avLst/>
          </a:prstGeom>
          <a:noFill/>
        </p:spPr>
        <p:txBody>
          <a:bodyPr wrap="square" rtlCol="0">
            <a:spAutoFit/>
          </a:bodyPr>
          <a:lstStyle/>
          <a:p>
            <a:pPr algn="ctr"/>
            <a:r>
              <a:rPr lang="en-US" sz="1400" dirty="0" err="1" smtClean="0">
                <a:solidFill>
                  <a:schemeClr val="tx2"/>
                </a:solidFill>
              </a:rPr>
              <a:t>duplicateCswk</a:t>
            </a:r>
            <a:r>
              <a:rPr lang="en-US" sz="1400" dirty="0" smtClean="0">
                <a:solidFill>
                  <a:schemeClr val="tx2"/>
                </a:solidFill>
              </a:rPr>
              <a:t>()</a:t>
            </a:r>
            <a:endParaRPr lang="en-US" sz="1400" dirty="0">
              <a:solidFill>
                <a:schemeClr val="tx2"/>
              </a:solidFill>
            </a:endParaRPr>
          </a:p>
        </p:txBody>
      </p:sp>
      <p:sp>
        <p:nvSpPr>
          <p:cNvPr id="49" name="Rectangle 48"/>
          <p:cNvSpPr/>
          <p:nvPr/>
        </p:nvSpPr>
        <p:spPr>
          <a:xfrm>
            <a:off x="179512" y="1340769"/>
            <a:ext cx="3312367" cy="1584175"/>
          </a:xfrm>
          <a:prstGeom prst="rect">
            <a:avLst/>
          </a:prstGeom>
          <a:noFill/>
          <a:ln>
            <a:solidFill>
              <a:schemeClr val="accent1">
                <a:lumMod val="40000"/>
                <a:lumOff val="60000"/>
              </a:schemeClr>
            </a:solidFill>
          </a:ln>
          <a:effectLst/>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sz="1400" dirty="0"/>
          </a:p>
        </p:txBody>
      </p:sp>
      <p:cxnSp>
        <p:nvCxnSpPr>
          <p:cNvPr id="52" name="Straight Arrow Connector 51"/>
          <p:cNvCxnSpPr/>
          <p:nvPr/>
        </p:nvCxnSpPr>
        <p:spPr>
          <a:xfrm>
            <a:off x="179512" y="2420888"/>
            <a:ext cx="3302467" cy="0"/>
          </a:xfrm>
          <a:prstGeom prst="straightConnector1">
            <a:avLst/>
          </a:prstGeom>
          <a:ln>
            <a:solidFill>
              <a:schemeClr val="accent1">
                <a:lumMod val="40000"/>
                <a:lumOff val="60000"/>
              </a:schemeClr>
            </a:solidFill>
            <a:prstDash val="dash"/>
            <a:tailEnd type="none" w="lg" len="med"/>
          </a:ln>
          <a:effectLst/>
        </p:spPr>
        <p:style>
          <a:lnRef idx="2">
            <a:schemeClr val="accent1"/>
          </a:lnRef>
          <a:fillRef idx="0">
            <a:schemeClr val="accent1"/>
          </a:fillRef>
          <a:effectRef idx="1">
            <a:schemeClr val="accent1"/>
          </a:effectRef>
          <a:fontRef idx="minor">
            <a:schemeClr val="tx1"/>
          </a:fontRef>
        </p:style>
      </p:cxnSp>
      <p:sp>
        <p:nvSpPr>
          <p:cNvPr id="54" name="TextBox 53"/>
          <p:cNvSpPr txBox="1"/>
          <p:nvPr/>
        </p:nvSpPr>
        <p:spPr>
          <a:xfrm>
            <a:off x="251520" y="2420888"/>
            <a:ext cx="640747" cy="307777"/>
          </a:xfrm>
          <a:prstGeom prst="rect">
            <a:avLst/>
          </a:prstGeom>
          <a:solidFill>
            <a:schemeClr val="bg1"/>
          </a:solidFill>
        </p:spPr>
        <p:txBody>
          <a:bodyPr wrap="square" rtlCol="0">
            <a:spAutoFit/>
          </a:bodyPr>
          <a:lstStyle/>
          <a:p>
            <a:pPr algn="ctr"/>
            <a:r>
              <a:rPr lang="en-US" sz="1400" dirty="0" smtClean="0">
                <a:solidFill>
                  <a:schemeClr val="accent1">
                    <a:lumMod val="60000"/>
                    <a:lumOff val="40000"/>
                  </a:schemeClr>
                </a:solidFill>
              </a:rPr>
              <a:t>[else]</a:t>
            </a:r>
            <a:endParaRPr lang="en-US" sz="1400" dirty="0">
              <a:solidFill>
                <a:schemeClr val="accent1">
                  <a:lumMod val="60000"/>
                  <a:lumOff val="40000"/>
                </a:schemeClr>
              </a:solidFill>
            </a:endParaRPr>
          </a:p>
        </p:txBody>
      </p:sp>
      <p:sp>
        <p:nvSpPr>
          <p:cNvPr id="55" name="TextBox 54"/>
          <p:cNvSpPr txBox="1"/>
          <p:nvPr/>
        </p:nvSpPr>
        <p:spPr>
          <a:xfrm>
            <a:off x="261420" y="1628800"/>
            <a:ext cx="1876833" cy="307777"/>
          </a:xfrm>
          <a:prstGeom prst="rect">
            <a:avLst/>
          </a:prstGeom>
          <a:solidFill>
            <a:schemeClr val="bg1"/>
          </a:solidFill>
        </p:spPr>
        <p:txBody>
          <a:bodyPr wrap="square" rtlCol="0">
            <a:spAutoFit/>
          </a:bodyPr>
          <a:lstStyle/>
          <a:p>
            <a:pPr algn="ctr"/>
            <a:r>
              <a:rPr lang="en-US" sz="1400" dirty="0" smtClean="0">
                <a:solidFill>
                  <a:schemeClr val="accent1">
                    <a:lumMod val="60000"/>
                    <a:lumOff val="40000"/>
                  </a:schemeClr>
                </a:solidFill>
              </a:rPr>
              <a:t>[</a:t>
            </a:r>
            <a:r>
              <a:rPr lang="en-US" sz="1400" dirty="0" err="1" smtClean="0">
                <a:solidFill>
                  <a:schemeClr val="accent1">
                    <a:lumMod val="60000"/>
                    <a:lumOff val="40000"/>
                  </a:schemeClr>
                </a:solidFill>
              </a:rPr>
              <a:t>existingCswk</a:t>
            </a:r>
            <a:r>
              <a:rPr lang="en-US" sz="1400" dirty="0" smtClean="0">
                <a:solidFill>
                  <a:schemeClr val="accent1">
                    <a:lumMod val="60000"/>
                    <a:lumOff val="40000"/>
                  </a:schemeClr>
                </a:solidFill>
              </a:rPr>
              <a:t> = true]</a:t>
            </a:r>
            <a:endParaRPr lang="en-US" sz="1400" dirty="0">
              <a:solidFill>
                <a:schemeClr val="accent1">
                  <a:lumMod val="60000"/>
                  <a:lumOff val="40000"/>
                </a:schemeClr>
              </a:solidFill>
            </a:endParaRPr>
          </a:p>
        </p:txBody>
      </p:sp>
      <p:sp>
        <p:nvSpPr>
          <p:cNvPr id="66" name="Rectangle 65"/>
          <p:cNvSpPr/>
          <p:nvPr/>
        </p:nvSpPr>
        <p:spPr>
          <a:xfrm>
            <a:off x="5737794" y="3150260"/>
            <a:ext cx="257751" cy="1286853"/>
          </a:xfrm>
          <a:prstGeom prst="rect">
            <a:avLst/>
          </a:prstGeom>
          <a:solidFill>
            <a:schemeClr val="bg1"/>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sz="1400" dirty="0"/>
          </a:p>
        </p:txBody>
      </p:sp>
      <p:sp>
        <p:nvSpPr>
          <p:cNvPr id="68" name="Rectangle 67"/>
          <p:cNvSpPr/>
          <p:nvPr/>
        </p:nvSpPr>
        <p:spPr>
          <a:xfrm>
            <a:off x="5737794" y="5561111"/>
            <a:ext cx="217057" cy="677862"/>
          </a:xfrm>
          <a:prstGeom prst="rect">
            <a:avLst/>
          </a:prstGeom>
          <a:solidFill>
            <a:schemeClr val="bg1"/>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sz="1400" dirty="0"/>
          </a:p>
        </p:txBody>
      </p:sp>
      <p:sp>
        <p:nvSpPr>
          <p:cNvPr id="76" name="Rectangle 75"/>
          <p:cNvSpPr/>
          <p:nvPr/>
        </p:nvSpPr>
        <p:spPr>
          <a:xfrm>
            <a:off x="1011516" y="4653136"/>
            <a:ext cx="241705" cy="1392286"/>
          </a:xfrm>
          <a:prstGeom prst="rect">
            <a:avLst/>
          </a:prstGeom>
          <a:solidFill>
            <a:schemeClr val="bg1"/>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sz="1400" dirty="0"/>
          </a:p>
        </p:txBody>
      </p:sp>
      <p:sp>
        <p:nvSpPr>
          <p:cNvPr id="78" name="Rectangle 77"/>
          <p:cNvSpPr/>
          <p:nvPr/>
        </p:nvSpPr>
        <p:spPr>
          <a:xfrm>
            <a:off x="7668344" y="3717033"/>
            <a:ext cx="241705" cy="423206"/>
          </a:xfrm>
          <a:prstGeom prst="rect">
            <a:avLst/>
          </a:prstGeom>
          <a:solidFill>
            <a:schemeClr val="bg1"/>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sz="1400" dirty="0"/>
          </a:p>
        </p:txBody>
      </p:sp>
      <p:cxnSp>
        <p:nvCxnSpPr>
          <p:cNvPr id="79" name="Straight Arrow Connector 78"/>
          <p:cNvCxnSpPr/>
          <p:nvPr/>
        </p:nvCxnSpPr>
        <p:spPr>
          <a:xfrm>
            <a:off x="5997937" y="3717032"/>
            <a:ext cx="1670407" cy="0"/>
          </a:xfrm>
          <a:prstGeom prst="straightConnector1">
            <a:avLst/>
          </a:prstGeom>
          <a:ln>
            <a:tailEnd type="triangle" w="lg" len="med"/>
          </a:ln>
        </p:spPr>
        <p:style>
          <a:lnRef idx="2">
            <a:schemeClr val="accent1"/>
          </a:lnRef>
          <a:fillRef idx="0">
            <a:schemeClr val="accent1"/>
          </a:fillRef>
          <a:effectRef idx="1">
            <a:schemeClr val="accent1"/>
          </a:effectRef>
          <a:fontRef idx="minor">
            <a:schemeClr val="tx1"/>
          </a:fontRef>
        </p:style>
      </p:cxnSp>
      <p:sp>
        <p:nvSpPr>
          <p:cNvPr id="80" name="TextBox 79"/>
          <p:cNvSpPr txBox="1"/>
          <p:nvPr/>
        </p:nvSpPr>
        <p:spPr>
          <a:xfrm>
            <a:off x="5850511" y="3409835"/>
            <a:ext cx="1961849" cy="307777"/>
          </a:xfrm>
          <a:prstGeom prst="rect">
            <a:avLst/>
          </a:prstGeom>
          <a:noFill/>
        </p:spPr>
        <p:txBody>
          <a:bodyPr wrap="square" rtlCol="0">
            <a:spAutoFit/>
          </a:bodyPr>
          <a:lstStyle/>
          <a:p>
            <a:pPr algn="ctr"/>
            <a:r>
              <a:rPr lang="en-US" sz="1400" dirty="0" err="1" smtClean="0">
                <a:solidFill>
                  <a:schemeClr val="tx2"/>
                </a:solidFill>
              </a:rPr>
              <a:t>getProof</a:t>
            </a:r>
            <a:r>
              <a:rPr lang="en-US" sz="1400" dirty="0" smtClean="0">
                <a:solidFill>
                  <a:schemeClr val="tx2"/>
                </a:solidFill>
              </a:rPr>
              <a:t>()</a:t>
            </a:r>
            <a:endParaRPr lang="en-US" sz="1400" dirty="0">
              <a:solidFill>
                <a:schemeClr val="tx2"/>
              </a:solidFill>
            </a:endParaRPr>
          </a:p>
        </p:txBody>
      </p:sp>
      <p:cxnSp>
        <p:nvCxnSpPr>
          <p:cNvPr id="85" name="Straight Arrow Connector 84"/>
          <p:cNvCxnSpPr/>
          <p:nvPr/>
        </p:nvCxnSpPr>
        <p:spPr>
          <a:xfrm flipH="1">
            <a:off x="5995545" y="4140238"/>
            <a:ext cx="1672799" cy="4047"/>
          </a:xfrm>
          <a:prstGeom prst="straightConnector1">
            <a:avLst/>
          </a:prstGeom>
          <a:ln>
            <a:prstDash val="sysDash"/>
            <a:tailEnd type="arrow" w="lg" len="med"/>
          </a:ln>
        </p:spPr>
        <p:style>
          <a:lnRef idx="2">
            <a:schemeClr val="accent1"/>
          </a:lnRef>
          <a:fillRef idx="0">
            <a:schemeClr val="accent1"/>
          </a:fillRef>
          <a:effectRef idx="1">
            <a:schemeClr val="accent1"/>
          </a:effectRef>
          <a:fontRef idx="minor">
            <a:schemeClr val="tx1"/>
          </a:fontRef>
        </p:style>
      </p:cxnSp>
      <p:sp>
        <p:nvSpPr>
          <p:cNvPr id="86" name="TextBox 85"/>
          <p:cNvSpPr txBox="1"/>
          <p:nvPr/>
        </p:nvSpPr>
        <p:spPr>
          <a:xfrm>
            <a:off x="5816695" y="3836508"/>
            <a:ext cx="1961849" cy="307777"/>
          </a:xfrm>
          <a:prstGeom prst="rect">
            <a:avLst/>
          </a:prstGeom>
          <a:noFill/>
        </p:spPr>
        <p:txBody>
          <a:bodyPr wrap="square" rtlCol="0">
            <a:spAutoFit/>
          </a:bodyPr>
          <a:lstStyle/>
          <a:p>
            <a:pPr algn="ctr"/>
            <a:r>
              <a:rPr lang="en-US" sz="1400" dirty="0" err="1" smtClean="0">
                <a:solidFill>
                  <a:schemeClr val="tx2"/>
                </a:solidFill>
              </a:rPr>
              <a:t>proofReadCopy</a:t>
            </a:r>
            <a:endParaRPr lang="en-US" sz="1400" dirty="0">
              <a:solidFill>
                <a:schemeClr val="tx2"/>
              </a:solidFill>
            </a:endParaRPr>
          </a:p>
        </p:txBody>
      </p:sp>
      <p:sp>
        <p:nvSpPr>
          <p:cNvPr id="87" name="Rectangle 86"/>
          <p:cNvSpPr/>
          <p:nvPr/>
        </p:nvSpPr>
        <p:spPr>
          <a:xfrm>
            <a:off x="5117575" y="3337827"/>
            <a:ext cx="3255011" cy="955269"/>
          </a:xfrm>
          <a:prstGeom prst="rect">
            <a:avLst/>
          </a:prstGeom>
          <a:noFill/>
          <a:ln>
            <a:solidFill>
              <a:schemeClr val="accent1">
                <a:lumMod val="40000"/>
                <a:lumOff val="60000"/>
              </a:schemeClr>
            </a:solidFill>
          </a:ln>
          <a:effectLst/>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sz="1400" dirty="0"/>
          </a:p>
        </p:txBody>
      </p:sp>
      <p:sp>
        <p:nvSpPr>
          <p:cNvPr id="88" name="Snip Single Corner Rectangle 87"/>
          <p:cNvSpPr/>
          <p:nvPr/>
        </p:nvSpPr>
        <p:spPr>
          <a:xfrm flipV="1">
            <a:off x="5117575" y="3337826"/>
            <a:ext cx="543794" cy="336273"/>
          </a:xfrm>
          <a:prstGeom prst="snip1Rect">
            <a:avLst>
              <a:gd name="adj" fmla="val 50000"/>
            </a:avLst>
          </a:prstGeom>
          <a:solidFill>
            <a:schemeClr val="bg1"/>
          </a:solidFill>
          <a:ln>
            <a:solidFill>
              <a:schemeClr val="accent1">
                <a:lumMod val="40000"/>
                <a:lumOff val="60000"/>
              </a:schemeClr>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accent1"/>
              </a:solidFill>
            </a:endParaRPr>
          </a:p>
        </p:txBody>
      </p:sp>
      <p:sp>
        <p:nvSpPr>
          <p:cNvPr id="89" name="TextBox 88"/>
          <p:cNvSpPr txBox="1"/>
          <p:nvPr/>
        </p:nvSpPr>
        <p:spPr>
          <a:xfrm>
            <a:off x="5117575" y="3337827"/>
            <a:ext cx="543794" cy="307775"/>
          </a:xfrm>
          <a:prstGeom prst="rect">
            <a:avLst/>
          </a:prstGeom>
          <a:noFill/>
        </p:spPr>
        <p:txBody>
          <a:bodyPr wrap="square" rtlCol="0">
            <a:spAutoFit/>
          </a:bodyPr>
          <a:lstStyle/>
          <a:p>
            <a:pPr algn="ctr"/>
            <a:r>
              <a:rPr lang="en-US" sz="1400" dirty="0" smtClean="0">
                <a:solidFill>
                  <a:srgbClr val="9394BE"/>
                </a:solidFill>
              </a:rPr>
              <a:t>opt</a:t>
            </a:r>
            <a:endParaRPr lang="en-US" sz="1400" dirty="0">
              <a:solidFill>
                <a:srgbClr val="9394BE"/>
              </a:solidFill>
            </a:endParaRPr>
          </a:p>
        </p:txBody>
      </p:sp>
      <p:sp>
        <p:nvSpPr>
          <p:cNvPr id="50" name="Snip Single Corner Rectangle 49"/>
          <p:cNvSpPr/>
          <p:nvPr/>
        </p:nvSpPr>
        <p:spPr>
          <a:xfrm flipV="1">
            <a:off x="189412" y="1350884"/>
            <a:ext cx="706335" cy="336273"/>
          </a:xfrm>
          <a:prstGeom prst="snip1Rect">
            <a:avLst>
              <a:gd name="adj" fmla="val 50000"/>
            </a:avLst>
          </a:prstGeom>
          <a:solidFill>
            <a:schemeClr val="bg1"/>
          </a:solidFill>
          <a:ln>
            <a:solidFill>
              <a:schemeClr val="accent1">
                <a:lumMod val="40000"/>
                <a:lumOff val="60000"/>
              </a:schemeClr>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accent1"/>
              </a:solidFill>
            </a:endParaRPr>
          </a:p>
        </p:txBody>
      </p:sp>
      <p:sp>
        <p:nvSpPr>
          <p:cNvPr id="51" name="TextBox 50"/>
          <p:cNvSpPr txBox="1"/>
          <p:nvPr/>
        </p:nvSpPr>
        <p:spPr>
          <a:xfrm>
            <a:off x="179513" y="1333900"/>
            <a:ext cx="729329" cy="307775"/>
          </a:xfrm>
          <a:prstGeom prst="rect">
            <a:avLst/>
          </a:prstGeom>
          <a:noFill/>
        </p:spPr>
        <p:txBody>
          <a:bodyPr wrap="square" rtlCol="0">
            <a:spAutoFit/>
          </a:bodyPr>
          <a:lstStyle/>
          <a:p>
            <a:pPr algn="ctr"/>
            <a:r>
              <a:rPr lang="en-US" sz="1400" dirty="0" smtClean="0">
                <a:solidFill>
                  <a:schemeClr val="accent1">
                    <a:lumMod val="60000"/>
                    <a:lumOff val="40000"/>
                  </a:schemeClr>
                </a:solidFill>
              </a:rPr>
              <a:t>alt</a:t>
            </a:r>
            <a:endParaRPr lang="en-US" sz="1400" dirty="0">
              <a:solidFill>
                <a:schemeClr val="accent1">
                  <a:lumMod val="60000"/>
                  <a:lumOff val="40000"/>
                </a:schemeClr>
              </a:solidFill>
            </a:endParaRPr>
          </a:p>
        </p:txBody>
      </p:sp>
    </p:spTree>
    <p:extLst>
      <p:ext uri="{BB962C8B-B14F-4D97-AF65-F5344CB8AC3E}">
        <p14:creationId xmlns:p14="http://schemas.microsoft.com/office/powerpoint/2010/main" val="1995909458"/>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 name="TextBox 52"/>
          <p:cNvSpPr txBox="1"/>
          <p:nvPr/>
        </p:nvSpPr>
        <p:spPr>
          <a:xfrm>
            <a:off x="5076056" y="3687415"/>
            <a:ext cx="699120" cy="461665"/>
          </a:xfrm>
          <a:prstGeom prst="rect">
            <a:avLst/>
          </a:prstGeom>
          <a:solidFill>
            <a:schemeClr val="bg1"/>
          </a:solidFill>
        </p:spPr>
        <p:txBody>
          <a:bodyPr wrap="square" rtlCol="0">
            <a:spAutoFit/>
          </a:bodyPr>
          <a:lstStyle/>
          <a:p>
            <a:pPr algn="ctr"/>
            <a:r>
              <a:rPr lang="en-US" sz="1200" dirty="0" smtClean="0">
                <a:solidFill>
                  <a:schemeClr val="accent1">
                    <a:lumMod val="60000"/>
                    <a:lumOff val="40000"/>
                  </a:schemeClr>
                </a:solidFill>
              </a:rPr>
              <a:t>[proof</a:t>
            </a:r>
          </a:p>
          <a:p>
            <a:pPr algn="ctr"/>
            <a:r>
              <a:rPr lang="en-US" sz="1200" dirty="0" smtClean="0">
                <a:solidFill>
                  <a:schemeClr val="accent1">
                    <a:lumMod val="60000"/>
                    <a:lumOff val="40000"/>
                  </a:schemeClr>
                </a:solidFill>
              </a:rPr>
              <a:t>= true]</a:t>
            </a:r>
            <a:endParaRPr lang="en-US" sz="1200" dirty="0">
              <a:solidFill>
                <a:schemeClr val="accent1">
                  <a:lumMod val="60000"/>
                  <a:lumOff val="40000"/>
                </a:schemeClr>
              </a:solidFill>
            </a:endParaRPr>
          </a:p>
        </p:txBody>
      </p:sp>
      <p:cxnSp>
        <p:nvCxnSpPr>
          <p:cNvPr id="4" name="Straight Arrow Connector 3"/>
          <p:cNvCxnSpPr/>
          <p:nvPr/>
        </p:nvCxnSpPr>
        <p:spPr>
          <a:xfrm flipH="1">
            <a:off x="5850511" y="1196752"/>
            <a:ext cx="17634" cy="5400600"/>
          </a:xfrm>
          <a:prstGeom prst="straightConnector1">
            <a:avLst/>
          </a:prstGeom>
          <a:ln>
            <a:prstDash val="dash"/>
            <a:tailEnd type="none" w="lg" len="med"/>
          </a:ln>
        </p:spPr>
        <p:style>
          <a:lnRef idx="2">
            <a:schemeClr val="accent1"/>
          </a:lnRef>
          <a:fillRef idx="0">
            <a:schemeClr val="accent1"/>
          </a:fillRef>
          <a:effectRef idx="1">
            <a:schemeClr val="accent1"/>
          </a:effectRef>
          <a:fontRef idx="minor">
            <a:schemeClr val="tx1"/>
          </a:fontRef>
        </p:style>
      </p:cxnSp>
      <p:sp>
        <p:nvSpPr>
          <p:cNvPr id="6" name="Rectangle 5"/>
          <p:cNvSpPr/>
          <p:nvPr/>
        </p:nvSpPr>
        <p:spPr>
          <a:xfrm>
            <a:off x="4932040" y="692696"/>
            <a:ext cx="1800200" cy="504056"/>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en-US" sz="1400" dirty="0" smtClean="0"/>
              <a:t>assesse :</a:t>
            </a:r>
          </a:p>
          <a:p>
            <a:pPr algn="ctr"/>
            <a:r>
              <a:rPr lang="en-US" sz="1400" dirty="0" smtClean="0"/>
              <a:t>Student</a:t>
            </a:r>
            <a:endParaRPr lang="en-US" sz="1400" dirty="0"/>
          </a:p>
        </p:txBody>
      </p:sp>
      <p:cxnSp>
        <p:nvCxnSpPr>
          <p:cNvPr id="7" name="Straight Arrow Connector 6"/>
          <p:cNvCxnSpPr/>
          <p:nvPr/>
        </p:nvCxnSpPr>
        <p:spPr>
          <a:xfrm flipH="1">
            <a:off x="3146589" y="1196752"/>
            <a:ext cx="39628" cy="5400600"/>
          </a:xfrm>
          <a:prstGeom prst="straightConnector1">
            <a:avLst/>
          </a:prstGeom>
          <a:ln>
            <a:prstDash val="dash"/>
            <a:tailEnd type="none" w="lg" len="med"/>
          </a:ln>
        </p:spPr>
        <p:style>
          <a:lnRef idx="2">
            <a:schemeClr val="accent1"/>
          </a:lnRef>
          <a:fillRef idx="0">
            <a:schemeClr val="accent1"/>
          </a:fillRef>
          <a:effectRef idx="1">
            <a:schemeClr val="accent1"/>
          </a:effectRef>
          <a:fontRef idx="minor">
            <a:schemeClr val="tx1"/>
          </a:fontRef>
        </p:style>
      </p:cxnSp>
      <p:sp>
        <p:nvSpPr>
          <p:cNvPr id="8" name="Rectangle 7"/>
          <p:cNvSpPr/>
          <p:nvPr/>
        </p:nvSpPr>
        <p:spPr>
          <a:xfrm>
            <a:off x="2411760" y="692696"/>
            <a:ext cx="1800200" cy="504056"/>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en-US" sz="1400" dirty="0" err="1" smtClean="0"/>
              <a:t>ecshandin</a:t>
            </a:r>
            <a:r>
              <a:rPr lang="en-US" sz="1400" dirty="0" smtClean="0"/>
              <a:t> : </a:t>
            </a:r>
            <a:r>
              <a:rPr lang="en-US" sz="1400" dirty="0" err="1" smtClean="0"/>
              <a:t>AssessmentSystem</a:t>
            </a:r>
            <a:endParaRPr lang="en-US" sz="1400" dirty="0"/>
          </a:p>
        </p:txBody>
      </p:sp>
      <p:cxnSp>
        <p:nvCxnSpPr>
          <p:cNvPr id="9" name="Straight Arrow Connector 8"/>
          <p:cNvCxnSpPr/>
          <p:nvPr/>
        </p:nvCxnSpPr>
        <p:spPr>
          <a:xfrm flipH="1">
            <a:off x="1115616" y="1196752"/>
            <a:ext cx="72008" cy="5472608"/>
          </a:xfrm>
          <a:prstGeom prst="straightConnector1">
            <a:avLst/>
          </a:prstGeom>
          <a:ln>
            <a:prstDash val="dash"/>
            <a:tailEnd type="none" w="lg" len="med"/>
          </a:ln>
        </p:spPr>
        <p:style>
          <a:lnRef idx="2">
            <a:schemeClr val="accent1"/>
          </a:lnRef>
          <a:fillRef idx="0">
            <a:schemeClr val="accent1"/>
          </a:fillRef>
          <a:effectRef idx="1">
            <a:schemeClr val="accent1"/>
          </a:effectRef>
          <a:fontRef idx="minor">
            <a:schemeClr val="tx1"/>
          </a:fontRef>
        </p:style>
      </p:cxnSp>
      <p:sp>
        <p:nvSpPr>
          <p:cNvPr id="10" name="Rectangle 9"/>
          <p:cNvSpPr/>
          <p:nvPr/>
        </p:nvSpPr>
        <p:spPr>
          <a:xfrm>
            <a:off x="179512" y="692696"/>
            <a:ext cx="1800200" cy="504056"/>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en-US" sz="1400" dirty="0" smtClean="0"/>
              <a:t>tutor : </a:t>
            </a:r>
            <a:r>
              <a:rPr lang="en-US" sz="1400" dirty="0" err="1" smtClean="0"/>
              <a:t>AcademicStaff</a:t>
            </a:r>
            <a:endParaRPr lang="en-US" sz="1400" dirty="0"/>
          </a:p>
        </p:txBody>
      </p:sp>
      <p:cxnSp>
        <p:nvCxnSpPr>
          <p:cNvPr id="11" name="Straight Arrow Connector 10"/>
          <p:cNvCxnSpPr/>
          <p:nvPr/>
        </p:nvCxnSpPr>
        <p:spPr>
          <a:xfrm flipH="1">
            <a:off x="7812360" y="1234572"/>
            <a:ext cx="2" cy="5362780"/>
          </a:xfrm>
          <a:prstGeom prst="straightConnector1">
            <a:avLst/>
          </a:prstGeom>
          <a:ln>
            <a:prstDash val="dash"/>
            <a:tailEnd type="none" w="lg" len="med"/>
          </a:ln>
        </p:spPr>
        <p:style>
          <a:lnRef idx="2">
            <a:schemeClr val="accent1"/>
          </a:lnRef>
          <a:fillRef idx="0">
            <a:schemeClr val="accent1"/>
          </a:fillRef>
          <a:effectRef idx="1">
            <a:schemeClr val="accent1"/>
          </a:effectRef>
          <a:fontRef idx="minor">
            <a:schemeClr val="tx1"/>
          </a:fontRef>
        </p:style>
      </p:cxnSp>
      <p:sp>
        <p:nvSpPr>
          <p:cNvPr id="12" name="Rectangle 11"/>
          <p:cNvSpPr/>
          <p:nvPr/>
        </p:nvSpPr>
        <p:spPr>
          <a:xfrm>
            <a:off x="6948264" y="692696"/>
            <a:ext cx="1800200" cy="504056"/>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en-US" sz="1400" dirty="0" smtClean="0"/>
              <a:t>reader: </a:t>
            </a:r>
          </a:p>
          <a:p>
            <a:pPr algn="ctr"/>
            <a:r>
              <a:rPr lang="en-US" sz="1400" dirty="0" err="1" smtClean="0"/>
              <a:t>ProofReader</a:t>
            </a:r>
            <a:endParaRPr lang="en-US" sz="1400" dirty="0"/>
          </a:p>
        </p:txBody>
      </p:sp>
      <p:sp>
        <p:nvSpPr>
          <p:cNvPr id="13" name="Rectangle 12"/>
          <p:cNvSpPr/>
          <p:nvPr/>
        </p:nvSpPr>
        <p:spPr>
          <a:xfrm>
            <a:off x="3034955" y="2299041"/>
            <a:ext cx="259836" cy="2354095"/>
          </a:xfrm>
          <a:prstGeom prst="rect">
            <a:avLst/>
          </a:prstGeom>
          <a:solidFill>
            <a:schemeClr val="bg1"/>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sz="1400" dirty="0"/>
          </a:p>
        </p:txBody>
      </p:sp>
      <p:cxnSp>
        <p:nvCxnSpPr>
          <p:cNvPr id="14" name="Straight Arrow Connector 13"/>
          <p:cNvCxnSpPr/>
          <p:nvPr/>
        </p:nvCxnSpPr>
        <p:spPr>
          <a:xfrm>
            <a:off x="1156662" y="2762937"/>
            <a:ext cx="1854573" cy="0"/>
          </a:xfrm>
          <a:prstGeom prst="straightConnector1">
            <a:avLst/>
          </a:prstGeom>
          <a:ln>
            <a:tailEnd type="triangle" w="lg" len="med"/>
          </a:ln>
        </p:spPr>
        <p:style>
          <a:lnRef idx="2">
            <a:schemeClr val="accent1"/>
          </a:lnRef>
          <a:fillRef idx="0">
            <a:schemeClr val="accent1"/>
          </a:fillRef>
          <a:effectRef idx="1">
            <a:schemeClr val="accent1"/>
          </a:effectRef>
          <a:fontRef idx="minor">
            <a:schemeClr val="tx1"/>
          </a:fontRef>
        </p:style>
      </p:cxnSp>
      <p:sp>
        <p:nvSpPr>
          <p:cNvPr id="17" name="TextBox 16"/>
          <p:cNvSpPr txBox="1"/>
          <p:nvPr/>
        </p:nvSpPr>
        <p:spPr>
          <a:xfrm>
            <a:off x="1187624" y="2420888"/>
            <a:ext cx="1872208" cy="307777"/>
          </a:xfrm>
          <a:prstGeom prst="rect">
            <a:avLst/>
          </a:prstGeom>
          <a:noFill/>
        </p:spPr>
        <p:txBody>
          <a:bodyPr wrap="square" rtlCol="0">
            <a:spAutoFit/>
          </a:bodyPr>
          <a:lstStyle/>
          <a:p>
            <a:pPr algn="ctr"/>
            <a:r>
              <a:rPr lang="en-US" sz="1400" dirty="0" err="1" smtClean="0">
                <a:solidFill>
                  <a:schemeClr val="tx2"/>
                </a:solidFill>
              </a:rPr>
              <a:t>setNewCswk</a:t>
            </a:r>
            <a:r>
              <a:rPr lang="en-US" sz="1400" dirty="0" smtClean="0">
                <a:solidFill>
                  <a:schemeClr val="tx2"/>
                </a:solidFill>
              </a:rPr>
              <a:t>()</a:t>
            </a:r>
            <a:endParaRPr lang="en-US" sz="1400" dirty="0">
              <a:solidFill>
                <a:schemeClr val="tx2"/>
              </a:solidFill>
            </a:endParaRPr>
          </a:p>
        </p:txBody>
      </p:sp>
      <p:cxnSp>
        <p:nvCxnSpPr>
          <p:cNvPr id="18" name="Straight Arrow Connector 17"/>
          <p:cNvCxnSpPr/>
          <p:nvPr/>
        </p:nvCxnSpPr>
        <p:spPr>
          <a:xfrm>
            <a:off x="3276660" y="3150260"/>
            <a:ext cx="2461134" cy="0"/>
          </a:xfrm>
          <a:prstGeom prst="straightConnector1">
            <a:avLst/>
          </a:prstGeom>
          <a:ln>
            <a:tailEnd type="triangle" w="lg" len="med"/>
          </a:ln>
        </p:spPr>
        <p:style>
          <a:lnRef idx="2">
            <a:schemeClr val="accent1"/>
          </a:lnRef>
          <a:fillRef idx="0">
            <a:schemeClr val="accent1"/>
          </a:fillRef>
          <a:effectRef idx="1">
            <a:schemeClr val="accent1"/>
          </a:effectRef>
          <a:fontRef idx="minor">
            <a:schemeClr val="tx1"/>
          </a:fontRef>
        </p:style>
      </p:cxnSp>
      <p:sp>
        <p:nvSpPr>
          <p:cNvPr id="19" name="TextBox 18"/>
          <p:cNvSpPr txBox="1"/>
          <p:nvPr/>
        </p:nvSpPr>
        <p:spPr>
          <a:xfrm>
            <a:off x="3546255" y="2780928"/>
            <a:ext cx="1961849" cy="307777"/>
          </a:xfrm>
          <a:prstGeom prst="rect">
            <a:avLst/>
          </a:prstGeom>
          <a:noFill/>
        </p:spPr>
        <p:txBody>
          <a:bodyPr wrap="square" rtlCol="0">
            <a:spAutoFit/>
          </a:bodyPr>
          <a:lstStyle/>
          <a:p>
            <a:pPr algn="ctr"/>
            <a:r>
              <a:rPr lang="en-US" sz="1400" dirty="0" err="1" smtClean="0">
                <a:solidFill>
                  <a:schemeClr val="tx2"/>
                </a:solidFill>
              </a:rPr>
              <a:t>alertStudentToCswk</a:t>
            </a:r>
            <a:r>
              <a:rPr lang="en-US" sz="1400" dirty="0" smtClean="0">
                <a:solidFill>
                  <a:schemeClr val="tx2"/>
                </a:solidFill>
              </a:rPr>
              <a:t>()</a:t>
            </a:r>
            <a:endParaRPr lang="en-US" sz="1400" dirty="0">
              <a:solidFill>
                <a:schemeClr val="tx2"/>
              </a:solidFill>
            </a:endParaRPr>
          </a:p>
        </p:txBody>
      </p:sp>
      <p:cxnSp>
        <p:nvCxnSpPr>
          <p:cNvPr id="21" name="Straight Arrow Connector 20"/>
          <p:cNvCxnSpPr/>
          <p:nvPr/>
        </p:nvCxnSpPr>
        <p:spPr>
          <a:xfrm flipH="1">
            <a:off x="3258222" y="4437112"/>
            <a:ext cx="2479572" cy="0"/>
          </a:xfrm>
          <a:prstGeom prst="straightConnector1">
            <a:avLst/>
          </a:prstGeom>
          <a:ln>
            <a:prstDash val="sysDash"/>
            <a:tailEnd type="arrow" w="lg" len="med"/>
          </a:ln>
        </p:spPr>
        <p:style>
          <a:lnRef idx="2">
            <a:schemeClr val="accent1"/>
          </a:lnRef>
          <a:fillRef idx="0">
            <a:schemeClr val="accent1"/>
          </a:fillRef>
          <a:effectRef idx="1">
            <a:schemeClr val="accent1"/>
          </a:effectRef>
          <a:fontRef idx="minor">
            <a:schemeClr val="tx1"/>
          </a:fontRef>
        </p:style>
      </p:cxnSp>
      <p:sp>
        <p:nvSpPr>
          <p:cNvPr id="24" name="TextBox 23"/>
          <p:cNvSpPr txBox="1"/>
          <p:nvPr/>
        </p:nvSpPr>
        <p:spPr>
          <a:xfrm>
            <a:off x="3301618" y="4030842"/>
            <a:ext cx="1925281" cy="307777"/>
          </a:xfrm>
          <a:prstGeom prst="rect">
            <a:avLst/>
          </a:prstGeom>
          <a:noFill/>
        </p:spPr>
        <p:txBody>
          <a:bodyPr wrap="square" rtlCol="0">
            <a:spAutoFit/>
          </a:bodyPr>
          <a:lstStyle/>
          <a:p>
            <a:pPr algn="ctr"/>
            <a:r>
              <a:rPr lang="en-US" sz="1400" dirty="0" err="1" smtClean="0">
                <a:solidFill>
                  <a:schemeClr val="tx2"/>
                </a:solidFill>
              </a:rPr>
              <a:t>submittedCswk</a:t>
            </a:r>
            <a:endParaRPr lang="en-US" sz="1400" dirty="0">
              <a:solidFill>
                <a:schemeClr val="tx2"/>
              </a:solidFill>
            </a:endParaRPr>
          </a:p>
        </p:txBody>
      </p:sp>
      <p:cxnSp>
        <p:nvCxnSpPr>
          <p:cNvPr id="25" name="Straight Arrow Connector 24"/>
          <p:cNvCxnSpPr/>
          <p:nvPr/>
        </p:nvCxnSpPr>
        <p:spPr>
          <a:xfrm flipH="1">
            <a:off x="1253221" y="4653136"/>
            <a:ext cx="1788978" cy="0"/>
          </a:xfrm>
          <a:prstGeom prst="straightConnector1">
            <a:avLst/>
          </a:prstGeom>
          <a:ln>
            <a:prstDash val="sysDash"/>
            <a:tailEnd type="arrow" w="lg" len="med"/>
          </a:ln>
        </p:spPr>
        <p:style>
          <a:lnRef idx="2">
            <a:schemeClr val="accent1"/>
          </a:lnRef>
          <a:fillRef idx="0">
            <a:schemeClr val="accent1"/>
          </a:fillRef>
          <a:effectRef idx="1">
            <a:schemeClr val="accent1"/>
          </a:effectRef>
          <a:fontRef idx="minor">
            <a:schemeClr val="tx1"/>
          </a:fontRef>
        </p:style>
      </p:cxnSp>
      <p:sp>
        <p:nvSpPr>
          <p:cNvPr id="26" name="TextBox 25"/>
          <p:cNvSpPr txBox="1"/>
          <p:nvPr/>
        </p:nvSpPr>
        <p:spPr>
          <a:xfrm>
            <a:off x="1128946" y="4273351"/>
            <a:ext cx="1961849" cy="307777"/>
          </a:xfrm>
          <a:prstGeom prst="rect">
            <a:avLst/>
          </a:prstGeom>
          <a:noFill/>
        </p:spPr>
        <p:txBody>
          <a:bodyPr wrap="square" rtlCol="0">
            <a:spAutoFit/>
          </a:bodyPr>
          <a:lstStyle/>
          <a:p>
            <a:pPr algn="ctr"/>
            <a:r>
              <a:rPr lang="en-US" sz="1400" dirty="0" err="1" smtClean="0">
                <a:solidFill>
                  <a:schemeClr val="tx2"/>
                </a:solidFill>
              </a:rPr>
              <a:t>submittedCswk</a:t>
            </a:r>
            <a:endParaRPr lang="en-US" sz="1400" dirty="0">
              <a:solidFill>
                <a:schemeClr val="tx2"/>
              </a:solidFill>
            </a:endParaRPr>
          </a:p>
        </p:txBody>
      </p:sp>
      <p:cxnSp>
        <p:nvCxnSpPr>
          <p:cNvPr id="28" name="Straight Arrow Connector 27"/>
          <p:cNvCxnSpPr/>
          <p:nvPr/>
        </p:nvCxnSpPr>
        <p:spPr>
          <a:xfrm>
            <a:off x="1115616" y="5325342"/>
            <a:ext cx="1926583" cy="0"/>
          </a:xfrm>
          <a:prstGeom prst="straightConnector1">
            <a:avLst/>
          </a:prstGeom>
          <a:ln>
            <a:tailEnd type="triangle" w="lg" len="med"/>
          </a:ln>
        </p:spPr>
        <p:style>
          <a:lnRef idx="2">
            <a:schemeClr val="accent1"/>
          </a:lnRef>
          <a:fillRef idx="0">
            <a:schemeClr val="accent1"/>
          </a:fillRef>
          <a:effectRef idx="1">
            <a:schemeClr val="accent1"/>
          </a:effectRef>
          <a:fontRef idx="minor">
            <a:schemeClr val="tx1"/>
          </a:fontRef>
        </p:style>
      </p:cxnSp>
      <p:sp>
        <p:nvSpPr>
          <p:cNvPr id="30" name="TextBox 29"/>
          <p:cNvSpPr txBox="1"/>
          <p:nvPr/>
        </p:nvSpPr>
        <p:spPr>
          <a:xfrm>
            <a:off x="1155396" y="5017565"/>
            <a:ext cx="1872208" cy="307777"/>
          </a:xfrm>
          <a:prstGeom prst="rect">
            <a:avLst/>
          </a:prstGeom>
          <a:noFill/>
        </p:spPr>
        <p:txBody>
          <a:bodyPr wrap="square" rtlCol="0">
            <a:spAutoFit/>
          </a:bodyPr>
          <a:lstStyle/>
          <a:p>
            <a:pPr algn="ctr"/>
            <a:r>
              <a:rPr lang="en-US" sz="1400" dirty="0" err="1" smtClean="0">
                <a:solidFill>
                  <a:schemeClr val="tx2"/>
                </a:solidFill>
              </a:rPr>
              <a:t>sendFeedback</a:t>
            </a:r>
            <a:r>
              <a:rPr lang="en-US" sz="1400" dirty="0" smtClean="0">
                <a:solidFill>
                  <a:schemeClr val="tx2"/>
                </a:solidFill>
              </a:rPr>
              <a:t>()</a:t>
            </a:r>
            <a:endParaRPr lang="en-US" sz="1400" dirty="0">
              <a:solidFill>
                <a:schemeClr val="tx2"/>
              </a:solidFill>
            </a:endParaRPr>
          </a:p>
        </p:txBody>
      </p:sp>
      <p:sp>
        <p:nvSpPr>
          <p:cNvPr id="31" name="Rectangle 30"/>
          <p:cNvSpPr/>
          <p:nvPr/>
        </p:nvSpPr>
        <p:spPr>
          <a:xfrm>
            <a:off x="3034955" y="5325343"/>
            <a:ext cx="241705" cy="913630"/>
          </a:xfrm>
          <a:prstGeom prst="rect">
            <a:avLst/>
          </a:prstGeom>
          <a:solidFill>
            <a:schemeClr val="bg1"/>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sz="1400" dirty="0"/>
          </a:p>
        </p:txBody>
      </p:sp>
      <p:cxnSp>
        <p:nvCxnSpPr>
          <p:cNvPr id="33" name="Straight Arrow Connector 32"/>
          <p:cNvCxnSpPr/>
          <p:nvPr/>
        </p:nvCxnSpPr>
        <p:spPr>
          <a:xfrm>
            <a:off x="3258222" y="5561111"/>
            <a:ext cx="2479572" cy="1"/>
          </a:xfrm>
          <a:prstGeom prst="straightConnector1">
            <a:avLst/>
          </a:prstGeom>
          <a:ln>
            <a:tailEnd type="triangle" w="lg" len="med"/>
          </a:ln>
        </p:spPr>
        <p:style>
          <a:lnRef idx="2">
            <a:schemeClr val="accent1"/>
          </a:lnRef>
          <a:fillRef idx="0">
            <a:schemeClr val="accent1"/>
          </a:fillRef>
          <a:effectRef idx="1">
            <a:schemeClr val="accent1"/>
          </a:effectRef>
          <a:fontRef idx="minor">
            <a:schemeClr val="tx1"/>
          </a:fontRef>
        </p:style>
      </p:cxnSp>
      <p:sp>
        <p:nvSpPr>
          <p:cNvPr id="34" name="TextBox 33"/>
          <p:cNvSpPr txBox="1"/>
          <p:nvPr/>
        </p:nvSpPr>
        <p:spPr>
          <a:xfrm>
            <a:off x="3275856" y="5181326"/>
            <a:ext cx="1872208" cy="307777"/>
          </a:xfrm>
          <a:prstGeom prst="rect">
            <a:avLst/>
          </a:prstGeom>
          <a:noFill/>
        </p:spPr>
        <p:txBody>
          <a:bodyPr wrap="square" rtlCol="0">
            <a:spAutoFit/>
          </a:bodyPr>
          <a:lstStyle/>
          <a:p>
            <a:pPr algn="ctr"/>
            <a:r>
              <a:rPr lang="en-US" sz="1400" dirty="0" err="1" smtClean="0">
                <a:solidFill>
                  <a:schemeClr val="tx2"/>
                </a:solidFill>
              </a:rPr>
              <a:t>sendFeedback</a:t>
            </a:r>
            <a:r>
              <a:rPr lang="en-US" sz="1400" dirty="0" smtClean="0">
                <a:solidFill>
                  <a:schemeClr val="tx2"/>
                </a:solidFill>
              </a:rPr>
              <a:t>()</a:t>
            </a:r>
            <a:endParaRPr lang="en-US" sz="1400" dirty="0">
              <a:solidFill>
                <a:schemeClr val="tx2"/>
              </a:solidFill>
            </a:endParaRPr>
          </a:p>
        </p:txBody>
      </p:sp>
      <p:sp>
        <p:nvSpPr>
          <p:cNvPr id="35" name="TextBox 34"/>
          <p:cNvSpPr txBox="1"/>
          <p:nvPr/>
        </p:nvSpPr>
        <p:spPr>
          <a:xfrm>
            <a:off x="1162747" y="5707856"/>
            <a:ext cx="1872208" cy="307777"/>
          </a:xfrm>
          <a:prstGeom prst="rect">
            <a:avLst/>
          </a:prstGeom>
          <a:noFill/>
        </p:spPr>
        <p:txBody>
          <a:bodyPr wrap="square" rtlCol="0">
            <a:spAutoFit/>
          </a:bodyPr>
          <a:lstStyle/>
          <a:p>
            <a:pPr algn="ctr"/>
            <a:r>
              <a:rPr lang="en-US" sz="1400" dirty="0" err="1" smtClean="0">
                <a:solidFill>
                  <a:schemeClr val="tx2"/>
                </a:solidFill>
              </a:rPr>
              <a:t>sendMarks</a:t>
            </a:r>
            <a:r>
              <a:rPr lang="en-US" sz="1400" dirty="0" smtClean="0">
                <a:solidFill>
                  <a:schemeClr val="tx2"/>
                </a:solidFill>
              </a:rPr>
              <a:t>()</a:t>
            </a:r>
            <a:endParaRPr lang="en-US" sz="1400" dirty="0">
              <a:solidFill>
                <a:schemeClr val="tx2"/>
              </a:solidFill>
            </a:endParaRPr>
          </a:p>
        </p:txBody>
      </p:sp>
      <p:cxnSp>
        <p:nvCxnSpPr>
          <p:cNvPr id="36" name="Straight Arrow Connector 35"/>
          <p:cNvCxnSpPr/>
          <p:nvPr/>
        </p:nvCxnSpPr>
        <p:spPr>
          <a:xfrm>
            <a:off x="1115616" y="6045422"/>
            <a:ext cx="1926583" cy="0"/>
          </a:xfrm>
          <a:prstGeom prst="straightConnector1">
            <a:avLst/>
          </a:prstGeom>
          <a:ln>
            <a:tailEnd type="triangle" w="lg" len="med"/>
          </a:ln>
        </p:spPr>
        <p:style>
          <a:lnRef idx="2">
            <a:schemeClr val="accent1"/>
          </a:lnRef>
          <a:fillRef idx="0">
            <a:schemeClr val="accent1"/>
          </a:fillRef>
          <a:effectRef idx="1">
            <a:schemeClr val="accent1"/>
          </a:effectRef>
          <a:fontRef idx="minor">
            <a:schemeClr val="tx1"/>
          </a:fontRef>
        </p:style>
      </p:cxnSp>
      <p:sp>
        <p:nvSpPr>
          <p:cNvPr id="37" name="TextBox 36"/>
          <p:cNvSpPr txBox="1"/>
          <p:nvPr/>
        </p:nvSpPr>
        <p:spPr>
          <a:xfrm>
            <a:off x="3245367" y="5901406"/>
            <a:ext cx="1872208" cy="307777"/>
          </a:xfrm>
          <a:prstGeom prst="rect">
            <a:avLst/>
          </a:prstGeom>
          <a:noFill/>
        </p:spPr>
        <p:txBody>
          <a:bodyPr wrap="square" rtlCol="0">
            <a:spAutoFit/>
          </a:bodyPr>
          <a:lstStyle/>
          <a:p>
            <a:pPr algn="ctr"/>
            <a:r>
              <a:rPr lang="en-US" sz="1400" dirty="0" err="1" smtClean="0">
                <a:solidFill>
                  <a:schemeClr val="tx2"/>
                </a:solidFill>
              </a:rPr>
              <a:t>sendMarks</a:t>
            </a:r>
            <a:r>
              <a:rPr lang="en-US" sz="1400" dirty="0" smtClean="0">
                <a:solidFill>
                  <a:schemeClr val="tx2"/>
                </a:solidFill>
              </a:rPr>
              <a:t>()</a:t>
            </a:r>
            <a:endParaRPr lang="en-US" sz="1400" dirty="0">
              <a:solidFill>
                <a:schemeClr val="tx2"/>
              </a:solidFill>
            </a:endParaRPr>
          </a:p>
        </p:txBody>
      </p:sp>
      <p:cxnSp>
        <p:nvCxnSpPr>
          <p:cNvPr id="38" name="Straight Arrow Connector 37"/>
          <p:cNvCxnSpPr/>
          <p:nvPr/>
        </p:nvCxnSpPr>
        <p:spPr>
          <a:xfrm>
            <a:off x="3276660" y="6238972"/>
            <a:ext cx="2461134" cy="1"/>
          </a:xfrm>
          <a:prstGeom prst="straightConnector1">
            <a:avLst/>
          </a:prstGeom>
          <a:ln>
            <a:tailEnd type="triangle" w="lg" len="med"/>
          </a:ln>
        </p:spPr>
        <p:style>
          <a:lnRef idx="2">
            <a:schemeClr val="accent1"/>
          </a:lnRef>
          <a:fillRef idx="0">
            <a:schemeClr val="accent1"/>
          </a:fillRef>
          <a:effectRef idx="1">
            <a:schemeClr val="accent1"/>
          </a:effectRef>
          <a:fontRef idx="minor">
            <a:schemeClr val="tx1"/>
          </a:fontRef>
        </p:style>
      </p:cxnSp>
      <p:cxnSp>
        <p:nvCxnSpPr>
          <p:cNvPr id="45" name="Straight Arrow Connector 44"/>
          <p:cNvCxnSpPr/>
          <p:nvPr/>
        </p:nvCxnSpPr>
        <p:spPr>
          <a:xfrm>
            <a:off x="1147845" y="2276872"/>
            <a:ext cx="1854573" cy="0"/>
          </a:xfrm>
          <a:prstGeom prst="straightConnector1">
            <a:avLst/>
          </a:prstGeom>
          <a:ln>
            <a:tailEnd type="triangle" w="lg" len="med"/>
          </a:ln>
        </p:spPr>
        <p:style>
          <a:lnRef idx="2">
            <a:schemeClr val="accent1"/>
          </a:lnRef>
          <a:fillRef idx="0">
            <a:schemeClr val="accent1"/>
          </a:fillRef>
          <a:effectRef idx="1">
            <a:schemeClr val="accent1"/>
          </a:effectRef>
          <a:fontRef idx="minor">
            <a:schemeClr val="tx1"/>
          </a:fontRef>
        </p:style>
      </p:cxnSp>
      <p:sp>
        <p:nvSpPr>
          <p:cNvPr id="46" name="TextBox 45"/>
          <p:cNvSpPr txBox="1"/>
          <p:nvPr/>
        </p:nvSpPr>
        <p:spPr>
          <a:xfrm>
            <a:off x="1178807" y="1916832"/>
            <a:ext cx="1872208" cy="307777"/>
          </a:xfrm>
          <a:prstGeom prst="rect">
            <a:avLst/>
          </a:prstGeom>
          <a:noFill/>
        </p:spPr>
        <p:txBody>
          <a:bodyPr wrap="square" rtlCol="0">
            <a:spAutoFit/>
          </a:bodyPr>
          <a:lstStyle/>
          <a:p>
            <a:pPr algn="ctr"/>
            <a:r>
              <a:rPr lang="en-US" sz="1400" dirty="0" err="1" smtClean="0">
                <a:solidFill>
                  <a:schemeClr val="tx2"/>
                </a:solidFill>
              </a:rPr>
              <a:t>duplicateCswk</a:t>
            </a:r>
            <a:r>
              <a:rPr lang="en-US" sz="1400" dirty="0" smtClean="0">
                <a:solidFill>
                  <a:schemeClr val="tx2"/>
                </a:solidFill>
              </a:rPr>
              <a:t>()</a:t>
            </a:r>
            <a:endParaRPr lang="en-US" sz="1400" dirty="0">
              <a:solidFill>
                <a:schemeClr val="tx2"/>
              </a:solidFill>
            </a:endParaRPr>
          </a:p>
        </p:txBody>
      </p:sp>
      <p:sp>
        <p:nvSpPr>
          <p:cNvPr id="49" name="Rectangle 48"/>
          <p:cNvSpPr/>
          <p:nvPr/>
        </p:nvSpPr>
        <p:spPr>
          <a:xfrm>
            <a:off x="179512" y="1340769"/>
            <a:ext cx="3312367" cy="1584175"/>
          </a:xfrm>
          <a:prstGeom prst="rect">
            <a:avLst/>
          </a:prstGeom>
          <a:noFill/>
          <a:ln>
            <a:solidFill>
              <a:schemeClr val="accent1">
                <a:lumMod val="40000"/>
                <a:lumOff val="60000"/>
              </a:schemeClr>
            </a:solidFill>
          </a:ln>
          <a:effectLst/>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sz="1400" dirty="0"/>
          </a:p>
        </p:txBody>
      </p:sp>
      <p:cxnSp>
        <p:nvCxnSpPr>
          <p:cNvPr id="52" name="Straight Arrow Connector 51"/>
          <p:cNvCxnSpPr/>
          <p:nvPr/>
        </p:nvCxnSpPr>
        <p:spPr>
          <a:xfrm>
            <a:off x="179512" y="2420888"/>
            <a:ext cx="3302467" cy="0"/>
          </a:xfrm>
          <a:prstGeom prst="straightConnector1">
            <a:avLst/>
          </a:prstGeom>
          <a:ln>
            <a:solidFill>
              <a:schemeClr val="accent1">
                <a:lumMod val="40000"/>
                <a:lumOff val="60000"/>
              </a:schemeClr>
            </a:solidFill>
            <a:prstDash val="dash"/>
            <a:tailEnd type="none" w="lg" len="med"/>
          </a:ln>
          <a:effectLst/>
        </p:spPr>
        <p:style>
          <a:lnRef idx="2">
            <a:schemeClr val="accent1"/>
          </a:lnRef>
          <a:fillRef idx="0">
            <a:schemeClr val="accent1"/>
          </a:fillRef>
          <a:effectRef idx="1">
            <a:schemeClr val="accent1"/>
          </a:effectRef>
          <a:fontRef idx="minor">
            <a:schemeClr val="tx1"/>
          </a:fontRef>
        </p:style>
      </p:cxnSp>
      <p:sp>
        <p:nvSpPr>
          <p:cNvPr id="54" name="TextBox 53"/>
          <p:cNvSpPr txBox="1"/>
          <p:nvPr/>
        </p:nvSpPr>
        <p:spPr>
          <a:xfrm>
            <a:off x="251520" y="2420888"/>
            <a:ext cx="640747" cy="307777"/>
          </a:xfrm>
          <a:prstGeom prst="rect">
            <a:avLst/>
          </a:prstGeom>
          <a:solidFill>
            <a:schemeClr val="bg1"/>
          </a:solidFill>
        </p:spPr>
        <p:txBody>
          <a:bodyPr wrap="square" rtlCol="0">
            <a:spAutoFit/>
          </a:bodyPr>
          <a:lstStyle/>
          <a:p>
            <a:pPr algn="ctr"/>
            <a:r>
              <a:rPr lang="en-US" sz="1400" dirty="0" smtClean="0">
                <a:solidFill>
                  <a:schemeClr val="accent1">
                    <a:lumMod val="60000"/>
                    <a:lumOff val="40000"/>
                  </a:schemeClr>
                </a:solidFill>
              </a:rPr>
              <a:t>[else]</a:t>
            </a:r>
            <a:endParaRPr lang="en-US" sz="1400" dirty="0">
              <a:solidFill>
                <a:schemeClr val="accent1">
                  <a:lumMod val="60000"/>
                  <a:lumOff val="40000"/>
                </a:schemeClr>
              </a:solidFill>
            </a:endParaRPr>
          </a:p>
        </p:txBody>
      </p:sp>
      <p:sp>
        <p:nvSpPr>
          <p:cNvPr id="55" name="TextBox 54"/>
          <p:cNvSpPr txBox="1"/>
          <p:nvPr/>
        </p:nvSpPr>
        <p:spPr>
          <a:xfrm>
            <a:off x="261420" y="1628800"/>
            <a:ext cx="1876833" cy="307777"/>
          </a:xfrm>
          <a:prstGeom prst="rect">
            <a:avLst/>
          </a:prstGeom>
          <a:solidFill>
            <a:schemeClr val="bg1"/>
          </a:solidFill>
        </p:spPr>
        <p:txBody>
          <a:bodyPr wrap="square" rtlCol="0">
            <a:spAutoFit/>
          </a:bodyPr>
          <a:lstStyle/>
          <a:p>
            <a:pPr algn="ctr"/>
            <a:r>
              <a:rPr lang="en-US" sz="1400" dirty="0" smtClean="0">
                <a:solidFill>
                  <a:schemeClr val="accent1">
                    <a:lumMod val="60000"/>
                    <a:lumOff val="40000"/>
                  </a:schemeClr>
                </a:solidFill>
              </a:rPr>
              <a:t>[</a:t>
            </a:r>
            <a:r>
              <a:rPr lang="en-US" sz="1400" dirty="0" err="1" smtClean="0">
                <a:solidFill>
                  <a:schemeClr val="accent1">
                    <a:lumMod val="60000"/>
                    <a:lumOff val="40000"/>
                  </a:schemeClr>
                </a:solidFill>
              </a:rPr>
              <a:t>existingCswk</a:t>
            </a:r>
            <a:r>
              <a:rPr lang="en-US" sz="1400" dirty="0" smtClean="0">
                <a:solidFill>
                  <a:schemeClr val="accent1">
                    <a:lumMod val="60000"/>
                    <a:lumOff val="40000"/>
                  </a:schemeClr>
                </a:solidFill>
              </a:rPr>
              <a:t> = true]</a:t>
            </a:r>
            <a:endParaRPr lang="en-US" sz="1400" dirty="0">
              <a:solidFill>
                <a:schemeClr val="accent1">
                  <a:lumMod val="60000"/>
                  <a:lumOff val="40000"/>
                </a:schemeClr>
              </a:solidFill>
            </a:endParaRPr>
          </a:p>
        </p:txBody>
      </p:sp>
      <p:sp>
        <p:nvSpPr>
          <p:cNvPr id="66" name="Rectangle 65"/>
          <p:cNvSpPr/>
          <p:nvPr/>
        </p:nvSpPr>
        <p:spPr>
          <a:xfrm>
            <a:off x="5737794" y="3150260"/>
            <a:ext cx="257751" cy="1286853"/>
          </a:xfrm>
          <a:prstGeom prst="rect">
            <a:avLst/>
          </a:prstGeom>
          <a:solidFill>
            <a:schemeClr val="bg1"/>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sz="1400" dirty="0"/>
          </a:p>
        </p:txBody>
      </p:sp>
      <p:sp>
        <p:nvSpPr>
          <p:cNvPr id="68" name="Rectangle 67"/>
          <p:cNvSpPr/>
          <p:nvPr/>
        </p:nvSpPr>
        <p:spPr>
          <a:xfrm>
            <a:off x="5737794" y="5561111"/>
            <a:ext cx="217057" cy="677862"/>
          </a:xfrm>
          <a:prstGeom prst="rect">
            <a:avLst/>
          </a:prstGeom>
          <a:solidFill>
            <a:schemeClr val="bg1"/>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sz="1400" dirty="0"/>
          </a:p>
        </p:txBody>
      </p:sp>
      <p:cxnSp>
        <p:nvCxnSpPr>
          <p:cNvPr id="42" name="Straight Arrow Connector 41"/>
          <p:cNvCxnSpPr>
            <a:endCxn id="39" idx="3"/>
          </p:cNvCxnSpPr>
          <p:nvPr/>
        </p:nvCxnSpPr>
        <p:spPr>
          <a:xfrm flipV="1">
            <a:off x="204687" y="5673315"/>
            <a:ext cx="6023497" cy="12067"/>
          </a:xfrm>
          <a:prstGeom prst="straightConnector1">
            <a:avLst/>
          </a:prstGeom>
          <a:ln>
            <a:solidFill>
              <a:schemeClr val="accent1">
                <a:lumMod val="40000"/>
                <a:lumOff val="60000"/>
              </a:schemeClr>
            </a:solidFill>
            <a:prstDash val="dash"/>
            <a:tailEnd type="none" w="lg" len="med"/>
          </a:ln>
          <a:effectLst/>
        </p:spPr>
        <p:style>
          <a:lnRef idx="2">
            <a:schemeClr val="accent1"/>
          </a:lnRef>
          <a:fillRef idx="0">
            <a:schemeClr val="accent1"/>
          </a:fillRef>
          <a:effectRef idx="1">
            <a:schemeClr val="accent1"/>
          </a:effectRef>
          <a:fontRef idx="minor">
            <a:schemeClr val="tx1"/>
          </a:fontRef>
        </p:style>
      </p:cxnSp>
      <p:sp>
        <p:nvSpPr>
          <p:cNvPr id="76" name="Rectangle 75"/>
          <p:cNvSpPr/>
          <p:nvPr/>
        </p:nvSpPr>
        <p:spPr>
          <a:xfrm>
            <a:off x="1011516" y="4653136"/>
            <a:ext cx="241705" cy="1392286"/>
          </a:xfrm>
          <a:prstGeom prst="rect">
            <a:avLst/>
          </a:prstGeom>
          <a:solidFill>
            <a:schemeClr val="bg1"/>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sz="1400" dirty="0"/>
          </a:p>
        </p:txBody>
      </p:sp>
      <p:sp>
        <p:nvSpPr>
          <p:cNvPr id="39" name="Rectangle 38"/>
          <p:cNvSpPr/>
          <p:nvPr/>
        </p:nvSpPr>
        <p:spPr>
          <a:xfrm>
            <a:off x="179512" y="4893294"/>
            <a:ext cx="6048672" cy="1560042"/>
          </a:xfrm>
          <a:prstGeom prst="rect">
            <a:avLst/>
          </a:prstGeom>
          <a:noFill/>
          <a:ln>
            <a:solidFill>
              <a:schemeClr val="accent1">
                <a:lumMod val="40000"/>
                <a:lumOff val="60000"/>
              </a:schemeClr>
            </a:solidFill>
          </a:ln>
          <a:effectLst/>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sz="1400" dirty="0"/>
          </a:p>
        </p:txBody>
      </p:sp>
      <p:sp>
        <p:nvSpPr>
          <p:cNvPr id="40" name="Snip Single Corner Rectangle 39"/>
          <p:cNvSpPr/>
          <p:nvPr/>
        </p:nvSpPr>
        <p:spPr>
          <a:xfrm flipV="1">
            <a:off x="181877" y="4895887"/>
            <a:ext cx="729329" cy="335717"/>
          </a:xfrm>
          <a:prstGeom prst="snip1Rect">
            <a:avLst>
              <a:gd name="adj" fmla="val 50000"/>
            </a:avLst>
          </a:prstGeom>
          <a:solidFill>
            <a:schemeClr val="bg1"/>
          </a:solidFill>
          <a:ln>
            <a:solidFill>
              <a:schemeClr val="accent1">
                <a:lumMod val="40000"/>
                <a:lumOff val="60000"/>
              </a:schemeClr>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accent1"/>
              </a:solidFill>
            </a:endParaRPr>
          </a:p>
        </p:txBody>
      </p:sp>
      <p:sp>
        <p:nvSpPr>
          <p:cNvPr id="41" name="TextBox 40"/>
          <p:cNvSpPr txBox="1"/>
          <p:nvPr/>
        </p:nvSpPr>
        <p:spPr>
          <a:xfrm>
            <a:off x="181877" y="4895887"/>
            <a:ext cx="729329" cy="307775"/>
          </a:xfrm>
          <a:prstGeom prst="rect">
            <a:avLst/>
          </a:prstGeom>
          <a:noFill/>
        </p:spPr>
        <p:txBody>
          <a:bodyPr wrap="square" rtlCol="0">
            <a:spAutoFit/>
          </a:bodyPr>
          <a:lstStyle/>
          <a:p>
            <a:pPr algn="ctr"/>
            <a:r>
              <a:rPr lang="en-US" sz="1400" dirty="0" smtClean="0">
                <a:solidFill>
                  <a:srgbClr val="9394BE"/>
                </a:solidFill>
              </a:rPr>
              <a:t>par</a:t>
            </a:r>
            <a:endParaRPr lang="en-US" sz="1400" dirty="0">
              <a:solidFill>
                <a:srgbClr val="9394BE"/>
              </a:solidFill>
            </a:endParaRPr>
          </a:p>
        </p:txBody>
      </p:sp>
      <p:sp>
        <p:nvSpPr>
          <p:cNvPr id="78" name="Rectangle 77"/>
          <p:cNvSpPr/>
          <p:nvPr/>
        </p:nvSpPr>
        <p:spPr>
          <a:xfrm>
            <a:off x="7668344" y="3717033"/>
            <a:ext cx="241705" cy="423206"/>
          </a:xfrm>
          <a:prstGeom prst="rect">
            <a:avLst/>
          </a:prstGeom>
          <a:solidFill>
            <a:schemeClr val="bg1"/>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sz="1400" dirty="0"/>
          </a:p>
        </p:txBody>
      </p:sp>
      <p:cxnSp>
        <p:nvCxnSpPr>
          <p:cNvPr id="79" name="Straight Arrow Connector 78"/>
          <p:cNvCxnSpPr/>
          <p:nvPr/>
        </p:nvCxnSpPr>
        <p:spPr>
          <a:xfrm>
            <a:off x="5997937" y="3717032"/>
            <a:ext cx="1670407" cy="0"/>
          </a:xfrm>
          <a:prstGeom prst="straightConnector1">
            <a:avLst/>
          </a:prstGeom>
          <a:ln>
            <a:tailEnd type="triangle" w="lg" len="med"/>
          </a:ln>
        </p:spPr>
        <p:style>
          <a:lnRef idx="2">
            <a:schemeClr val="accent1"/>
          </a:lnRef>
          <a:fillRef idx="0">
            <a:schemeClr val="accent1"/>
          </a:fillRef>
          <a:effectRef idx="1">
            <a:schemeClr val="accent1"/>
          </a:effectRef>
          <a:fontRef idx="minor">
            <a:schemeClr val="tx1"/>
          </a:fontRef>
        </p:style>
      </p:cxnSp>
      <p:sp>
        <p:nvSpPr>
          <p:cNvPr id="80" name="TextBox 79"/>
          <p:cNvSpPr txBox="1"/>
          <p:nvPr/>
        </p:nvSpPr>
        <p:spPr>
          <a:xfrm>
            <a:off x="5850511" y="3409835"/>
            <a:ext cx="1961849" cy="307777"/>
          </a:xfrm>
          <a:prstGeom prst="rect">
            <a:avLst/>
          </a:prstGeom>
          <a:noFill/>
        </p:spPr>
        <p:txBody>
          <a:bodyPr wrap="square" rtlCol="0">
            <a:spAutoFit/>
          </a:bodyPr>
          <a:lstStyle/>
          <a:p>
            <a:pPr algn="ctr"/>
            <a:r>
              <a:rPr lang="en-US" sz="1400" dirty="0" err="1" smtClean="0">
                <a:solidFill>
                  <a:schemeClr val="tx2"/>
                </a:solidFill>
              </a:rPr>
              <a:t>getProof</a:t>
            </a:r>
            <a:r>
              <a:rPr lang="en-US" sz="1400" dirty="0" smtClean="0">
                <a:solidFill>
                  <a:schemeClr val="tx2"/>
                </a:solidFill>
              </a:rPr>
              <a:t>()</a:t>
            </a:r>
            <a:endParaRPr lang="en-US" sz="1400" dirty="0">
              <a:solidFill>
                <a:schemeClr val="tx2"/>
              </a:solidFill>
            </a:endParaRPr>
          </a:p>
        </p:txBody>
      </p:sp>
      <p:cxnSp>
        <p:nvCxnSpPr>
          <p:cNvPr id="85" name="Straight Arrow Connector 84"/>
          <p:cNvCxnSpPr/>
          <p:nvPr/>
        </p:nvCxnSpPr>
        <p:spPr>
          <a:xfrm flipH="1">
            <a:off x="5995545" y="4140238"/>
            <a:ext cx="1672799" cy="4047"/>
          </a:xfrm>
          <a:prstGeom prst="straightConnector1">
            <a:avLst/>
          </a:prstGeom>
          <a:ln>
            <a:prstDash val="sysDash"/>
            <a:tailEnd type="arrow" w="lg" len="med"/>
          </a:ln>
        </p:spPr>
        <p:style>
          <a:lnRef idx="2">
            <a:schemeClr val="accent1"/>
          </a:lnRef>
          <a:fillRef idx="0">
            <a:schemeClr val="accent1"/>
          </a:fillRef>
          <a:effectRef idx="1">
            <a:schemeClr val="accent1"/>
          </a:effectRef>
          <a:fontRef idx="minor">
            <a:schemeClr val="tx1"/>
          </a:fontRef>
        </p:style>
      </p:cxnSp>
      <p:sp>
        <p:nvSpPr>
          <p:cNvPr id="86" name="TextBox 85"/>
          <p:cNvSpPr txBox="1"/>
          <p:nvPr/>
        </p:nvSpPr>
        <p:spPr>
          <a:xfrm>
            <a:off x="5816695" y="3836508"/>
            <a:ext cx="1961849" cy="307777"/>
          </a:xfrm>
          <a:prstGeom prst="rect">
            <a:avLst/>
          </a:prstGeom>
          <a:noFill/>
        </p:spPr>
        <p:txBody>
          <a:bodyPr wrap="square" rtlCol="0">
            <a:spAutoFit/>
          </a:bodyPr>
          <a:lstStyle/>
          <a:p>
            <a:pPr algn="ctr"/>
            <a:r>
              <a:rPr lang="en-US" sz="1400" dirty="0" err="1" smtClean="0">
                <a:solidFill>
                  <a:schemeClr val="tx2"/>
                </a:solidFill>
              </a:rPr>
              <a:t>proofReadCopy</a:t>
            </a:r>
            <a:endParaRPr lang="en-US" sz="1400" dirty="0">
              <a:solidFill>
                <a:schemeClr val="tx2"/>
              </a:solidFill>
            </a:endParaRPr>
          </a:p>
        </p:txBody>
      </p:sp>
      <p:sp>
        <p:nvSpPr>
          <p:cNvPr id="87" name="Rectangle 86"/>
          <p:cNvSpPr/>
          <p:nvPr/>
        </p:nvSpPr>
        <p:spPr>
          <a:xfrm>
            <a:off x="5117575" y="3337827"/>
            <a:ext cx="3255011" cy="955269"/>
          </a:xfrm>
          <a:prstGeom prst="rect">
            <a:avLst/>
          </a:prstGeom>
          <a:noFill/>
          <a:ln>
            <a:solidFill>
              <a:schemeClr val="accent1">
                <a:lumMod val="40000"/>
                <a:lumOff val="60000"/>
              </a:schemeClr>
            </a:solidFill>
          </a:ln>
          <a:effectLst/>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sz="1400" dirty="0"/>
          </a:p>
        </p:txBody>
      </p:sp>
      <p:sp>
        <p:nvSpPr>
          <p:cNvPr id="88" name="Snip Single Corner Rectangle 87"/>
          <p:cNvSpPr/>
          <p:nvPr/>
        </p:nvSpPr>
        <p:spPr>
          <a:xfrm flipV="1">
            <a:off x="5117575" y="3337826"/>
            <a:ext cx="543794" cy="336273"/>
          </a:xfrm>
          <a:prstGeom prst="snip1Rect">
            <a:avLst>
              <a:gd name="adj" fmla="val 50000"/>
            </a:avLst>
          </a:prstGeom>
          <a:solidFill>
            <a:schemeClr val="bg1"/>
          </a:solidFill>
          <a:ln>
            <a:solidFill>
              <a:schemeClr val="accent1">
                <a:lumMod val="40000"/>
                <a:lumOff val="60000"/>
              </a:schemeClr>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accent1"/>
              </a:solidFill>
            </a:endParaRPr>
          </a:p>
        </p:txBody>
      </p:sp>
      <p:sp>
        <p:nvSpPr>
          <p:cNvPr id="89" name="TextBox 88"/>
          <p:cNvSpPr txBox="1"/>
          <p:nvPr/>
        </p:nvSpPr>
        <p:spPr>
          <a:xfrm>
            <a:off x="5117575" y="3337827"/>
            <a:ext cx="543794" cy="307775"/>
          </a:xfrm>
          <a:prstGeom prst="rect">
            <a:avLst/>
          </a:prstGeom>
          <a:noFill/>
        </p:spPr>
        <p:txBody>
          <a:bodyPr wrap="square" rtlCol="0">
            <a:spAutoFit/>
          </a:bodyPr>
          <a:lstStyle/>
          <a:p>
            <a:pPr algn="ctr"/>
            <a:r>
              <a:rPr lang="en-US" sz="1400" dirty="0" smtClean="0">
                <a:solidFill>
                  <a:srgbClr val="9394BE"/>
                </a:solidFill>
              </a:rPr>
              <a:t>opt</a:t>
            </a:r>
            <a:endParaRPr lang="en-US" sz="1400" dirty="0">
              <a:solidFill>
                <a:srgbClr val="9394BE"/>
              </a:solidFill>
            </a:endParaRPr>
          </a:p>
        </p:txBody>
      </p:sp>
      <p:sp>
        <p:nvSpPr>
          <p:cNvPr id="50" name="Snip Single Corner Rectangle 49"/>
          <p:cNvSpPr/>
          <p:nvPr/>
        </p:nvSpPr>
        <p:spPr>
          <a:xfrm flipV="1">
            <a:off x="189412" y="1350884"/>
            <a:ext cx="706335" cy="336273"/>
          </a:xfrm>
          <a:prstGeom prst="snip1Rect">
            <a:avLst>
              <a:gd name="adj" fmla="val 50000"/>
            </a:avLst>
          </a:prstGeom>
          <a:solidFill>
            <a:schemeClr val="bg1"/>
          </a:solidFill>
          <a:ln>
            <a:solidFill>
              <a:schemeClr val="accent1">
                <a:lumMod val="40000"/>
                <a:lumOff val="60000"/>
              </a:schemeClr>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accent1"/>
              </a:solidFill>
            </a:endParaRPr>
          </a:p>
        </p:txBody>
      </p:sp>
      <p:sp>
        <p:nvSpPr>
          <p:cNvPr id="51" name="TextBox 50"/>
          <p:cNvSpPr txBox="1"/>
          <p:nvPr/>
        </p:nvSpPr>
        <p:spPr>
          <a:xfrm>
            <a:off x="179513" y="1333900"/>
            <a:ext cx="729329" cy="307775"/>
          </a:xfrm>
          <a:prstGeom prst="rect">
            <a:avLst/>
          </a:prstGeom>
          <a:noFill/>
        </p:spPr>
        <p:txBody>
          <a:bodyPr wrap="square" rtlCol="0">
            <a:spAutoFit/>
          </a:bodyPr>
          <a:lstStyle/>
          <a:p>
            <a:pPr algn="ctr"/>
            <a:r>
              <a:rPr lang="en-US" sz="1400" dirty="0" smtClean="0">
                <a:solidFill>
                  <a:schemeClr val="accent1">
                    <a:lumMod val="60000"/>
                    <a:lumOff val="40000"/>
                  </a:schemeClr>
                </a:solidFill>
              </a:rPr>
              <a:t>alt</a:t>
            </a:r>
            <a:endParaRPr lang="en-US" sz="1400" dirty="0">
              <a:solidFill>
                <a:schemeClr val="accent1">
                  <a:lumMod val="60000"/>
                  <a:lumOff val="40000"/>
                </a:schemeClr>
              </a:solidFill>
            </a:endParaRPr>
          </a:p>
        </p:txBody>
      </p:sp>
    </p:spTree>
    <p:extLst>
      <p:ext uri="{BB962C8B-B14F-4D97-AF65-F5344CB8AC3E}">
        <p14:creationId xmlns:p14="http://schemas.microsoft.com/office/powerpoint/2010/main" val="1324587526"/>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 name="TextBox 55"/>
          <p:cNvSpPr txBox="1"/>
          <p:nvPr/>
        </p:nvSpPr>
        <p:spPr>
          <a:xfrm>
            <a:off x="5076056" y="3687415"/>
            <a:ext cx="699120" cy="461665"/>
          </a:xfrm>
          <a:prstGeom prst="rect">
            <a:avLst/>
          </a:prstGeom>
          <a:solidFill>
            <a:schemeClr val="bg1"/>
          </a:solidFill>
        </p:spPr>
        <p:txBody>
          <a:bodyPr wrap="square" rtlCol="0">
            <a:spAutoFit/>
          </a:bodyPr>
          <a:lstStyle/>
          <a:p>
            <a:pPr algn="ctr"/>
            <a:r>
              <a:rPr lang="en-US" sz="1200" dirty="0" smtClean="0">
                <a:solidFill>
                  <a:schemeClr val="accent1">
                    <a:lumMod val="60000"/>
                    <a:lumOff val="40000"/>
                  </a:schemeClr>
                </a:solidFill>
              </a:rPr>
              <a:t>[proof</a:t>
            </a:r>
          </a:p>
          <a:p>
            <a:pPr algn="ctr"/>
            <a:r>
              <a:rPr lang="en-US" sz="1200" dirty="0" smtClean="0">
                <a:solidFill>
                  <a:schemeClr val="accent1">
                    <a:lumMod val="60000"/>
                    <a:lumOff val="40000"/>
                  </a:schemeClr>
                </a:solidFill>
              </a:rPr>
              <a:t>= true]</a:t>
            </a:r>
            <a:endParaRPr lang="en-US" sz="1200" dirty="0">
              <a:solidFill>
                <a:schemeClr val="accent1">
                  <a:lumMod val="60000"/>
                  <a:lumOff val="40000"/>
                </a:schemeClr>
              </a:solidFill>
            </a:endParaRPr>
          </a:p>
        </p:txBody>
      </p:sp>
      <p:cxnSp>
        <p:nvCxnSpPr>
          <p:cNvPr id="4" name="Straight Arrow Connector 3"/>
          <p:cNvCxnSpPr/>
          <p:nvPr/>
        </p:nvCxnSpPr>
        <p:spPr>
          <a:xfrm flipH="1">
            <a:off x="5850511" y="1196752"/>
            <a:ext cx="17634" cy="5400600"/>
          </a:xfrm>
          <a:prstGeom prst="straightConnector1">
            <a:avLst/>
          </a:prstGeom>
          <a:ln>
            <a:prstDash val="dash"/>
            <a:tailEnd type="none" w="lg" len="med"/>
          </a:ln>
        </p:spPr>
        <p:style>
          <a:lnRef idx="2">
            <a:schemeClr val="accent1"/>
          </a:lnRef>
          <a:fillRef idx="0">
            <a:schemeClr val="accent1"/>
          </a:fillRef>
          <a:effectRef idx="1">
            <a:schemeClr val="accent1"/>
          </a:effectRef>
          <a:fontRef idx="minor">
            <a:schemeClr val="tx1"/>
          </a:fontRef>
        </p:style>
      </p:cxnSp>
      <p:sp>
        <p:nvSpPr>
          <p:cNvPr id="6" name="Rectangle 5"/>
          <p:cNvSpPr/>
          <p:nvPr/>
        </p:nvSpPr>
        <p:spPr>
          <a:xfrm>
            <a:off x="4932040" y="692696"/>
            <a:ext cx="1800200" cy="504056"/>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en-US" sz="1400" dirty="0" smtClean="0"/>
              <a:t>assesse :</a:t>
            </a:r>
          </a:p>
          <a:p>
            <a:pPr algn="ctr"/>
            <a:r>
              <a:rPr lang="en-US" sz="1400" dirty="0" smtClean="0"/>
              <a:t>Student</a:t>
            </a:r>
            <a:endParaRPr lang="en-US" sz="1400" dirty="0"/>
          </a:p>
        </p:txBody>
      </p:sp>
      <p:cxnSp>
        <p:nvCxnSpPr>
          <p:cNvPr id="7" name="Straight Arrow Connector 6"/>
          <p:cNvCxnSpPr/>
          <p:nvPr/>
        </p:nvCxnSpPr>
        <p:spPr>
          <a:xfrm flipH="1">
            <a:off x="3146589" y="1196752"/>
            <a:ext cx="39628" cy="5400600"/>
          </a:xfrm>
          <a:prstGeom prst="straightConnector1">
            <a:avLst/>
          </a:prstGeom>
          <a:ln>
            <a:prstDash val="dash"/>
            <a:tailEnd type="none" w="lg" len="med"/>
          </a:ln>
        </p:spPr>
        <p:style>
          <a:lnRef idx="2">
            <a:schemeClr val="accent1"/>
          </a:lnRef>
          <a:fillRef idx="0">
            <a:schemeClr val="accent1"/>
          </a:fillRef>
          <a:effectRef idx="1">
            <a:schemeClr val="accent1"/>
          </a:effectRef>
          <a:fontRef idx="minor">
            <a:schemeClr val="tx1"/>
          </a:fontRef>
        </p:style>
      </p:cxnSp>
      <p:sp>
        <p:nvSpPr>
          <p:cNvPr id="8" name="Rectangle 7"/>
          <p:cNvSpPr/>
          <p:nvPr/>
        </p:nvSpPr>
        <p:spPr>
          <a:xfrm>
            <a:off x="2411760" y="692696"/>
            <a:ext cx="1800200" cy="504056"/>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en-US" sz="1400" dirty="0" err="1" smtClean="0"/>
              <a:t>ecshandin</a:t>
            </a:r>
            <a:r>
              <a:rPr lang="en-US" sz="1400" dirty="0" smtClean="0"/>
              <a:t> : </a:t>
            </a:r>
            <a:r>
              <a:rPr lang="en-US" sz="1400" dirty="0" err="1" smtClean="0"/>
              <a:t>AssessmentSystem</a:t>
            </a:r>
            <a:endParaRPr lang="en-US" sz="1400" dirty="0"/>
          </a:p>
        </p:txBody>
      </p:sp>
      <p:cxnSp>
        <p:nvCxnSpPr>
          <p:cNvPr id="9" name="Straight Arrow Connector 8"/>
          <p:cNvCxnSpPr/>
          <p:nvPr/>
        </p:nvCxnSpPr>
        <p:spPr>
          <a:xfrm flipH="1">
            <a:off x="1115616" y="1196752"/>
            <a:ext cx="72008" cy="5472608"/>
          </a:xfrm>
          <a:prstGeom prst="straightConnector1">
            <a:avLst/>
          </a:prstGeom>
          <a:ln>
            <a:prstDash val="dash"/>
            <a:tailEnd type="none" w="lg" len="med"/>
          </a:ln>
        </p:spPr>
        <p:style>
          <a:lnRef idx="2">
            <a:schemeClr val="accent1"/>
          </a:lnRef>
          <a:fillRef idx="0">
            <a:schemeClr val="accent1"/>
          </a:fillRef>
          <a:effectRef idx="1">
            <a:schemeClr val="accent1"/>
          </a:effectRef>
          <a:fontRef idx="minor">
            <a:schemeClr val="tx1"/>
          </a:fontRef>
        </p:style>
      </p:cxnSp>
      <p:sp>
        <p:nvSpPr>
          <p:cNvPr id="10" name="Rectangle 9"/>
          <p:cNvSpPr/>
          <p:nvPr/>
        </p:nvSpPr>
        <p:spPr>
          <a:xfrm>
            <a:off x="179512" y="692696"/>
            <a:ext cx="1800200" cy="504056"/>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en-US" sz="1400" dirty="0" smtClean="0"/>
              <a:t>tutor : </a:t>
            </a:r>
            <a:r>
              <a:rPr lang="en-US" sz="1400" dirty="0" err="1" smtClean="0"/>
              <a:t>AcademicStaff</a:t>
            </a:r>
            <a:endParaRPr lang="en-US" sz="1400" dirty="0"/>
          </a:p>
        </p:txBody>
      </p:sp>
      <p:cxnSp>
        <p:nvCxnSpPr>
          <p:cNvPr id="11" name="Straight Arrow Connector 10"/>
          <p:cNvCxnSpPr/>
          <p:nvPr/>
        </p:nvCxnSpPr>
        <p:spPr>
          <a:xfrm flipH="1">
            <a:off x="7812360" y="1234572"/>
            <a:ext cx="2" cy="5362780"/>
          </a:xfrm>
          <a:prstGeom prst="straightConnector1">
            <a:avLst/>
          </a:prstGeom>
          <a:ln>
            <a:prstDash val="dash"/>
            <a:tailEnd type="none" w="lg" len="med"/>
          </a:ln>
        </p:spPr>
        <p:style>
          <a:lnRef idx="2">
            <a:schemeClr val="accent1"/>
          </a:lnRef>
          <a:fillRef idx="0">
            <a:schemeClr val="accent1"/>
          </a:fillRef>
          <a:effectRef idx="1">
            <a:schemeClr val="accent1"/>
          </a:effectRef>
          <a:fontRef idx="minor">
            <a:schemeClr val="tx1"/>
          </a:fontRef>
        </p:style>
      </p:cxnSp>
      <p:sp>
        <p:nvSpPr>
          <p:cNvPr id="12" name="Rectangle 11"/>
          <p:cNvSpPr/>
          <p:nvPr/>
        </p:nvSpPr>
        <p:spPr>
          <a:xfrm>
            <a:off x="6948264" y="692696"/>
            <a:ext cx="1800200" cy="504056"/>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en-US" sz="1400" dirty="0" smtClean="0"/>
              <a:t>reader: </a:t>
            </a:r>
          </a:p>
          <a:p>
            <a:pPr algn="ctr"/>
            <a:r>
              <a:rPr lang="en-US" sz="1400" dirty="0" err="1" smtClean="0"/>
              <a:t>ProofReader</a:t>
            </a:r>
            <a:endParaRPr lang="en-US" sz="1400" dirty="0"/>
          </a:p>
        </p:txBody>
      </p:sp>
      <p:sp>
        <p:nvSpPr>
          <p:cNvPr id="13" name="Rectangle 12"/>
          <p:cNvSpPr/>
          <p:nvPr/>
        </p:nvSpPr>
        <p:spPr>
          <a:xfrm>
            <a:off x="3034955" y="2299041"/>
            <a:ext cx="259836" cy="2354095"/>
          </a:xfrm>
          <a:prstGeom prst="rect">
            <a:avLst/>
          </a:prstGeom>
          <a:solidFill>
            <a:schemeClr val="bg1"/>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sz="1400" dirty="0"/>
          </a:p>
        </p:txBody>
      </p:sp>
      <p:cxnSp>
        <p:nvCxnSpPr>
          <p:cNvPr id="14" name="Straight Arrow Connector 13"/>
          <p:cNvCxnSpPr/>
          <p:nvPr/>
        </p:nvCxnSpPr>
        <p:spPr>
          <a:xfrm>
            <a:off x="1156662" y="2762937"/>
            <a:ext cx="1854573" cy="0"/>
          </a:xfrm>
          <a:prstGeom prst="straightConnector1">
            <a:avLst/>
          </a:prstGeom>
          <a:ln>
            <a:tailEnd type="triangle" w="lg" len="med"/>
          </a:ln>
        </p:spPr>
        <p:style>
          <a:lnRef idx="2">
            <a:schemeClr val="accent1"/>
          </a:lnRef>
          <a:fillRef idx="0">
            <a:schemeClr val="accent1"/>
          </a:fillRef>
          <a:effectRef idx="1">
            <a:schemeClr val="accent1"/>
          </a:effectRef>
          <a:fontRef idx="minor">
            <a:schemeClr val="tx1"/>
          </a:fontRef>
        </p:style>
      </p:cxnSp>
      <p:sp>
        <p:nvSpPr>
          <p:cNvPr id="17" name="TextBox 16"/>
          <p:cNvSpPr txBox="1"/>
          <p:nvPr/>
        </p:nvSpPr>
        <p:spPr>
          <a:xfrm>
            <a:off x="1187624" y="2420888"/>
            <a:ext cx="1872208" cy="307777"/>
          </a:xfrm>
          <a:prstGeom prst="rect">
            <a:avLst/>
          </a:prstGeom>
          <a:noFill/>
        </p:spPr>
        <p:txBody>
          <a:bodyPr wrap="square" rtlCol="0">
            <a:spAutoFit/>
          </a:bodyPr>
          <a:lstStyle/>
          <a:p>
            <a:pPr algn="ctr"/>
            <a:r>
              <a:rPr lang="en-US" sz="1400" dirty="0" err="1" smtClean="0">
                <a:solidFill>
                  <a:schemeClr val="tx2"/>
                </a:solidFill>
              </a:rPr>
              <a:t>setNewCswk</a:t>
            </a:r>
            <a:r>
              <a:rPr lang="en-US" sz="1400" dirty="0" smtClean="0">
                <a:solidFill>
                  <a:schemeClr val="tx2"/>
                </a:solidFill>
              </a:rPr>
              <a:t>()</a:t>
            </a:r>
            <a:endParaRPr lang="en-US" sz="1400" dirty="0">
              <a:solidFill>
                <a:schemeClr val="tx2"/>
              </a:solidFill>
            </a:endParaRPr>
          </a:p>
        </p:txBody>
      </p:sp>
      <p:cxnSp>
        <p:nvCxnSpPr>
          <p:cNvPr id="18" name="Straight Arrow Connector 17"/>
          <p:cNvCxnSpPr/>
          <p:nvPr/>
        </p:nvCxnSpPr>
        <p:spPr>
          <a:xfrm>
            <a:off x="3276660" y="3150260"/>
            <a:ext cx="2461134" cy="0"/>
          </a:xfrm>
          <a:prstGeom prst="straightConnector1">
            <a:avLst/>
          </a:prstGeom>
          <a:ln>
            <a:tailEnd type="triangle" w="lg" len="med"/>
          </a:ln>
        </p:spPr>
        <p:style>
          <a:lnRef idx="2">
            <a:schemeClr val="accent1"/>
          </a:lnRef>
          <a:fillRef idx="0">
            <a:schemeClr val="accent1"/>
          </a:fillRef>
          <a:effectRef idx="1">
            <a:schemeClr val="accent1"/>
          </a:effectRef>
          <a:fontRef idx="minor">
            <a:schemeClr val="tx1"/>
          </a:fontRef>
        </p:style>
      </p:cxnSp>
      <p:sp>
        <p:nvSpPr>
          <p:cNvPr id="19" name="TextBox 18"/>
          <p:cNvSpPr txBox="1"/>
          <p:nvPr/>
        </p:nvSpPr>
        <p:spPr>
          <a:xfrm>
            <a:off x="3546255" y="2780928"/>
            <a:ext cx="1961849" cy="307777"/>
          </a:xfrm>
          <a:prstGeom prst="rect">
            <a:avLst/>
          </a:prstGeom>
          <a:noFill/>
        </p:spPr>
        <p:txBody>
          <a:bodyPr wrap="square" rtlCol="0">
            <a:spAutoFit/>
          </a:bodyPr>
          <a:lstStyle/>
          <a:p>
            <a:pPr algn="ctr"/>
            <a:r>
              <a:rPr lang="en-US" sz="1400" dirty="0" err="1" smtClean="0">
                <a:solidFill>
                  <a:schemeClr val="tx2"/>
                </a:solidFill>
              </a:rPr>
              <a:t>alertStudentToCswk</a:t>
            </a:r>
            <a:r>
              <a:rPr lang="en-US" sz="1400" dirty="0" smtClean="0">
                <a:solidFill>
                  <a:schemeClr val="tx2"/>
                </a:solidFill>
              </a:rPr>
              <a:t>()</a:t>
            </a:r>
            <a:endParaRPr lang="en-US" sz="1400" dirty="0">
              <a:solidFill>
                <a:schemeClr val="tx2"/>
              </a:solidFill>
            </a:endParaRPr>
          </a:p>
        </p:txBody>
      </p:sp>
      <p:cxnSp>
        <p:nvCxnSpPr>
          <p:cNvPr id="21" name="Straight Arrow Connector 20"/>
          <p:cNvCxnSpPr/>
          <p:nvPr/>
        </p:nvCxnSpPr>
        <p:spPr>
          <a:xfrm flipH="1">
            <a:off x="3258222" y="4437112"/>
            <a:ext cx="2479572" cy="0"/>
          </a:xfrm>
          <a:prstGeom prst="straightConnector1">
            <a:avLst/>
          </a:prstGeom>
          <a:ln>
            <a:prstDash val="sysDash"/>
            <a:tailEnd type="arrow" w="lg" len="med"/>
          </a:ln>
        </p:spPr>
        <p:style>
          <a:lnRef idx="2">
            <a:schemeClr val="accent1"/>
          </a:lnRef>
          <a:fillRef idx="0">
            <a:schemeClr val="accent1"/>
          </a:fillRef>
          <a:effectRef idx="1">
            <a:schemeClr val="accent1"/>
          </a:effectRef>
          <a:fontRef idx="minor">
            <a:schemeClr val="tx1"/>
          </a:fontRef>
        </p:style>
      </p:cxnSp>
      <p:sp>
        <p:nvSpPr>
          <p:cNvPr id="24" name="TextBox 23"/>
          <p:cNvSpPr txBox="1"/>
          <p:nvPr/>
        </p:nvSpPr>
        <p:spPr>
          <a:xfrm>
            <a:off x="3301618" y="4030842"/>
            <a:ext cx="1925281" cy="307777"/>
          </a:xfrm>
          <a:prstGeom prst="rect">
            <a:avLst/>
          </a:prstGeom>
          <a:noFill/>
        </p:spPr>
        <p:txBody>
          <a:bodyPr wrap="square" rtlCol="0">
            <a:spAutoFit/>
          </a:bodyPr>
          <a:lstStyle/>
          <a:p>
            <a:pPr algn="ctr"/>
            <a:r>
              <a:rPr lang="en-US" sz="1400" dirty="0" err="1" smtClean="0">
                <a:solidFill>
                  <a:schemeClr val="tx2"/>
                </a:solidFill>
              </a:rPr>
              <a:t>submittedCswk</a:t>
            </a:r>
            <a:endParaRPr lang="en-US" sz="1400" dirty="0">
              <a:solidFill>
                <a:schemeClr val="tx2"/>
              </a:solidFill>
            </a:endParaRPr>
          </a:p>
        </p:txBody>
      </p:sp>
      <p:cxnSp>
        <p:nvCxnSpPr>
          <p:cNvPr id="25" name="Straight Arrow Connector 24"/>
          <p:cNvCxnSpPr/>
          <p:nvPr/>
        </p:nvCxnSpPr>
        <p:spPr>
          <a:xfrm flipH="1">
            <a:off x="1253221" y="4653136"/>
            <a:ext cx="1788978" cy="0"/>
          </a:xfrm>
          <a:prstGeom prst="straightConnector1">
            <a:avLst/>
          </a:prstGeom>
          <a:ln>
            <a:prstDash val="sysDash"/>
            <a:tailEnd type="arrow" w="lg" len="med"/>
          </a:ln>
        </p:spPr>
        <p:style>
          <a:lnRef idx="2">
            <a:schemeClr val="accent1"/>
          </a:lnRef>
          <a:fillRef idx="0">
            <a:schemeClr val="accent1"/>
          </a:fillRef>
          <a:effectRef idx="1">
            <a:schemeClr val="accent1"/>
          </a:effectRef>
          <a:fontRef idx="minor">
            <a:schemeClr val="tx1"/>
          </a:fontRef>
        </p:style>
      </p:cxnSp>
      <p:sp>
        <p:nvSpPr>
          <p:cNvPr id="26" name="TextBox 25"/>
          <p:cNvSpPr txBox="1"/>
          <p:nvPr/>
        </p:nvSpPr>
        <p:spPr>
          <a:xfrm>
            <a:off x="1128946" y="4273351"/>
            <a:ext cx="1961849" cy="307777"/>
          </a:xfrm>
          <a:prstGeom prst="rect">
            <a:avLst/>
          </a:prstGeom>
          <a:noFill/>
        </p:spPr>
        <p:txBody>
          <a:bodyPr wrap="square" rtlCol="0">
            <a:spAutoFit/>
          </a:bodyPr>
          <a:lstStyle/>
          <a:p>
            <a:pPr algn="ctr"/>
            <a:r>
              <a:rPr lang="en-US" sz="1400" dirty="0" err="1" smtClean="0">
                <a:solidFill>
                  <a:schemeClr val="tx2"/>
                </a:solidFill>
              </a:rPr>
              <a:t>submittedCswk</a:t>
            </a:r>
            <a:endParaRPr lang="en-US" sz="1400" dirty="0">
              <a:solidFill>
                <a:schemeClr val="tx2"/>
              </a:solidFill>
            </a:endParaRPr>
          </a:p>
        </p:txBody>
      </p:sp>
      <p:cxnSp>
        <p:nvCxnSpPr>
          <p:cNvPr id="28" name="Straight Arrow Connector 27"/>
          <p:cNvCxnSpPr/>
          <p:nvPr/>
        </p:nvCxnSpPr>
        <p:spPr>
          <a:xfrm>
            <a:off x="1115616" y="5325342"/>
            <a:ext cx="1926583" cy="0"/>
          </a:xfrm>
          <a:prstGeom prst="straightConnector1">
            <a:avLst/>
          </a:prstGeom>
          <a:ln>
            <a:tailEnd type="triangle" w="lg" len="med"/>
          </a:ln>
        </p:spPr>
        <p:style>
          <a:lnRef idx="2">
            <a:schemeClr val="accent1"/>
          </a:lnRef>
          <a:fillRef idx="0">
            <a:schemeClr val="accent1"/>
          </a:fillRef>
          <a:effectRef idx="1">
            <a:schemeClr val="accent1"/>
          </a:effectRef>
          <a:fontRef idx="minor">
            <a:schemeClr val="tx1"/>
          </a:fontRef>
        </p:style>
      </p:cxnSp>
      <p:sp>
        <p:nvSpPr>
          <p:cNvPr id="30" name="TextBox 29"/>
          <p:cNvSpPr txBox="1"/>
          <p:nvPr/>
        </p:nvSpPr>
        <p:spPr>
          <a:xfrm>
            <a:off x="1155396" y="5017565"/>
            <a:ext cx="1872208" cy="307777"/>
          </a:xfrm>
          <a:prstGeom prst="rect">
            <a:avLst/>
          </a:prstGeom>
          <a:noFill/>
        </p:spPr>
        <p:txBody>
          <a:bodyPr wrap="square" rtlCol="0">
            <a:spAutoFit/>
          </a:bodyPr>
          <a:lstStyle/>
          <a:p>
            <a:pPr algn="ctr"/>
            <a:r>
              <a:rPr lang="en-US" sz="1400" dirty="0" err="1" smtClean="0">
                <a:solidFill>
                  <a:schemeClr val="tx2"/>
                </a:solidFill>
              </a:rPr>
              <a:t>sendFeedback</a:t>
            </a:r>
            <a:r>
              <a:rPr lang="en-US" sz="1400" dirty="0" smtClean="0">
                <a:solidFill>
                  <a:schemeClr val="tx2"/>
                </a:solidFill>
              </a:rPr>
              <a:t>()</a:t>
            </a:r>
            <a:endParaRPr lang="en-US" sz="1400" dirty="0">
              <a:solidFill>
                <a:schemeClr val="tx2"/>
              </a:solidFill>
            </a:endParaRPr>
          </a:p>
        </p:txBody>
      </p:sp>
      <p:sp>
        <p:nvSpPr>
          <p:cNvPr id="31" name="Rectangle 30"/>
          <p:cNvSpPr/>
          <p:nvPr/>
        </p:nvSpPr>
        <p:spPr>
          <a:xfrm>
            <a:off x="3034955" y="5325343"/>
            <a:ext cx="241705" cy="913630"/>
          </a:xfrm>
          <a:prstGeom prst="rect">
            <a:avLst/>
          </a:prstGeom>
          <a:solidFill>
            <a:schemeClr val="bg1"/>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sz="1400" dirty="0"/>
          </a:p>
        </p:txBody>
      </p:sp>
      <p:cxnSp>
        <p:nvCxnSpPr>
          <p:cNvPr id="33" name="Straight Arrow Connector 32"/>
          <p:cNvCxnSpPr/>
          <p:nvPr/>
        </p:nvCxnSpPr>
        <p:spPr>
          <a:xfrm>
            <a:off x="3258222" y="5561111"/>
            <a:ext cx="2479572" cy="1"/>
          </a:xfrm>
          <a:prstGeom prst="straightConnector1">
            <a:avLst/>
          </a:prstGeom>
          <a:ln>
            <a:tailEnd type="triangle" w="lg" len="med"/>
          </a:ln>
        </p:spPr>
        <p:style>
          <a:lnRef idx="2">
            <a:schemeClr val="accent1"/>
          </a:lnRef>
          <a:fillRef idx="0">
            <a:schemeClr val="accent1"/>
          </a:fillRef>
          <a:effectRef idx="1">
            <a:schemeClr val="accent1"/>
          </a:effectRef>
          <a:fontRef idx="minor">
            <a:schemeClr val="tx1"/>
          </a:fontRef>
        </p:style>
      </p:cxnSp>
      <p:sp>
        <p:nvSpPr>
          <p:cNvPr id="34" name="TextBox 33"/>
          <p:cNvSpPr txBox="1"/>
          <p:nvPr/>
        </p:nvSpPr>
        <p:spPr>
          <a:xfrm>
            <a:off x="3275856" y="5181326"/>
            <a:ext cx="1872208" cy="307777"/>
          </a:xfrm>
          <a:prstGeom prst="rect">
            <a:avLst/>
          </a:prstGeom>
          <a:noFill/>
        </p:spPr>
        <p:txBody>
          <a:bodyPr wrap="square" rtlCol="0">
            <a:spAutoFit/>
          </a:bodyPr>
          <a:lstStyle/>
          <a:p>
            <a:pPr algn="ctr"/>
            <a:r>
              <a:rPr lang="en-US" sz="1400" dirty="0" err="1" smtClean="0">
                <a:solidFill>
                  <a:schemeClr val="tx2"/>
                </a:solidFill>
              </a:rPr>
              <a:t>sendFeedback</a:t>
            </a:r>
            <a:r>
              <a:rPr lang="en-US" sz="1400" dirty="0" smtClean="0">
                <a:solidFill>
                  <a:schemeClr val="tx2"/>
                </a:solidFill>
              </a:rPr>
              <a:t>()</a:t>
            </a:r>
            <a:endParaRPr lang="en-US" sz="1400" dirty="0">
              <a:solidFill>
                <a:schemeClr val="tx2"/>
              </a:solidFill>
            </a:endParaRPr>
          </a:p>
        </p:txBody>
      </p:sp>
      <p:sp>
        <p:nvSpPr>
          <p:cNvPr id="35" name="TextBox 34"/>
          <p:cNvSpPr txBox="1"/>
          <p:nvPr/>
        </p:nvSpPr>
        <p:spPr>
          <a:xfrm>
            <a:off x="1162747" y="5707856"/>
            <a:ext cx="1872208" cy="307777"/>
          </a:xfrm>
          <a:prstGeom prst="rect">
            <a:avLst/>
          </a:prstGeom>
          <a:noFill/>
        </p:spPr>
        <p:txBody>
          <a:bodyPr wrap="square" rtlCol="0">
            <a:spAutoFit/>
          </a:bodyPr>
          <a:lstStyle/>
          <a:p>
            <a:pPr algn="ctr"/>
            <a:r>
              <a:rPr lang="en-US" sz="1400" dirty="0" err="1" smtClean="0">
                <a:solidFill>
                  <a:schemeClr val="tx2"/>
                </a:solidFill>
              </a:rPr>
              <a:t>sendMarks</a:t>
            </a:r>
            <a:r>
              <a:rPr lang="en-US" sz="1400" dirty="0" smtClean="0">
                <a:solidFill>
                  <a:schemeClr val="tx2"/>
                </a:solidFill>
              </a:rPr>
              <a:t>()</a:t>
            </a:r>
            <a:endParaRPr lang="en-US" sz="1400" dirty="0">
              <a:solidFill>
                <a:schemeClr val="tx2"/>
              </a:solidFill>
            </a:endParaRPr>
          </a:p>
        </p:txBody>
      </p:sp>
      <p:cxnSp>
        <p:nvCxnSpPr>
          <p:cNvPr id="36" name="Straight Arrow Connector 35"/>
          <p:cNvCxnSpPr/>
          <p:nvPr/>
        </p:nvCxnSpPr>
        <p:spPr>
          <a:xfrm>
            <a:off x="1115616" y="6045422"/>
            <a:ext cx="1926583" cy="0"/>
          </a:xfrm>
          <a:prstGeom prst="straightConnector1">
            <a:avLst/>
          </a:prstGeom>
          <a:ln>
            <a:tailEnd type="triangle" w="lg" len="med"/>
          </a:ln>
        </p:spPr>
        <p:style>
          <a:lnRef idx="2">
            <a:schemeClr val="accent1"/>
          </a:lnRef>
          <a:fillRef idx="0">
            <a:schemeClr val="accent1"/>
          </a:fillRef>
          <a:effectRef idx="1">
            <a:schemeClr val="accent1"/>
          </a:effectRef>
          <a:fontRef idx="minor">
            <a:schemeClr val="tx1"/>
          </a:fontRef>
        </p:style>
      </p:cxnSp>
      <p:sp>
        <p:nvSpPr>
          <p:cNvPr id="37" name="TextBox 36"/>
          <p:cNvSpPr txBox="1"/>
          <p:nvPr/>
        </p:nvSpPr>
        <p:spPr>
          <a:xfrm>
            <a:off x="3245367" y="5901406"/>
            <a:ext cx="1872208" cy="307777"/>
          </a:xfrm>
          <a:prstGeom prst="rect">
            <a:avLst/>
          </a:prstGeom>
          <a:noFill/>
        </p:spPr>
        <p:txBody>
          <a:bodyPr wrap="square" rtlCol="0">
            <a:spAutoFit/>
          </a:bodyPr>
          <a:lstStyle/>
          <a:p>
            <a:pPr algn="ctr"/>
            <a:r>
              <a:rPr lang="en-US" sz="1400" dirty="0" err="1" smtClean="0">
                <a:solidFill>
                  <a:schemeClr val="tx2"/>
                </a:solidFill>
              </a:rPr>
              <a:t>sendMarks</a:t>
            </a:r>
            <a:r>
              <a:rPr lang="en-US" sz="1400" dirty="0" smtClean="0">
                <a:solidFill>
                  <a:schemeClr val="tx2"/>
                </a:solidFill>
              </a:rPr>
              <a:t>()</a:t>
            </a:r>
            <a:endParaRPr lang="en-US" sz="1400" dirty="0">
              <a:solidFill>
                <a:schemeClr val="tx2"/>
              </a:solidFill>
            </a:endParaRPr>
          </a:p>
        </p:txBody>
      </p:sp>
      <p:cxnSp>
        <p:nvCxnSpPr>
          <p:cNvPr id="38" name="Straight Arrow Connector 37"/>
          <p:cNvCxnSpPr/>
          <p:nvPr/>
        </p:nvCxnSpPr>
        <p:spPr>
          <a:xfrm>
            <a:off x="3276660" y="6238972"/>
            <a:ext cx="2461134" cy="1"/>
          </a:xfrm>
          <a:prstGeom prst="straightConnector1">
            <a:avLst/>
          </a:prstGeom>
          <a:ln>
            <a:tailEnd type="triangle" w="lg" len="med"/>
          </a:ln>
        </p:spPr>
        <p:style>
          <a:lnRef idx="2">
            <a:schemeClr val="accent1"/>
          </a:lnRef>
          <a:fillRef idx="0">
            <a:schemeClr val="accent1"/>
          </a:fillRef>
          <a:effectRef idx="1">
            <a:schemeClr val="accent1"/>
          </a:effectRef>
          <a:fontRef idx="minor">
            <a:schemeClr val="tx1"/>
          </a:fontRef>
        </p:style>
      </p:cxnSp>
      <p:cxnSp>
        <p:nvCxnSpPr>
          <p:cNvPr id="45" name="Straight Arrow Connector 44"/>
          <p:cNvCxnSpPr/>
          <p:nvPr/>
        </p:nvCxnSpPr>
        <p:spPr>
          <a:xfrm>
            <a:off x="1147845" y="2276872"/>
            <a:ext cx="1854573" cy="0"/>
          </a:xfrm>
          <a:prstGeom prst="straightConnector1">
            <a:avLst/>
          </a:prstGeom>
          <a:ln>
            <a:tailEnd type="triangle" w="lg" len="med"/>
          </a:ln>
        </p:spPr>
        <p:style>
          <a:lnRef idx="2">
            <a:schemeClr val="accent1"/>
          </a:lnRef>
          <a:fillRef idx="0">
            <a:schemeClr val="accent1"/>
          </a:fillRef>
          <a:effectRef idx="1">
            <a:schemeClr val="accent1"/>
          </a:effectRef>
          <a:fontRef idx="minor">
            <a:schemeClr val="tx1"/>
          </a:fontRef>
        </p:style>
      </p:cxnSp>
      <p:sp>
        <p:nvSpPr>
          <p:cNvPr id="46" name="TextBox 45"/>
          <p:cNvSpPr txBox="1"/>
          <p:nvPr/>
        </p:nvSpPr>
        <p:spPr>
          <a:xfrm>
            <a:off x="1178807" y="1916832"/>
            <a:ext cx="1872208" cy="307777"/>
          </a:xfrm>
          <a:prstGeom prst="rect">
            <a:avLst/>
          </a:prstGeom>
          <a:noFill/>
        </p:spPr>
        <p:txBody>
          <a:bodyPr wrap="square" rtlCol="0">
            <a:spAutoFit/>
          </a:bodyPr>
          <a:lstStyle/>
          <a:p>
            <a:pPr algn="ctr"/>
            <a:r>
              <a:rPr lang="en-US" sz="1400" dirty="0" err="1" smtClean="0">
                <a:solidFill>
                  <a:schemeClr val="tx2"/>
                </a:solidFill>
              </a:rPr>
              <a:t>duplicateCswk</a:t>
            </a:r>
            <a:r>
              <a:rPr lang="en-US" sz="1400" dirty="0" smtClean="0">
                <a:solidFill>
                  <a:schemeClr val="tx2"/>
                </a:solidFill>
              </a:rPr>
              <a:t>()</a:t>
            </a:r>
            <a:endParaRPr lang="en-US" sz="1400" dirty="0">
              <a:solidFill>
                <a:schemeClr val="tx2"/>
              </a:solidFill>
            </a:endParaRPr>
          </a:p>
        </p:txBody>
      </p:sp>
      <p:sp>
        <p:nvSpPr>
          <p:cNvPr id="49" name="Rectangle 48"/>
          <p:cNvSpPr/>
          <p:nvPr/>
        </p:nvSpPr>
        <p:spPr>
          <a:xfrm>
            <a:off x="179512" y="1340769"/>
            <a:ext cx="3312367" cy="1584175"/>
          </a:xfrm>
          <a:prstGeom prst="rect">
            <a:avLst/>
          </a:prstGeom>
          <a:noFill/>
          <a:ln>
            <a:solidFill>
              <a:schemeClr val="accent1">
                <a:lumMod val="40000"/>
                <a:lumOff val="60000"/>
              </a:schemeClr>
            </a:solidFill>
          </a:ln>
          <a:effectLst/>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sz="1400" dirty="0"/>
          </a:p>
        </p:txBody>
      </p:sp>
      <p:cxnSp>
        <p:nvCxnSpPr>
          <p:cNvPr id="52" name="Straight Arrow Connector 51"/>
          <p:cNvCxnSpPr/>
          <p:nvPr/>
        </p:nvCxnSpPr>
        <p:spPr>
          <a:xfrm>
            <a:off x="179512" y="2420888"/>
            <a:ext cx="3302467" cy="0"/>
          </a:xfrm>
          <a:prstGeom prst="straightConnector1">
            <a:avLst/>
          </a:prstGeom>
          <a:ln>
            <a:solidFill>
              <a:schemeClr val="accent1">
                <a:lumMod val="40000"/>
                <a:lumOff val="60000"/>
              </a:schemeClr>
            </a:solidFill>
            <a:prstDash val="dash"/>
            <a:tailEnd type="none" w="lg" len="med"/>
          </a:ln>
          <a:effectLst/>
        </p:spPr>
        <p:style>
          <a:lnRef idx="2">
            <a:schemeClr val="accent1"/>
          </a:lnRef>
          <a:fillRef idx="0">
            <a:schemeClr val="accent1"/>
          </a:fillRef>
          <a:effectRef idx="1">
            <a:schemeClr val="accent1"/>
          </a:effectRef>
          <a:fontRef idx="minor">
            <a:schemeClr val="tx1"/>
          </a:fontRef>
        </p:style>
      </p:cxnSp>
      <p:sp>
        <p:nvSpPr>
          <p:cNvPr id="54" name="TextBox 53"/>
          <p:cNvSpPr txBox="1"/>
          <p:nvPr/>
        </p:nvSpPr>
        <p:spPr>
          <a:xfrm>
            <a:off x="251520" y="2420888"/>
            <a:ext cx="640747" cy="307777"/>
          </a:xfrm>
          <a:prstGeom prst="rect">
            <a:avLst/>
          </a:prstGeom>
          <a:solidFill>
            <a:schemeClr val="bg1"/>
          </a:solidFill>
        </p:spPr>
        <p:txBody>
          <a:bodyPr wrap="square" rtlCol="0">
            <a:spAutoFit/>
          </a:bodyPr>
          <a:lstStyle/>
          <a:p>
            <a:pPr algn="ctr"/>
            <a:r>
              <a:rPr lang="en-US" sz="1400" dirty="0" smtClean="0">
                <a:solidFill>
                  <a:schemeClr val="accent1">
                    <a:lumMod val="60000"/>
                    <a:lumOff val="40000"/>
                  </a:schemeClr>
                </a:solidFill>
              </a:rPr>
              <a:t>[else]</a:t>
            </a:r>
            <a:endParaRPr lang="en-US" sz="1400" dirty="0">
              <a:solidFill>
                <a:schemeClr val="accent1">
                  <a:lumMod val="60000"/>
                  <a:lumOff val="40000"/>
                </a:schemeClr>
              </a:solidFill>
            </a:endParaRPr>
          </a:p>
        </p:txBody>
      </p:sp>
      <p:sp>
        <p:nvSpPr>
          <p:cNvPr id="55" name="TextBox 54"/>
          <p:cNvSpPr txBox="1"/>
          <p:nvPr/>
        </p:nvSpPr>
        <p:spPr>
          <a:xfrm>
            <a:off x="261420" y="1628800"/>
            <a:ext cx="1876833" cy="307777"/>
          </a:xfrm>
          <a:prstGeom prst="rect">
            <a:avLst/>
          </a:prstGeom>
          <a:solidFill>
            <a:schemeClr val="bg1"/>
          </a:solidFill>
        </p:spPr>
        <p:txBody>
          <a:bodyPr wrap="square" rtlCol="0">
            <a:spAutoFit/>
          </a:bodyPr>
          <a:lstStyle/>
          <a:p>
            <a:pPr algn="ctr"/>
            <a:r>
              <a:rPr lang="en-US" sz="1400" dirty="0" smtClean="0">
                <a:solidFill>
                  <a:schemeClr val="accent1">
                    <a:lumMod val="60000"/>
                    <a:lumOff val="40000"/>
                  </a:schemeClr>
                </a:solidFill>
              </a:rPr>
              <a:t>[</a:t>
            </a:r>
            <a:r>
              <a:rPr lang="en-US" sz="1400" dirty="0" err="1" smtClean="0">
                <a:solidFill>
                  <a:schemeClr val="accent1">
                    <a:lumMod val="60000"/>
                    <a:lumOff val="40000"/>
                  </a:schemeClr>
                </a:solidFill>
              </a:rPr>
              <a:t>existingCswk</a:t>
            </a:r>
            <a:r>
              <a:rPr lang="en-US" sz="1400" dirty="0" smtClean="0">
                <a:solidFill>
                  <a:schemeClr val="accent1">
                    <a:lumMod val="60000"/>
                    <a:lumOff val="40000"/>
                  </a:schemeClr>
                </a:solidFill>
              </a:rPr>
              <a:t> = true]</a:t>
            </a:r>
            <a:endParaRPr lang="en-US" sz="1400" dirty="0">
              <a:solidFill>
                <a:schemeClr val="accent1">
                  <a:lumMod val="60000"/>
                  <a:lumOff val="40000"/>
                </a:schemeClr>
              </a:solidFill>
            </a:endParaRPr>
          </a:p>
        </p:txBody>
      </p:sp>
      <p:sp>
        <p:nvSpPr>
          <p:cNvPr id="66" name="Rectangle 65"/>
          <p:cNvSpPr/>
          <p:nvPr/>
        </p:nvSpPr>
        <p:spPr>
          <a:xfrm>
            <a:off x="5737794" y="3150260"/>
            <a:ext cx="257751" cy="1286853"/>
          </a:xfrm>
          <a:prstGeom prst="rect">
            <a:avLst/>
          </a:prstGeom>
          <a:solidFill>
            <a:schemeClr val="bg1"/>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sz="1400" dirty="0"/>
          </a:p>
        </p:txBody>
      </p:sp>
      <p:sp>
        <p:nvSpPr>
          <p:cNvPr id="68" name="Rectangle 67"/>
          <p:cNvSpPr/>
          <p:nvPr/>
        </p:nvSpPr>
        <p:spPr>
          <a:xfrm>
            <a:off x="5737794" y="5561111"/>
            <a:ext cx="217057" cy="677862"/>
          </a:xfrm>
          <a:prstGeom prst="rect">
            <a:avLst/>
          </a:prstGeom>
          <a:solidFill>
            <a:schemeClr val="bg1"/>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sz="1400" dirty="0"/>
          </a:p>
        </p:txBody>
      </p:sp>
      <p:cxnSp>
        <p:nvCxnSpPr>
          <p:cNvPr id="42" name="Straight Arrow Connector 41"/>
          <p:cNvCxnSpPr>
            <a:endCxn id="39" idx="3"/>
          </p:cNvCxnSpPr>
          <p:nvPr/>
        </p:nvCxnSpPr>
        <p:spPr>
          <a:xfrm flipV="1">
            <a:off x="204687" y="5673315"/>
            <a:ext cx="6023497" cy="12067"/>
          </a:xfrm>
          <a:prstGeom prst="straightConnector1">
            <a:avLst/>
          </a:prstGeom>
          <a:ln>
            <a:solidFill>
              <a:schemeClr val="accent1">
                <a:lumMod val="40000"/>
                <a:lumOff val="60000"/>
              </a:schemeClr>
            </a:solidFill>
            <a:prstDash val="dash"/>
            <a:tailEnd type="none" w="lg" len="med"/>
          </a:ln>
          <a:effectLst/>
        </p:spPr>
        <p:style>
          <a:lnRef idx="2">
            <a:schemeClr val="accent1"/>
          </a:lnRef>
          <a:fillRef idx="0">
            <a:schemeClr val="accent1"/>
          </a:fillRef>
          <a:effectRef idx="1">
            <a:schemeClr val="accent1"/>
          </a:effectRef>
          <a:fontRef idx="minor">
            <a:schemeClr val="tx1"/>
          </a:fontRef>
        </p:style>
      </p:cxnSp>
      <p:sp>
        <p:nvSpPr>
          <p:cNvPr id="76" name="Rectangle 75"/>
          <p:cNvSpPr/>
          <p:nvPr/>
        </p:nvSpPr>
        <p:spPr>
          <a:xfrm>
            <a:off x="1011516" y="4653136"/>
            <a:ext cx="241705" cy="1392286"/>
          </a:xfrm>
          <a:prstGeom prst="rect">
            <a:avLst/>
          </a:prstGeom>
          <a:solidFill>
            <a:schemeClr val="bg1"/>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sz="1400" dirty="0"/>
          </a:p>
        </p:txBody>
      </p:sp>
      <p:sp>
        <p:nvSpPr>
          <p:cNvPr id="39" name="Rectangle 38"/>
          <p:cNvSpPr/>
          <p:nvPr/>
        </p:nvSpPr>
        <p:spPr>
          <a:xfrm>
            <a:off x="179512" y="4893294"/>
            <a:ext cx="6048672" cy="1560042"/>
          </a:xfrm>
          <a:prstGeom prst="rect">
            <a:avLst/>
          </a:prstGeom>
          <a:noFill/>
          <a:ln>
            <a:solidFill>
              <a:schemeClr val="accent1">
                <a:lumMod val="40000"/>
                <a:lumOff val="60000"/>
              </a:schemeClr>
            </a:solidFill>
          </a:ln>
          <a:effectLst/>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sz="1400" dirty="0"/>
          </a:p>
        </p:txBody>
      </p:sp>
      <p:sp>
        <p:nvSpPr>
          <p:cNvPr id="40" name="Snip Single Corner Rectangle 39"/>
          <p:cNvSpPr/>
          <p:nvPr/>
        </p:nvSpPr>
        <p:spPr>
          <a:xfrm flipV="1">
            <a:off x="181877" y="4895887"/>
            <a:ext cx="729329" cy="335717"/>
          </a:xfrm>
          <a:prstGeom prst="snip1Rect">
            <a:avLst>
              <a:gd name="adj" fmla="val 50000"/>
            </a:avLst>
          </a:prstGeom>
          <a:solidFill>
            <a:schemeClr val="bg1"/>
          </a:solidFill>
          <a:ln>
            <a:solidFill>
              <a:schemeClr val="accent1">
                <a:lumMod val="40000"/>
                <a:lumOff val="60000"/>
              </a:schemeClr>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accent1"/>
              </a:solidFill>
            </a:endParaRPr>
          </a:p>
        </p:txBody>
      </p:sp>
      <p:sp>
        <p:nvSpPr>
          <p:cNvPr id="41" name="TextBox 40"/>
          <p:cNvSpPr txBox="1"/>
          <p:nvPr/>
        </p:nvSpPr>
        <p:spPr>
          <a:xfrm>
            <a:off x="181877" y="4895887"/>
            <a:ext cx="729329" cy="307775"/>
          </a:xfrm>
          <a:prstGeom prst="rect">
            <a:avLst/>
          </a:prstGeom>
          <a:noFill/>
        </p:spPr>
        <p:txBody>
          <a:bodyPr wrap="square" rtlCol="0">
            <a:spAutoFit/>
          </a:bodyPr>
          <a:lstStyle/>
          <a:p>
            <a:pPr algn="ctr"/>
            <a:r>
              <a:rPr lang="en-US" sz="1400" dirty="0" smtClean="0">
                <a:solidFill>
                  <a:srgbClr val="9394BE"/>
                </a:solidFill>
              </a:rPr>
              <a:t>par</a:t>
            </a:r>
            <a:endParaRPr lang="en-US" sz="1400" dirty="0">
              <a:solidFill>
                <a:srgbClr val="9394BE"/>
              </a:solidFill>
            </a:endParaRPr>
          </a:p>
        </p:txBody>
      </p:sp>
      <p:sp>
        <p:nvSpPr>
          <p:cNvPr id="78" name="Rectangle 77"/>
          <p:cNvSpPr/>
          <p:nvPr/>
        </p:nvSpPr>
        <p:spPr>
          <a:xfrm>
            <a:off x="7668344" y="3717033"/>
            <a:ext cx="241705" cy="423206"/>
          </a:xfrm>
          <a:prstGeom prst="rect">
            <a:avLst/>
          </a:prstGeom>
          <a:solidFill>
            <a:schemeClr val="bg1"/>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sz="1400" dirty="0"/>
          </a:p>
        </p:txBody>
      </p:sp>
      <p:cxnSp>
        <p:nvCxnSpPr>
          <p:cNvPr id="79" name="Straight Arrow Connector 78"/>
          <p:cNvCxnSpPr/>
          <p:nvPr/>
        </p:nvCxnSpPr>
        <p:spPr>
          <a:xfrm>
            <a:off x="5997937" y="3717032"/>
            <a:ext cx="1670407" cy="0"/>
          </a:xfrm>
          <a:prstGeom prst="straightConnector1">
            <a:avLst/>
          </a:prstGeom>
          <a:ln>
            <a:tailEnd type="triangle" w="lg" len="med"/>
          </a:ln>
        </p:spPr>
        <p:style>
          <a:lnRef idx="2">
            <a:schemeClr val="accent1"/>
          </a:lnRef>
          <a:fillRef idx="0">
            <a:schemeClr val="accent1"/>
          </a:fillRef>
          <a:effectRef idx="1">
            <a:schemeClr val="accent1"/>
          </a:effectRef>
          <a:fontRef idx="minor">
            <a:schemeClr val="tx1"/>
          </a:fontRef>
        </p:style>
      </p:cxnSp>
      <p:sp>
        <p:nvSpPr>
          <p:cNvPr id="80" name="TextBox 79"/>
          <p:cNvSpPr txBox="1"/>
          <p:nvPr/>
        </p:nvSpPr>
        <p:spPr>
          <a:xfrm>
            <a:off x="5850511" y="3409835"/>
            <a:ext cx="1961849" cy="307777"/>
          </a:xfrm>
          <a:prstGeom prst="rect">
            <a:avLst/>
          </a:prstGeom>
          <a:noFill/>
        </p:spPr>
        <p:txBody>
          <a:bodyPr wrap="square" rtlCol="0">
            <a:spAutoFit/>
          </a:bodyPr>
          <a:lstStyle/>
          <a:p>
            <a:pPr algn="ctr"/>
            <a:r>
              <a:rPr lang="en-US" sz="1400" dirty="0" err="1" smtClean="0">
                <a:solidFill>
                  <a:schemeClr val="tx2"/>
                </a:solidFill>
              </a:rPr>
              <a:t>getProof</a:t>
            </a:r>
            <a:r>
              <a:rPr lang="en-US" sz="1400" dirty="0" smtClean="0">
                <a:solidFill>
                  <a:schemeClr val="tx2"/>
                </a:solidFill>
              </a:rPr>
              <a:t>()</a:t>
            </a:r>
            <a:endParaRPr lang="en-US" sz="1400" dirty="0">
              <a:solidFill>
                <a:schemeClr val="tx2"/>
              </a:solidFill>
            </a:endParaRPr>
          </a:p>
        </p:txBody>
      </p:sp>
      <p:cxnSp>
        <p:nvCxnSpPr>
          <p:cNvPr id="85" name="Straight Arrow Connector 84"/>
          <p:cNvCxnSpPr/>
          <p:nvPr/>
        </p:nvCxnSpPr>
        <p:spPr>
          <a:xfrm flipH="1">
            <a:off x="5995545" y="4140238"/>
            <a:ext cx="1672799" cy="4047"/>
          </a:xfrm>
          <a:prstGeom prst="straightConnector1">
            <a:avLst/>
          </a:prstGeom>
          <a:ln>
            <a:prstDash val="sysDash"/>
            <a:tailEnd type="arrow" w="lg" len="med"/>
          </a:ln>
        </p:spPr>
        <p:style>
          <a:lnRef idx="2">
            <a:schemeClr val="accent1"/>
          </a:lnRef>
          <a:fillRef idx="0">
            <a:schemeClr val="accent1"/>
          </a:fillRef>
          <a:effectRef idx="1">
            <a:schemeClr val="accent1"/>
          </a:effectRef>
          <a:fontRef idx="minor">
            <a:schemeClr val="tx1"/>
          </a:fontRef>
        </p:style>
      </p:cxnSp>
      <p:sp>
        <p:nvSpPr>
          <p:cNvPr id="86" name="TextBox 85"/>
          <p:cNvSpPr txBox="1"/>
          <p:nvPr/>
        </p:nvSpPr>
        <p:spPr>
          <a:xfrm>
            <a:off x="5816695" y="3836508"/>
            <a:ext cx="1961849" cy="307777"/>
          </a:xfrm>
          <a:prstGeom prst="rect">
            <a:avLst/>
          </a:prstGeom>
          <a:noFill/>
        </p:spPr>
        <p:txBody>
          <a:bodyPr wrap="square" rtlCol="0">
            <a:spAutoFit/>
          </a:bodyPr>
          <a:lstStyle/>
          <a:p>
            <a:pPr algn="ctr"/>
            <a:r>
              <a:rPr lang="en-US" sz="1400" dirty="0" err="1" smtClean="0">
                <a:solidFill>
                  <a:schemeClr val="tx2"/>
                </a:solidFill>
              </a:rPr>
              <a:t>proofReadCopy</a:t>
            </a:r>
            <a:endParaRPr lang="en-US" sz="1400" dirty="0">
              <a:solidFill>
                <a:schemeClr val="tx2"/>
              </a:solidFill>
            </a:endParaRPr>
          </a:p>
        </p:txBody>
      </p:sp>
      <p:sp>
        <p:nvSpPr>
          <p:cNvPr id="87" name="Rectangle 86"/>
          <p:cNvSpPr/>
          <p:nvPr/>
        </p:nvSpPr>
        <p:spPr>
          <a:xfrm>
            <a:off x="5117575" y="3337827"/>
            <a:ext cx="3255011" cy="955269"/>
          </a:xfrm>
          <a:prstGeom prst="rect">
            <a:avLst/>
          </a:prstGeom>
          <a:noFill/>
          <a:ln>
            <a:solidFill>
              <a:schemeClr val="accent1">
                <a:lumMod val="40000"/>
                <a:lumOff val="60000"/>
              </a:schemeClr>
            </a:solidFill>
          </a:ln>
          <a:effectLst/>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sz="1400" dirty="0"/>
          </a:p>
        </p:txBody>
      </p:sp>
      <p:sp>
        <p:nvSpPr>
          <p:cNvPr id="88" name="Snip Single Corner Rectangle 87"/>
          <p:cNvSpPr/>
          <p:nvPr/>
        </p:nvSpPr>
        <p:spPr>
          <a:xfrm flipV="1">
            <a:off x="5117575" y="3337826"/>
            <a:ext cx="543794" cy="336273"/>
          </a:xfrm>
          <a:prstGeom prst="snip1Rect">
            <a:avLst>
              <a:gd name="adj" fmla="val 50000"/>
            </a:avLst>
          </a:prstGeom>
          <a:solidFill>
            <a:schemeClr val="bg1"/>
          </a:solidFill>
          <a:ln>
            <a:solidFill>
              <a:schemeClr val="accent1">
                <a:lumMod val="40000"/>
                <a:lumOff val="60000"/>
              </a:schemeClr>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accent1"/>
              </a:solidFill>
            </a:endParaRPr>
          </a:p>
        </p:txBody>
      </p:sp>
      <p:sp>
        <p:nvSpPr>
          <p:cNvPr id="89" name="TextBox 88"/>
          <p:cNvSpPr txBox="1"/>
          <p:nvPr/>
        </p:nvSpPr>
        <p:spPr>
          <a:xfrm>
            <a:off x="5117575" y="3337827"/>
            <a:ext cx="543794" cy="307775"/>
          </a:xfrm>
          <a:prstGeom prst="rect">
            <a:avLst/>
          </a:prstGeom>
          <a:noFill/>
        </p:spPr>
        <p:txBody>
          <a:bodyPr wrap="square" rtlCol="0">
            <a:spAutoFit/>
          </a:bodyPr>
          <a:lstStyle/>
          <a:p>
            <a:pPr algn="ctr"/>
            <a:r>
              <a:rPr lang="en-US" sz="1400" dirty="0" smtClean="0">
                <a:solidFill>
                  <a:srgbClr val="9394BE"/>
                </a:solidFill>
              </a:rPr>
              <a:t>opt</a:t>
            </a:r>
            <a:endParaRPr lang="en-US" sz="1400" dirty="0">
              <a:solidFill>
                <a:srgbClr val="9394BE"/>
              </a:solidFill>
            </a:endParaRPr>
          </a:p>
        </p:txBody>
      </p:sp>
      <p:sp>
        <p:nvSpPr>
          <p:cNvPr id="50" name="Snip Single Corner Rectangle 49"/>
          <p:cNvSpPr/>
          <p:nvPr/>
        </p:nvSpPr>
        <p:spPr>
          <a:xfrm flipV="1">
            <a:off x="189412" y="1350884"/>
            <a:ext cx="706335" cy="336273"/>
          </a:xfrm>
          <a:prstGeom prst="snip1Rect">
            <a:avLst>
              <a:gd name="adj" fmla="val 50000"/>
            </a:avLst>
          </a:prstGeom>
          <a:solidFill>
            <a:schemeClr val="bg1"/>
          </a:solidFill>
          <a:ln>
            <a:solidFill>
              <a:schemeClr val="accent1">
                <a:lumMod val="40000"/>
                <a:lumOff val="60000"/>
              </a:schemeClr>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accent1"/>
              </a:solidFill>
            </a:endParaRPr>
          </a:p>
        </p:txBody>
      </p:sp>
      <p:sp>
        <p:nvSpPr>
          <p:cNvPr id="51" name="TextBox 50"/>
          <p:cNvSpPr txBox="1"/>
          <p:nvPr/>
        </p:nvSpPr>
        <p:spPr>
          <a:xfrm>
            <a:off x="179513" y="1333900"/>
            <a:ext cx="729329" cy="307775"/>
          </a:xfrm>
          <a:prstGeom prst="rect">
            <a:avLst/>
          </a:prstGeom>
          <a:noFill/>
        </p:spPr>
        <p:txBody>
          <a:bodyPr wrap="square" rtlCol="0">
            <a:spAutoFit/>
          </a:bodyPr>
          <a:lstStyle/>
          <a:p>
            <a:pPr algn="ctr"/>
            <a:r>
              <a:rPr lang="en-US" sz="1400" dirty="0" smtClean="0">
                <a:solidFill>
                  <a:schemeClr val="accent1">
                    <a:lumMod val="60000"/>
                    <a:lumOff val="40000"/>
                  </a:schemeClr>
                </a:solidFill>
              </a:rPr>
              <a:t>alt</a:t>
            </a:r>
            <a:endParaRPr lang="en-US" sz="1400" dirty="0">
              <a:solidFill>
                <a:schemeClr val="accent1">
                  <a:lumMod val="60000"/>
                  <a:lumOff val="40000"/>
                </a:schemeClr>
              </a:solidFill>
            </a:endParaRPr>
          </a:p>
        </p:txBody>
      </p:sp>
      <p:sp>
        <p:nvSpPr>
          <p:cNvPr id="53" name="Content Placeholder 2"/>
          <p:cNvSpPr txBox="1">
            <a:spLocks/>
          </p:cNvSpPr>
          <p:nvPr/>
        </p:nvSpPr>
        <p:spPr>
          <a:xfrm>
            <a:off x="6372200" y="4697696"/>
            <a:ext cx="2771800" cy="2160304"/>
          </a:xfrm>
          <a:prstGeom prst="rect">
            <a:avLst/>
          </a:prstGeom>
          <a:solidFill>
            <a:schemeClr val="bg1">
              <a:lumMod val="95000"/>
              <a:alpha val="86000"/>
            </a:schemeClr>
          </a:solidFill>
        </p:spPr>
        <p:txBody>
          <a:bodyPr vert="horz">
            <a:normAutofit/>
          </a:bodyPr>
          <a:lstStyle>
            <a:lvl1pPr marL="365760" indent="-256032" algn="l" rtl="0" eaLnBrk="1" latinLnBrk="0" hangingPunct="1">
              <a:spcBef>
                <a:spcPts val="300"/>
              </a:spcBef>
              <a:buClr>
                <a:schemeClr val="accent3"/>
              </a:buClr>
              <a:buFont typeface="Georgia"/>
              <a:buChar char="•"/>
              <a:defRPr kumimoji="0" sz="2800" kern="1200">
                <a:solidFill>
                  <a:schemeClr val="tx1"/>
                </a:solidFill>
                <a:latin typeface="+mn-lt"/>
                <a:ea typeface="+mn-ea"/>
                <a:cs typeface="+mn-cs"/>
              </a:defRPr>
            </a:lvl1pPr>
            <a:lvl2pPr marL="658368" indent="-246888" algn="l" rtl="0" eaLnBrk="1" latinLnBrk="0" hangingPunct="1">
              <a:spcBef>
                <a:spcPts val="300"/>
              </a:spcBef>
              <a:buClr>
                <a:schemeClr val="accent2"/>
              </a:buClr>
              <a:buFont typeface="Georgia"/>
              <a:buChar char="▫"/>
              <a:defRPr kumimoji="0" sz="2600" kern="1200">
                <a:solidFill>
                  <a:schemeClr val="accent2"/>
                </a:solidFill>
                <a:latin typeface="+mn-lt"/>
                <a:ea typeface="+mn-ea"/>
                <a:cs typeface="+mn-cs"/>
              </a:defRPr>
            </a:lvl2pPr>
            <a:lvl3pPr marL="923544" indent="-219456" algn="l" rtl="0" eaLnBrk="1" latinLnBrk="0" hangingPunct="1">
              <a:spcBef>
                <a:spcPts val="300"/>
              </a:spcBef>
              <a:buClr>
                <a:schemeClr val="accent1"/>
              </a:buClr>
              <a:buFont typeface="Wingdings 2"/>
              <a:buChar char=""/>
              <a:defRPr kumimoji="0" sz="2400" kern="1200">
                <a:solidFill>
                  <a:schemeClr val="accent1"/>
                </a:solidFill>
                <a:latin typeface="+mn-lt"/>
                <a:ea typeface="+mn-ea"/>
                <a:cs typeface="+mn-cs"/>
              </a:defRPr>
            </a:lvl3pPr>
            <a:lvl4pPr marL="1179576" indent="-201168" algn="l" rtl="0" eaLnBrk="1" latinLnBrk="0" hangingPunct="1">
              <a:spcBef>
                <a:spcPts val="300"/>
              </a:spcBef>
              <a:buClr>
                <a:schemeClr val="accent1"/>
              </a:buClr>
              <a:buFont typeface="Wingdings 2"/>
              <a:buChar char=""/>
              <a:defRPr kumimoji="0" sz="2200" kern="1200">
                <a:solidFill>
                  <a:schemeClr val="accent1"/>
                </a:solidFill>
                <a:latin typeface="+mn-lt"/>
                <a:ea typeface="+mn-ea"/>
                <a:cs typeface="+mn-cs"/>
              </a:defRPr>
            </a:lvl4pPr>
            <a:lvl5pPr marL="1389888" indent="-182880" algn="l" rtl="0" eaLnBrk="1" latinLnBrk="0" hangingPunct="1">
              <a:spcBef>
                <a:spcPts val="300"/>
              </a:spcBef>
              <a:buClr>
                <a:schemeClr val="accent3"/>
              </a:buClr>
              <a:buFont typeface="Georgia"/>
              <a:buChar char="▫"/>
              <a:defRPr kumimoji="0" sz="2000" kern="1200">
                <a:solidFill>
                  <a:schemeClr val="accent3"/>
                </a:solidFill>
                <a:latin typeface="+mn-lt"/>
                <a:ea typeface="+mn-ea"/>
                <a:cs typeface="+mn-cs"/>
              </a:defRPr>
            </a:lvl5pPr>
            <a:lvl6pPr marL="1609344" indent="-182880" algn="l" rtl="0" eaLnBrk="1" latinLnBrk="0" hangingPunct="1">
              <a:spcBef>
                <a:spcPts val="300"/>
              </a:spcBef>
              <a:buClr>
                <a:schemeClr val="accent3"/>
              </a:buClr>
              <a:buFont typeface="Georgia"/>
              <a:buChar char="▫"/>
              <a:defRPr kumimoji="0" sz="1800" kern="1200">
                <a:solidFill>
                  <a:schemeClr val="accent3"/>
                </a:solidFill>
                <a:latin typeface="+mn-lt"/>
                <a:ea typeface="+mn-ea"/>
                <a:cs typeface="+mn-cs"/>
              </a:defRPr>
            </a:lvl6pPr>
            <a:lvl7pPr marL="1828800" indent="-182880" algn="l" rtl="0" eaLnBrk="1" latinLnBrk="0" hangingPunct="1">
              <a:spcBef>
                <a:spcPts val="300"/>
              </a:spcBef>
              <a:buClr>
                <a:schemeClr val="accent3"/>
              </a:buClr>
              <a:buFont typeface="Georgia"/>
              <a:buChar char="▫"/>
              <a:defRPr kumimoji="0" sz="1600" kern="1200">
                <a:solidFill>
                  <a:schemeClr val="accent3"/>
                </a:solidFill>
                <a:latin typeface="+mn-lt"/>
                <a:ea typeface="+mn-ea"/>
                <a:cs typeface="+mn-cs"/>
              </a:defRPr>
            </a:lvl7pPr>
            <a:lvl8pPr marL="2029968" indent="-182880" algn="l" rtl="0" eaLnBrk="1" latinLnBrk="0" hangingPunct="1">
              <a:spcBef>
                <a:spcPts val="300"/>
              </a:spcBef>
              <a:buClr>
                <a:schemeClr val="accent3"/>
              </a:buClr>
              <a:buFont typeface="Georgia"/>
              <a:buChar char="◦"/>
              <a:defRPr kumimoji="0" sz="1500" kern="1200">
                <a:solidFill>
                  <a:schemeClr val="accent3"/>
                </a:solidFill>
                <a:latin typeface="+mn-lt"/>
                <a:ea typeface="+mn-ea"/>
                <a:cs typeface="+mn-cs"/>
              </a:defRPr>
            </a:lvl8pPr>
            <a:lvl9pPr marL="2240280" indent="-182880" algn="l" rtl="0" eaLnBrk="1" latinLnBrk="0" hangingPunct="1">
              <a:spcBef>
                <a:spcPts val="300"/>
              </a:spcBef>
              <a:buClr>
                <a:schemeClr val="accent3"/>
              </a:buClr>
              <a:buFont typeface="Georgia"/>
              <a:buChar char="◦"/>
              <a:defRPr kumimoji="0" sz="1400" kern="1200" baseline="0">
                <a:solidFill>
                  <a:schemeClr val="accent3"/>
                </a:solidFill>
                <a:latin typeface="+mn-lt"/>
                <a:ea typeface="+mn-ea"/>
                <a:cs typeface="+mn-cs"/>
              </a:defRPr>
            </a:lvl9pPr>
          </a:lstStyle>
          <a:p>
            <a:pPr marL="109728" indent="0">
              <a:buNone/>
            </a:pPr>
            <a:r>
              <a:rPr lang="en-US" sz="1800" dirty="0" smtClean="0"/>
              <a:t>Is it good at answering questions like:</a:t>
            </a:r>
          </a:p>
          <a:p>
            <a:r>
              <a:rPr lang="en-US" sz="1800" dirty="0" smtClean="0"/>
              <a:t>What is the students role?</a:t>
            </a:r>
          </a:p>
          <a:p>
            <a:r>
              <a:rPr lang="en-US" sz="1800" dirty="0" smtClean="0"/>
              <a:t>For how long is the proofreader needed?</a:t>
            </a:r>
          </a:p>
          <a:p>
            <a:r>
              <a:rPr lang="en-US" sz="1800" dirty="0" smtClean="0"/>
              <a:t>Who talks with who?</a:t>
            </a:r>
            <a:endParaRPr lang="en-US" sz="1800" dirty="0"/>
          </a:p>
        </p:txBody>
      </p:sp>
    </p:spTree>
    <p:extLst>
      <p:ext uri="{BB962C8B-B14F-4D97-AF65-F5344CB8AC3E}">
        <p14:creationId xmlns:p14="http://schemas.microsoft.com/office/powerpoint/2010/main" val="464138501"/>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Which Diagrams to Use?</a:t>
            </a:r>
            <a:endParaRPr lang="en-US" dirty="0"/>
          </a:p>
        </p:txBody>
      </p:sp>
      <p:sp>
        <p:nvSpPr>
          <p:cNvPr id="4" name="Content Placeholder 2"/>
          <p:cNvSpPr>
            <a:spLocks noGrp="1"/>
          </p:cNvSpPr>
          <p:nvPr>
            <p:ph sz="half" idx="1"/>
          </p:nvPr>
        </p:nvSpPr>
        <p:spPr/>
        <p:txBody>
          <a:bodyPr>
            <a:normAutofit/>
          </a:bodyPr>
          <a:lstStyle/>
          <a:p>
            <a:pPr marL="109728" indent="0">
              <a:buNone/>
            </a:pPr>
            <a:r>
              <a:rPr lang="en-US" b="1" dirty="0" smtClean="0"/>
              <a:t>Activity Diagrams</a:t>
            </a:r>
          </a:p>
          <a:p>
            <a:pPr marL="109728" indent="0">
              <a:buNone/>
            </a:pPr>
            <a:endParaRPr lang="en-US" b="1" dirty="0" smtClean="0"/>
          </a:p>
          <a:p>
            <a:r>
              <a:rPr lang="en-US" dirty="0" smtClean="0"/>
              <a:t>When analysing a use case</a:t>
            </a:r>
          </a:p>
          <a:p>
            <a:pPr lvl="1"/>
            <a:r>
              <a:rPr lang="en-US" i="1" dirty="0" smtClean="0"/>
              <a:t>What </a:t>
            </a:r>
            <a:r>
              <a:rPr lang="en-US" dirty="0" smtClean="0"/>
              <a:t>actions are there and </a:t>
            </a:r>
            <a:r>
              <a:rPr lang="en-US" i="1" dirty="0" smtClean="0"/>
              <a:t>when </a:t>
            </a:r>
            <a:r>
              <a:rPr lang="en-US" dirty="0" smtClean="0"/>
              <a:t>do they happen?</a:t>
            </a:r>
          </a:p>
          <a:p>
            <a:pPr lvl="1"/>
            <a:r>
              <a:rPr lang="en-US" dirty="0" smtClean="0"/>
              <a:t>This is sometimes called the </a:t>
            </a:r>
            <a:r>
              <a:rPr lang="en-US" i="1" dirty="0" smtClean="0"/>
              <a:t>Flow of Control</a:t>
            </a:r>
          </a:p>
          <a:p>
            <a:pPr lvl="1"/>
            <a:endParaRPr lang="en-US" i="1" dirty="0" smtClean="0"/>
          </a:p>
          <a:p>
            <a:endParaRPr lang="en-US" dirty="0" smtClean="0"/>
          </a:p>
          <a:p>
            <a:r>
              <a:rPr lang="en-US" dirty="0" smtClean="0"/>
              <a:t>Useful for communicating order and dependency</a:t>
            </a:r>
          </a:p>
          <a:p>
            <a:endParaRPr lang="en-US" dirty="0" smtClean="0"/>
          </a:p>
          <a:p>
            <a:pPr marL="109728" indent="0">
              <a:buNone/>
            </a:pPr>
            <a:endParaRPr lang="en-US" dirty="0" smtClean="0"/>
          </a:p>
          <a:p>
            <a:pPr>
              <a:buNone/>
            </a:pPr>
            <a:endParaRPr lang="en-US" dirty="0" smtClean="0"/>
          </a:p>
          <a:p>
            <a:endParaRPr lang="en-US" dirty="0"/>
          </a:p>
        </p:txBody>
      </p:sp>
      <p:sp>
        <p:nvSpPr>
          <p:cNvPr id="7" name="Content Placeholder 6"/>
          <p:cNvSpPr>
            <a:spLocks noGrp="1"/>
          </p:cNvSpPr>
          <p:nvPr>
            <p:ph sz="half" idx="2"/>
          </p:nvPr>
        </p:nvSpPr>
        <p:spPr/>
        <p:txBody>
          <a:bodyPr>
            <a:normAutofit/>
          </a:bodyPr>
          <a:lstStyle/>
          <a:p>
            <a:pPr marL="109728" indent="0">
              <a:buNone/>
            </a:pPr>
            <a:r>
              <a:rPr lang="en-US" b="1" dirty="0" smtClean="0"/>
              <a:t>Sequence Diagrams</a:t>
            </a:r>
          </a:p>
          <a:p>
            <a:endParaRPr lang="en-US" dirty="0"/>
          </a:p>
          <a:p>
            <a:r>
              <a:rPr lang="en-US" dirty="0" smtClean="0"/>
              <a:t>When analysing a use case</a:t>
            </a:r>
          </a:p>
          <a:p>
            <a:pPr lvl="1"/>
            <a:r>
              <a:rPr lang="en-US" i="1" dirty="0" smtClean="0"/>
              <a:t>What</a:t>
            </a:r>
            <a:r>
              <a:rPr lang="en-US" dirty="0" smtClean="0"/>
              <a:t> are the key roles, </a:t>
            </a:r>
            <a:r>
              <a:rPr lang="en-US" i="1" dirty="0" smtClean="0"/>
              <a:t>how</a:t>
            </a:r>
            <a:r>
              <a:rPr lang="en-US" dirty="0" smtClean="0"/>
              <a:t> do they interact and in </a:t>
            </a:r>
            <a:r>
              <a:rPr lang="en-US" i="1" dirty="0" smtClean="0"/>
              <a:t>what order</a:t>
            </a:r>
            <a:r>
              <a:rPr lang="en-US" dirty="0" smtClean="0"/>
              <a:t>?</a:t>
            </a:r>
          </a:p>
          <a:p>
            <a:pPr lvl="1"/>
            <a:r>
              <a:rPr lang="en-US" dirty="0" smtClean="0"/>
              <a:t>Shows the S</a:t>
            </a:r>
            <a:r>
              <a:rPr lang="en-US" i="1" dirty="0" smtClean="0"/>
              <a:t>equence of Interaction</a:t>
            </a:r>
          </a:p>
          <a:p>
            <a:pPr lvl="1"/>
            <a:endParaRPr lang="en-US" dirty="0"/>
          </a:p>
          <a:p>
            <a:r>
              <a:rPr lang="en-US" dirty="0" smtClean="0"/>
              <a:t>Useful for communicating lifespans, and showing interactions over time</a:t>
            </a:r>
            <a:endParaRPr lang="en-US" dirty="0"/>
          </a:p>
        </p:txBody>
      </p:sp>
    </p:spTree>
    <p:extLst>
      <p:ext uri="{BB962C8B-B14F-4D97-AF65-F5344CB8AC3E}">
        <p14:creationId xmlns:p14="http://schemas.microsoft.com/office/powerpoint/2010/main" val="1638254255"/>
      </p:ext>
    </p:extLst>
  </p:cSld>
  <p:clrMapOvr>
    <a:masterClrMapping/>
  </p:clrMapOvr>
  <p:timing>
    <p:tnLst>
      <p:par>
        <p:cTn xmlns:p14="http://schemas.microsoft.com/office/powerpoint/2010/mai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90600"/>
            <a:ext cx="8229600" cy="1066800"/>
          </a:xfrm>
        </p:spPr>
        <p:txBody>
          <a:bodyPr/>
          <a:lstStyle/>
          <a:p>
            <a:r>
              <a:rPr lang="en-US" dirty="0" smtClean="0"/>
              <a:t>Summary</a:t>
            </a:r>
            <a:endParaRPr lang="en-US" dirty="0"/>
          </a:p>
        </p:txBody>
      </p:sp>
      <p:sp>
        <p:nvSpPr>
          <p:cNvPr id="4" name="Content Placeholder 2"/>
          <p:cNvSpPr>
            <a:spLocks noGrp="1"/>
          </p:cNvSpPr>
          <p:nvPr>
            <p:ph idx="1"/>
          </p:nvPr>
        </p:nvSpPr>
        <p:spPr>
          <a:xfrm>
            <a:off x="457200" y="2057400"/>
            <a:ext cx="8458200" cy="4325112"/>
          </a:xfrm>
        </p:spPr>
        <p:txBody>
          <a:bodyPr>
            <a:noAutofit/>
          </a:bodyPr>
          <a:lstStyle/>
          <a:p>
            <a:r>
              <a:rPr lang="en-US" sz="2000" dirty="0" smtClean="0"/>
              <a:t>UML Activity Diagrams model </a:t>
            </a:r>
            <a:r>
              <a:rPr lang="en-US" sz="2000" i="1" dirty="0" smtClean="0"/>
              <a:t>flow of control</a:t>
            </a:r>
          </a:p>
          <a:p>
            <a:pPr lvl="1"/>
            <a:r>
              <a:rPr lang="en-US" sz="2000" dirty="0" smtClean="0"/>
              <a:t>Formal version of flowcharts</a:t>
            </a:r>
          </a:p>
          <a:p>
            <a:pPr lvl="1"/>
            <a:r>
              <a:rPr lang="en-US" sz="2000" dirty="0" smtClean="0"/>
              <a:t>Activity Diagrams include:</a:t>
            </a:r>
          </a:p>
          <a:p>
            <a:pPr lvl="2"/>
            <a:r>
              <a:rPr lang="en-US" sz="1800" dirty="0" smtClean="0"/>
              <a:t>Branching (decision making)</a:t>
            </a:r>
          </a:p>
          <a:p>
            <a:pPr lvl="2"/>
            <a:r>
              <a:rPr lang="en-US" sz="1800" dirty="0" smtClean="0"/>
              <a:t>Forks and Join (parallel activities)</a:t>
            </a:r>
          </a:p>
          <a:p>
            <a:pPr lvl="2"/>
            <a:r>
              <a:rPr lang="en-US" sz="1800" dirty="0" err="1" smtClean="0"/>
              <a:t>Swimlanes</a:t>
            </a:r>
            <a:r>
              <a:rPr lang="en-US" sz="1800" dirty="0" smtClean="0"/>
              <a:t> (logical partitioning)</a:t>
            </a:r>
          </a:p>
          <a:p>
            <a:pPr lvl="2"/>
            <a:endParaRPr lang="en-US" sz="1800" dirty="0"/>
          </a:p>
          <a:p>
            <a:r>
              <a:rPr lang="en-US" sz="2000" dirty="0" smtClean="0"/>
              <a:t>UML Sequence Diagrams model a </a:t>
            </a:r>
            <a:r>
              <a:rPr lang="en-US" sz="2000" i="1" dirty="0" smtClean="0"/>
              <a:t>sequence of interactions</a:t>
            </a:r>
          </a:p>
          <a:p>
            <a:pPr lvl="1"/>
            <a:r>
              <a:rPr lang="en-US" sz="2000" dirty="0" smtClean="0"/>
              <a:t>Show messages passing between roles</a:t>
            </a:r>
          </a:p>
          <a:p>
            <a:pPr lvl="1"/>
            <a:r>
              <a:rPr lang="en-US" sz="2000" dirty="0" smtClean="0"/>
              <a:t>Sequence Diagrams include</a:t>
            </a:r>
          </a:p>
          <a:p>
            <a:pPr lvl="2"/>
            <a:r>
              <a:rPr lang="en-US" sz="1800" dirty="0" smtClean="0"/>
              <a:t>Lifelines</a:t>
            </a:r>
          </a:p>
          <a:p>
            <a:pPr lvl="2"/>
            <a:r>
              <a:rPr lang="en-US" sz="1800" dirty="0" smtClean="0"/>
              <a:t>Messages and Return values</a:t>
            </a:r>
          </a:p>
          <a:p>
            <a:pPr lvl="2"/>
            <a:r>
              <a:rPr lang="en-US" sz="1800" dirty="0" smtClean="0"/>
              <a:t>Alternatives, Optional and Parallel sequences</a:t>
            </a:r>
          </a:p>
          <a:p>
            <a:pPr lvl="1"/>
            <a:endParaRPr lang="en-US" sz="2000" dirty="0" smtClean="0"/>
          </a:p>
          <a:p>
            <a:pPr lvl="1"/>
            <a:endParaRPr lang="en-US" sz="2000" dirty="0" smtClean="0"/>
          </a:p>
          <a:p>
            <a:pPr>
              <a:buNone/>
            </a:pPr>
            <a:endParaRPr lang="en-US" sz="2000" dirty="0" smtClean="0"/>
          </a:p>
          <a:p>
            <a:endParaRPr lang="en-US" sz="2000" dirty="0"/>
          </a:p>
        </p:txBody>
      </p:sp>
      <p:pic>
        <p:nvPicPr>
          <p:cNvPr id="5" name="Picture 4"/>
          <p:cNvPicPr>
            <a:picLocks noChangeAspect="1"/>
          </p:cNvPicPr>
          <p:nvPr/>
        </p:nvPicPr>
        <p:blipFill>
          <a:blip r:embed="rId2"/>
          <a:stretch>
            <a:fillRect/>
          </a:stretch>
        </p:blipFill>
        <p:spPr>
          <a:xfrm>
            <a:off x="7301473" y="4800600"/>
            <a:ext cx="1385327" cy="1847103"/>
          </a:xfrm>
          <a:prstGeom prst="rect">
            <a:avLst/>
          </a:prstGeom>
        </p:spPr>
      </p:pic>
    </p:spTree>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ounded Rectangle 13"/>
          <p:cNvSpPr/>
          <p:nvPr/>
        </p:nvSpPr>
        <p:spPr>
          <a:xfrm>
            <a:off x="3059832" y="2407919"/>
            <a:ext cx="1693436" cy="4322743"/>
          </a:xfrm>
          <a:prstGeom prst="roundRect">
            <a:avLst>
              <a:gd name="adj" fmla="val 8596"/>
            </a:avLst>
          </a:prstGeom>
          <a:ln/>
        </p:spPr>
        <p:style>
          <a:lnRef idx="1">
            <a:schemeClr val="accent3"/>
          </a:lnRef>
          <a:fillRef idx="2">
            <a:schemeClr val="accent3"/>
          </a:fillRef>
          <a:effectRef idx="1">
            <a:schemeClr val="accent3"/>
          </a:effectRef>
          <a:fontRef idx="minor">
            <a:schemeClr val="dk1"/>
          </a:fontRef>
        </p:style>
      </p:sp>
      <p:sp>
        <p:nvSpPr>
          <p:cNvPr id="16386" name="Rectangle 2"/>
          <p:cNvSpPr>
            <a:spLocks noGrp="1" noChangeArrowheads="1"/>
          </p:cNvSpPr>
          <p:nvPr>
            <p:ph type="title"/>
          </p:nvPr>
        </p:nvSpPr>
        <p:spPr/>
        <p:txBody>
          <a:bodyPr/>
          <a:lstStyle/>
          <a:p>
            <a:pPr eaLnBrk="1" hangingPunct="1"/>
            <a:r>
              <a:rPr lang="en-GB" dirty="0"/>
              <a:t>Software </a:t>
            </a:r>
            <a:r>
              <a:rPr lang="en-GB" dirty="0" smtClean="0"/>
              <a:t>Engineering: Big Picture</a:t>
            </a:r>
            <a:endParaRPr lang="en-US" dirty="0"/>
          </a:p>
        </p:txBody>
      </p:sp>
      <p:graphicFrame>
        <p:nvGraphicFramePr>
          <p:cNvPr id="12" name="Diagram 11"/>
          <p:cNvGraphicFramePr/>
          <p:nvPr>
            <p:extLst>
              <p:ext uri="{D42A27DB-BD31-4B8C-83A1-F6EECF244321}">
                <p14:modId xmlns:p14="http://schemas.microsoft.com/office/powerpoint/2010/main" val="2543880709"/>
              </p:ext>
            </p:extLst>
          </p:nvPr>
        </p:nvGraphicFramePr>
        <p:xfrm>
          <a:off x="228600" y="2209800"/>
          <a:ext cx="8763000" cy="32004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13" name="TextBox 12"/>
          <p:cNvSpPr txBox="1"/>
          <p:nvPr/>
        </p:nvSpPr>
        <p:spPr>
          <a:xfrm>
            <a:off x="5148064" y="5410200"/>
            <a:ext cx="3843536" cy="1323439"/>
          </a:xfrm>
          <a:prstGeom prst="rect">
            <a:avLst/>
          </a:prstGeom>
          <a:noFill/>
        </p:spPr>
        <p:txBody>
          <a:bodyPr wrap="square" rtlCol="0">
            <a:spAutoFit/>
          </a:bodyPr>
          <a:lstStyle/>
          <a:p>
            <a:pPr algn="r"/>
            <a:r>
              <a:rPr lang="en-US" sz="2000" dirty="0" smtClean="0">
                <a:solidFill>
                  <a:schemeClr val="bg1">
                    <a:lumMod val="50000"/>
                  </a:schemeClr>
                </a:solidFill>
              </a:rPr>
              <a:t>This is rarely a straightforward progression – in reality there are lots of iterations and points of feedback</a:t>
            </a:r>
            <a:endParaRPr lang="en-US" sz="2000" dirty="0">
              <a:solidFill>
                <a:schemeClr val="bg1">
                  <a:lumMod val="50000"/>
                </a:schemeClr>
              </a:solidFill>
            </a:endParaRPr>
          </a:p>
        </p:txBody>
      </p:sp>
      <p:sp>
        <p:nvSpPr>
          <p:cNvPr id="15" name="Rectangle 14"/>
          <p:cNvSpPr/>
          <p:nvPr/>
        </p:nvSpPr>
        <p:spPr>
          <a:xfrm>
            <a:off x="3059832" y="4941168"/>
            <a:ext cx="1751112" cy="1754327"/>
          </a:xfrm>
          <a:prstGeom prst="rect">
            <a:avLst/>
          </a:prstGeom>
        </p:spPr>
        <p:txBody>
          <a:bodyPr wrap="square">
            <a:spAutoFit/>
          </a:bodyPr>
          <a:lstStyle/>
          <a:p>
            <a:r>
              <a:rPr lang="en-US" dirty="0" smtClean="0">
                <a:solidFill>
                  <a:schemeClr val="accent3">
                    <a:lumMod val="75000"/>
                  </a:schemeClr>
                </a:solidFill>
              </a:rPr>
              <a:t>Designing a solution</a:t>
            </a:r>
          </a:p>
          <a:p>
            <a:r>
              <a:rPr lang="en-US" b="1" dirty="0" smtClean="0">
                <a:solidFill>
                  <a:schemeClr val="accent3">
                    <a:lumMod val="75000"/>
                  </a:schemeClr>
                </a:solidFill>
              </a:rPr>
              <a:t>Specifying Behaviour and Interaction</a:t>
            </a:r>
            <a:endParaRPr lang="en-US" b="1" dirty="0">
              <a:solidFill>
                <a:schemeClr val="accent3">
                  <a:lumMod val="75000"/>
                </a:schemeClr>
              </a:solidFill>
            </a:endParaRPr>
          </a:p>
        </p:txBody>
      </p:sp>
    </p:spTree>
    <p:extLst>
      <p:ext uri="{BB962C8B-B14F-4D97-AF65-F5344CB8AC3E}">
        <p14:creationId xmlns:p14="http://schemas.microsoft.com/office/powerpoint/2010/main" val="3515855424"/>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14400"/>
            <a:ext cx="8229600" cy="1066800"/>
          </a:xfrm>
        </p:spPr>
        <p:txBody>
          <a:bodyPr/>
          <a:lstStyle/>
          <a:p>
            <a:r>
              <a:rPr lang="en-US" dirty="0" smtClean="0"/>
              <a:t>Capturing Behaviour: A Problem</a:t>
            </a:r>
            <a:endParaRPr lang="en-US" dirty="0"/>
          </a:p>
        </p:txBody>
      </p:sp>
      <p:sp>
        <p:nvSpPr>
          <p:cNvPr id="3" name="Content Placeholder 2"/>
          <p:cNvSpPr>
            <a:spLocks noGrp="1"/>
          </p:cNvSpPr>
          <p:nvPr>
            <p:ph idx="1"/>
          </p:nvPr>
        </p:nvSpPr>
        <p:spPr>
          <a:xfrm>
            <a:off x="457200" y="2133600"/>
            <a:ext cx="8458200" cy="4325112"/>
          </a:xfrm>
        </p:spPr>
        <p:txBody>
          <a:bodyPr>
            <a:normAutofit/>
          </a:bodyPr>
          <a:lstStyle/>
          <a:p>
            <a:pPr>
              <a:buNone/>
            </a:pPr>
            <a:r>
              <a:rPr lang="en-US" dirty="0" smtClean="0"/>
              <a:t>With a partner draw a diagram to capture the following process (as if you were </a:t>
            </a:r>
            <a:r>
              <a:rPr lang="en-US" i="1" dirty="0" smtClean="0"/>
              <a:t>graphically </a:t>
            </a:r>
            <a:r>
              <a:rPr lang="en-US" dirty="0" smtClean="0"/>
              <a:t>describing it):</a:t>
            </a:r>
          </a:p>
          <a:p>
            <a:pPr>
              <a:buNone/>
            </a:pPr>
            <a:endParaRPr lang="en-US" sz="2400" dirty="0" smtClean="0"/>
          </a:p>
          <a:p>
            <a:pPr>
              <a:buNone/>
            </a:pPr>
            <a:r>
              <a:rPr lang="en-US" sz="2400" dirty="0" smtClean="0">
                <a:solidFill>
                  <a:schemeClr val="tx2"/>
                </a:solidFill>
              </a:rPr>
              <a:t>“You’re dozing in bed, waiting for your alarm. When it goes off you get up, get dressed and go downstairs. You make some breakfast and eat it while reading the morning paper. When you finish you leave the house.”</a:t>
            </a:r>
          </a:p>
          <a:p>
            <a:endParaRPr lang="en-US" dirty="0"/>
          </a:p>
        </p:txBody>
      </p:sp>
      <p:pic>
        <p:nvPicPr>
          <p:cNvPr id="4" name="Picture 3"/>
          <p:cNvPicPr>
            <a:picLocks noChangeAspect="1"/>
          </p:cNvPicPr>
          <p:nvPr/>
        </p:nvPicPr>
        <p:blipFill>
          <a:blip r:embed="rId2"/>
          <a:stretch>
            <a:fillRect/>
          </a:stretch>
        </p:blipFill>
        <p:spPr>
          <a:xfrm>
            <a:off x="7530073" y="5010897"/>
            <a:ext cx="1385327" cy="1847103"/>
          </a:xfrm>
          <a:prstGeom prst="rect">
            <a:avLst/>
          </a:prstGeom>
        </p:spPr>
      </p:pic>
    </p:spTree>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14400"/>
            <a:ext cx="8229600" cy="1066800"/>
          </a:xfrm>
        </p:spPr>
        <p:txBody>
          <a:bodyPr/>
          <a:lstStyle/>
          <a:p>
            <a:r>
              <a:rPr lang="en-US" dirty="0" smtClean="0"/>
              <a:t>Look at Your Diagram</a:t>
            </a:r>
            <a:endParaRPr lang="en-US" dirty="0"/>
          </a:p>
        </p:txBody>
      </p:sp>
      <p:sp>
        <p:nvSpPr>
          <p:cNvPr id="3" name="Content Placeholder 2"/>
          <p:cNvSpPr>
            <a:spLocks noGrp="1"/>
          </p:cNvSpPr>
          <p:nvPr>
            <p:ph idx="1"/>
          </p:nvPr>
        </p:nvSpPr>
        <p:spPr>
          <a:xfrm>
            <a:off x="457200" y="2133600"/>
            <a:ext cx="8229600" cy="4325112"/>
          </a:xfrm>
        </p:spPr>
        <p:txBody>
          <a:bodyPr>
            <a:normAutofit/>
          </a:bodyPr>
          <a:lstStyle/>
          <a:p>
            <a:r>
              <a:rPr lang="en-US" dirty="0" smtClean="0"/>
              <a:t>What were the features of your diagram?</a:t>
            </a:r>
          </a:p>
          <a:p>
            <a:endParaRPr lang="en-US" dirty="0" smtClean="0"/>
          </a:p>
          <a:p>
            <a:pPr lvl="1"/>
            <a:r>
              <a:rPr lang="en-US" dirty="0" smtClean="0"/>
              <a:t>Actions or Events</a:t>
            </a:r>
          </a:p>
          <a:p>
            <a:pPr lvl="1"/>
            <a:r>
              <a:rPr lang="en-US" dirty="0" smtClean="0"/>
              <a:t>…</a:t>
            </a:r>
          </a:p>
          <a:p>
            <a:endParaRPr lang="en-US" dirty="0"/>
          </a:p>
        </p:txBody>
      </p:sp>
    </p:spTree>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14400"/>
            <a:ext cx="8229600" cy="1066800"/>
          </a:xfrm>
        </p:spPr>
        <p:txBody>
          <a:bodyPr/>
          <a:lstStyle/>
          <a:p>
            <a:r>
              <a:rPr lang="en-US" dirty="0" smtClean="0"/>
              <a:t>Look at Your Diagram</a:t>
            </a:r>
            <a:endParaRPr lang="en-US" dirty="0"/>
          </a:p>
        </p:txBody>
      </p:sp>
      <p:sp>
        <p:nvSpPr>
          <p:cNvPr id="3" name="Content Placeholder 2"/>
          <p:cNvSpPr>
            <a:spLocks noGrp="1"/>
          </p:cNvSpPr>
          <p:nvPr>
            <p:ph idx="1"/>
          </p:nvPr>
        </p:nvSpPr>
        <p:spPr>
          <a:xfrm>
            <a:off x="457200" y="2133600"/>
            <a:ext cx="8229600" cy="4325112"/>
          </a:xfrm>
        </p:spPr>
        <p:txBody>
          <a:bodyPr>
            <a:normAutofit/>
          </a:bodyPr>
          <a:lstStyle/>
          <a:p>
            <a:r>
              <a:rPr lang="en-US" dirty="0" smtClean="0"/>
              <a:t>What were the features of your diagram?</a:t>
            </a:r>
          </a:p>
          <a:p>
            <a:endParaRPr lang="en-US" dirty="0" smtClean="0"/>
          </a:p>
          <a:p>
            <a:pPr lvl="1"/>
            <a:r>
              <a:rPr lang="en-US" dirty="0" smtClean="0"/>
              <a:t>Actions or Events</a:t>
            </a:r>
          </a:p>
          <a:p>
            <a:pPr lvl="1"/>
            <a:r>
              <a:rPr lang="en-US" dirty="0" smtClean="0"/>
              <a:t>Sequence</a:t>
            </a:r>
          </a:p>
          <a:p>
            <a:pPr lvl="1"/>
            <a:r>
              <a:rPr lang="en-US" dirty="0" smtClean="0"/>
              <a:t>Parallel</a:t>
            </a:r>
          </a:p>
          <a:p>
            <a:pPr lvl="1"/>
            <a:r>
              <a:rPr lang="en-US" dirty="0" smtClean="0"/>
              <a:t>A Start and Stop</a:t>
            </a:r>
          </a:p>
          <a:p>
            <a:pPr lvl="1"/>
            <a:r>
              <a:rPr lang="en-US" dirty="0" smtClean="0"/>
              <a:t>Decisions</a:t>
            </a:r>
          </a:p>
          <a:p>
            <a:pPr lvl="1"/>
            <a:r>
              <a:rPr lang="en-US" dirty="0" smtClean="0"/>
              <a:t>Logical Partitions?</a:t>
            </a:r>
          </a:p>
          <a:p>
            <a:pPr lvl="1">
              <a:buNone/>
            </a:pPr>
            <a:endParaRPr lang="en-US" dirty="0" smtClean="0"/>
          </a:p>
          <a:p>
            <a:endParaRPr lang="en-US" dirty="0" smtClean="0"/>
          </a:p>
          <a:p>
            <a:endParaRPr lang="en-US" dirty="0" smtClean="0"/>
          </a:p>
          <a:p>
            <a:pPr lvl="1"/>
            <a:endParaRPr lang="en-US" dirty="0" smtClean="0"/>
          </a:p>
          <a:p>
            <a:endParaRPr lang="en-US" dirty="0"/>
          </a:p>
        </p:txBody>
      </p:sp>
    </p:spTree>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UML Activity Diagrams</a:t>
            </a:r>
            <a:endParaRPr lang="en-US" dirty="0"/>
          </a:p>
        </p:txBody>
      </p:sp>
      <p:sp>
        <p:nvSpPr>
          <p:cNvPr id="3" name="Content Placeholder 2"/>
          <p:cNvSpPr>
            <a:spLocks noGrp="1"/>
          </p:cNvSpPr>
          <p:nvPr>
            <p:ph idx="1"/>
          </p:nvPr>
        </p:nvSpPr>
        <p:spPr>
          <a:xfrm>
            <a:off x="457200" y="2362200"/>
            <a:ext cx="8229600" cy="4212336"/>
          </a:xfrm>
        </p:spPr>
        <p:txBody>
          <a:bodyPr>
            <a:normAutofit/>
          </a:bodyPr>
          <a:lstStyle/>
          <a:p>
            <a:r>
              <a:rPr lang="en-US" dirty="0" smtClean="0"/>
              <a:t>UML Equivalent of a </a:t>
            </a:r>
            <a:r>
              <a:rPr lang="en-US" dirty="0" err="1" smtClean="0"/>
              <a:t>FlowChart</a:t>
            </a:r>
            <a:endParaRPr lang="en-US" dirty="0" smtClean="0"/>
          </a:p>
          <a:p>
            <a:pPr lvl="1"/>
            <a:r>
              <a:rPr lang="en-US" dirty="0" smtClean="0"/>
              <a:t>Provides a high level view of what’s going on </a:t>
            </a:r>
            <a:r>
              <a:rPr lang="en-US" i="1" dirty="0" smtClean="0"/>
              <a:t>inside </a:t>
            </a:r>
            <a:r>
              <a:rPr lang="en-US" dirty="0" smtClean="0"/>
              <a:t>a Use Case</a:t>
            </a:r>
          </a:p>
          <a:p>
            <a:pPr lvl="1"/>
            <a:r>
              <a:rPr lang="en-US" dirty="0" smtClean="0"/>
              <a:t>(Is a variation of a UML State Diagram) </a:t>
            </a:r>
          </a:p>
          <a:p>
            <a:pPr lvl="1"/>
            <a:endParaRPr lang="en-US" dirty="0" smtClean="0"/>
          </a:p>
          <a:p>
            <a:pPr lvl="1">
              <a:buNone/>
            </a:pPr>
            <a:endParaRPr lang="en-US" dirty="0"/>
          </a:p>
        </p:txBody>
      </p:sp>
    </p:spTree>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Oval 6"/>
          <p:cNvSpPr/>
          <p:nvPr/>
        </p:nvSpPr>
        <p:spPr>
          <a:xfrm>
            <a:off x="7694568" y="5378184"/>
            <a:ext cx="535032" cy="521232"/>
          </a:xfrm>
          <a:prstGeom prst="ellipse">
            <a:avLst/>
          </a:prstGeom>
          <a:noFill/>
          <a:ln w="28575"/>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p:txBody>
          <a:bodyPr/>
          <a:lstStyle/>
          <a:p>
            <a:r>
              <a:rPr lang="en-US" dirty="0" smtClean="0"/>
              <a:t>UML Activity Diagrams</a:t>
            </a:r>
            <a:endParaRPr lang="en-US" dirty="0"/>
          </a:p>
        </p:txBody>
      </p:sp>
      <p:sp>
        <p:nvSpPr>
          <p:cNvPr id="5" name="Oval 4"/>
          <p:cNvSpPr/>
          <p:nvPr/>
        </p:nvSpPr>
        <p:spPr>
          <a:xfrm>
            <a:off x="762000" y="5487988"/>
            <a:ext cx="304800" cy="304800"/>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 name="Oval 5"/>
          <p:cNvSpPr/>
          <p:nvPr/>
        </p:nvSpPr>
        <p:spPr>
          <a:xfrm>
            <a:off x="7814323" y="5487553"/>
            <a:ext cx="304800" cy="304800"/>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 name="Rounded Rectangle 7"/>
          <p:cNvSpPr/>
          <p:nvPr/>
        </p:nvSpPr>
        <p:spPr>
          <a:xfrm>
            <a:off x="1676400" y="5257800"/>
            <a:ext cx="1981200" cy="762000"/>
          </a:xfrm>
          <a:prstGeom prst="roundRect">
            <a:avLst/>
          </a:prstGeom>
          <a:noFill/>
          <a:ln w="25400"/>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solidFill>
                  <a:srgbClr val="424456"/>
                </a:solidFill>
              </a:rPr>
              <a:t>Get Up</a:t>
            </a:r>
            <a:endParaRPr lang="en-US" dirty="0">
              <a:solidFill>
                <a:srgbClr val="424456"/>
              </a:solidFill>
            </a:endParaRPr>
          </a:p>
        </p:txBody>
      </p:sp>
      <p:sp>
        <p:nvSpPr>
          <p:cNvPr id="9" name="Rounded Rectangle 8"/>
          <p:cNvSpPr/>
          <p:nvPr/>
        </p:nvSpPr>
        <p:spPr>
          <a:xfrm>
            <a:off x="5029200" y="5259388"/>
            <a:ext cx="1981200" cy="762000"/>
          </a:xfrm>
          <a:prstGeom prst="roundRect">
            <a:avLst/>
          </a:prstGeom>
          <a:noFill/>
          <a:ln w="25400"/>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solidFill>
                  <a:srgbClr val="424456"/>
                </a:solidFill>
              </a:rPr>
              <a:t>Get Dressed</a:t>
            </a:r>
            <a:endParaRPr lang="en-US" dirty="0">
              <a:solidFill>
                <a:srgbClr val="424456"/>
              </a:solidFill>
            </a:endParaRPr>
          </a:p>
        </p:txBody>
      </p:sp>
      <p:cxnSp>
        <p:nvCxnSpPr>
          <p:cNvPr id="11" name="Straight Arrow Connector 10"/>
          <p:cNvCxnSpPr>
            <a:stCxn id="5" idx="6"/>
            <a:endCxn id="8" idx="1"/>
          </p:cNvCxnSpPr>
          <p:nvPr/>
        </p:nvCxnSpPr>
        <p:spPr>
          <a:xfrm flipV="1">
            <a:off x="1066800" y="5638800"/>
            <a:ext cx="609600" cy="1588"/>
          </a:xfrm>
          <a:prstGeom prst="straightConnector1">
            <a:avLst/>
          </a:prstGeom>
          <a:ln>
            <a:tailEnd type="triangle" w="lg" len="med"/>
          </a:ln>
        </p:spPr>
        <p:style>
          <a:lnRef idx="2">
            <a:schemeClr val="accent1"/>
          </a:lnRef>
          <a:fillRef idx="0">
            <a:schemeClr val="accent1"/>
          </a:fillRef>
          <a:effectRef idx="1">
            <a:schemeClr val="accent1"/>
          </a:effectRef>
          <a:fontRef idx="minor">
            <a:schemeClr val="tx1"/>
          </a:fontRef>
        </p:style>
      </p:cxnSp>
      <p:cxnSp>
        <p:nvCxnSpPr>
          <p:cNvPr id="12" name="Straight Arrow Connector 11"/>
          <p:cNvCxnSpPr>
            <a:stCxn id="8" idx="3"/>
            <a:endCxn id="9" idx="1"/>
          </p:cNvCxnSpPr>
          <p:nvPr/>
        </p:nvCxnSpPr>
        <p:spPr>
          <a:xfrm>
            <a:off x="3657600" y="5638800"/>
            <a:ext cx="1371600" cy="1588"/>
          </a:xfrm>
          <a:prstGeom prst="straightConnector1">
            <a:avLst/>
          </a:prstGeom>
          <a:ln>
            <a:tailEnd type="triangle" w="lg" len="med"/>
          </a:ln>
        </p:spPr>
        <p:style>
          <a:lnRef idx="2">
            <a:schemeClr val="accent1"/>
          </a:lnRef>
          <a:fillRef idx="0">
            <a:schemeClr val="accent1"/>
          </a:fillRef>
          <a:effectRef idx="1">
            <a:schemeClr val="accent1"/>
          </a:effectRef>
          <a:fontRef idx="minor">
            <a:schemeClr val="tx1"/>
          </a:fontRef>
        </p:style>
      </p:cxnSp>
      <p:cxnSp>
        <p:nvCxnSpPr>
          <p:cNvPr id="13" name="Straight Arrow Connector 12"/>
          <p:cNvCxnSpPr>
            <a:stCxn id="9" idx="3"/>
            <a:endCxn id="7" idx="2"/>
          </p:cNvCxnSpPr>
          <p:nvPr/>
        </p:nvCxnSpPr>
        <p:spPr>
          <a:xfrm flipV="1">
            <a:off x="7010400" y="5638800"/>
            <a:ext cx="684168" cy="1588"/>
          </a:xfrm>
          <a:prstGeom prst="straightConnector1">
            <a:avLst/>
          </a:prstGeom>
          <a:ln>
            <a:tailEnd type="triangle" w="lg" len="med"/>
          </a:ln>
        </p:spPr>
        <p:style>
          <a:lnRef idx="2">
            <a:schemeClr val="accent1"/>
          </a:lnRef>
          <a:fillRef idx="0">
            <a:schemeClr val="accent1"/>
          </a:fillRef>
          <a:effectRef idx="1">
            <a:schemeClr val="accent1"/>
          </a:effectRef>
          <a:fontRef idx="minor">
            <a:schemeClr val="tx1"/>
          </a:fontRef>
        </p:style>
      </p:cxnSp>
      <p:sp>
        <p:nvSpPr>
          <p:cNvPr id="22" name="TextBox 21"/>
          <p:cNvSpPr txBox="1"/>
          <p:nvPr/>
        </p:nvSpPr>
        <p:spPr>
          <a:xfrm>
            <a:off x="457200" y="4648200"/>
            <a:ext cx="914400" cy="369332"/>
          </a:xfrm>
          <a:prstGeom prst="rect">
            <a:avLst/>
          </a:prstGeom>
          <a:noFill/>
        </p:spPr>
        <p:txBody>
          <a:bodyPr wrap="square" rtlCol="0">
            <a:spAutoFit/>
          </a:bodyPr>
          <a:lstStyle/>
          <a:p>
            <a:pPr algn="ctr"/>
            <a:r>
              <a:rPr lang="en-US" dirty="0" smtClean="0">
                <a:solidFill>
                  <a:srgbClr val="FF0000"/>
                </a:solidFill>
              </a:rPr>
              <a:t>Start</a:t>
            </a:r>
            <a:endParaRPr lang="en-US" dirty="0">
              <a:solidFill>
                <a:srgbClr val="FF0000"/>
              </a:solidFill>
            </a:endParaRPr>
          </a:p>
        </p:txBody>
      </p:sp>
      <p:sp>
        <p:nvSpPr>
          <p:cNvPr id="23" name="TextBox 22"/>
          <p:cNvSpPr txBox="1"/>
          <p:nvPr/>
        </p:nvSpPr>
        <p:spPr>
          <a:xfrm>
            <a:off x="3657600" y="4648200"/>
            <a:ext cx="1371600" cy="369332"/>
          </a:xfrm>
          <a:prstGeom prst="rect">
            <a:avLst/>
          </a:prstGeom>
          <a:noFill/>
        </p:spPr>
        <p:txBody>
          <a:bodyPr wrap="square" rtlCol="0">
            <a:spAutoFit/>
          </a:bodyPr>
          <a:lstStyle/>
          <a:p>
            <a:pPr algn="ctr"/>
            <a:r>
              <a:rPr lang="en-US" dirty="0" smtClean="0">
                <a:solidFill>
                  <a:srgbClr val="FF0000"/>
                </a:solidFill>
              </a:rPr>
              <a:t>Transition</a:t>
            </a:r>
            <a:endParaRPr lang="en-US" dirty="0">
              <a:solidFill>
                <a:srgbClr val="FF0000"/>
              </a:solidFill>
            </a:endParaRPr>
          </a:p>
        </p:txBody>
      </p:sp>
      <p:sp>
        <p:nvSpPr>
          <p:cNvPr id="24" name="TextBox 23"/>
          <p:cNvSpPr txBox="1"/>
          <p:nvPr/>
        </p:nvSpPr>
        <p:spPr>
          <a:xfrm>
            <a:off x="7467600" y="4648200"/>
            <a:ext cx="914400" cy="369332"/>
          </a:xfrm>
          <a:prstGeom prst="rect">
            <a:avLst/>
          </a:prstGeom>
          <a:noFill/>
        </p:spPr>
        <p:txBody>
          <a:bodyPr wrap="square" rtlCol="0">
            <a:spAutoFit/>
          </a:bodyPr>
          <a:lstStyle/>
          <a:p>
            <a:pPr algn="ctr"/>
            <a:r>
              <a:rPr lang="en-US" dirty="0" smtClean="0">
                <a:solidFill>
                  <a:srgbClr val="FF0000"/>
                </a:solidFill>
              </a:rPr>
              <a:t>Stop</a:t>
            </a:r>
            <a:endParaRPr lang="en-US" dirty="0">
              <a:solidFill>
                <a:srgbClr val="FF0000"/>
              </a:solidFill>
            </a:endParaRPr>
          </a:p>
        </p:txBody>
      </p:sp>
      <p:sp>
        <p:nvSpPr>
          <p:cNvPr id="25" name="Content Placeholder 2"/>
          <p:cNvSpPr>
            <a:spLocks noGrp="1"/>
          </p:cNvSpPr>
          <p:nvPr>
            <p:ph idx="1"/>
          </p:nvPr>
        </p:nvSpPr>
        <p:spPr>
          <a:xfrm>
            <a:off x="457200" y="2249424"/>
            <a:ext cx="8229600" cy="2093976"/>
          </a:xfrm>
        </p:spPr>
        <p:txBody>
          <a:bodyPr>
            <a:normAutofit/>
          </a:bodyPr>
          <a:lstStyle/>
          <a:p>
            <a:r>
              <a:rPr lang="en-US" dirty="0" smtClean="0"/>
              <a:t>Is based on:</a:t>
            </a:r>
          </a:p>
          <a:p>
            <a:pPr lvl="1"/>
            <a:r>
              <a:rPr lang="en-US" dirty="0" smtClean="0"/>
              <a:t>Activities</a:t>
            </a:r>
          </a:p>
          <a:p>
            <a:pPr lvl="1"/>
            <a:r>
              <a:rPr lang="en-US" dirty="0" smtClean="0"/>
              <a:t>Linked with Transitions</a:t>
            </a:r>
          </a:p>
          <a:p>
            <a:pPr lvl="1"/>
            <a:r>
              <a:rPr lang="en-US" dirty="0" smtClean="0"/>
              <a:t>With </a:t>
            </a:r>
            <a:r>
              <a:rPr lang="en-US" b="1" dirty="0" smtClean="0"/>
              <a:t>one </a:t>
            </a:r>
            <a:r>
              <a:rPr lang="en-US" dirty="0" smtClean="0"/>
              <a:t>Start and </a:t>
            </a:r>
            <a:r>
              <a:rPr lang="en-US" b="1" dirty="0" smtClean="0"/>
              <a:t>one </a:t>
            </a:r>
            <a:r>
              <a:rPr lang="en-US" dirty="0" smtClean="0"/>
              <a:t>Stop</a:t>
            </a:r>
          </a:p>
          <a:p>
            <a:pPr lvl="1"/>
            <a:endParaRPr lang="en-US" dirty="0"/>
          </a:p>
        </p:txBody>
      </p:sp>
      <p:sp>
        <p:nvSpPr>
          <p:cNvPr id="26" name="TextBox 25"/>
          <p:cNvSpPr txBox="1"/>
          <p:nvPr/>
        </p:nvSpPr>
        <p:spPr>
          <a:xfrm>
            <a:off x="1981200" y="4648200"/>
            <a:ext cx="1371600" cy="369332"/>
          </a:xfrm>
          <a:prstGeom prst="rect">
            <a:avLst/>
          </a:prstGeom>
          <a:noFill/>
        </p:spPr>
        <p:txBody>
          <a:bodyPr wrap="square" rtlCol="0">
            <a:spAutoFit/>
          </a:bodyPr>
          <a:lstStyle/>
          <a:p>
            <a:pPr algn="ctr"/>
            <a:r>
              <a:rPr lang="en-US" dirty="0" smtClean="0">
                <a:solidFill>
                  <a:srgbClr val="FF0000"/>
                </a:solidFill>
              </a:rPr>
              <a:t>Activity</a:t>
            </a:r>
            <a:endParaRPr lang="en-US" dirty="0">
              <a:solidFill>
                <a:srgbClr val="FF0000"/>
              </a:solidFill>
            </a:endParaRPr>
          </a:p>
        </p:txBody>
      </p:sp>
      <p:sp>
        <p:nvSpPr>
          <p:cNvPr id="27" name="TextBox 26"/>
          <p:cNvSpPr txBox="1"/>
          <p:nvPr/>
        </p:nvSpPr>
        <p:spPr>
          <a:xfrm>
            <a:off x="5410200" y="4648200"/>
            <a:ext cx="1371600" cy="369332"/>
          </a:xfrm>
          <a:prstGeom prst="rect">
            <a:avLst/>
          </a:prstGeom>
          <a:noFill/>
        </p:spPr>
        <p:txBody>
          <a:bodyPr wrap="square" rtlCol="0">
            <a:spAutoFit/>
          </a:bodyPr>
          <a:lstStyle/>
          <a:p>
            <a:pPr algn="ctr"/>
            <a:r>
              <a:rPr lang="en-US" dirty="0" smtClean="0">
                <a:solidFill>
                  <a:srgbClr val="FF0000"/>
                </a:solidFill>
              </a:rPr>
              <a:t>Activity</a:t>
            </a:r>
            <a:endParaRPr lang="en-US" dirty="0">
              <a:solidFill>
                <a:srgbClr val="FF0000"/>
              </a:solidFill>
            </a:endParaRPr>
          </a:p>
        </p:txBody>
      </p:sp>
    </p:spTree>
  </p:cSld>
  <p:clrMapOvr>
    <a:masterClrMapping/>
  </p:clrMapOvr>
  <p:timing>
    <p:tnLst>
      <p:par>
        <p:cTn xmlns:p14="http://schemas.microsoft.com/office/powerpoint/2010/mai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Urban">
  <a:themeElements>
    <a:clrScheme name="Urban">
      <a:dk1>
        <a:sysClr val="windowText" lastClr="000000"/>
      </a:dk1>
      <a:lt1>
        <a:sysClr val="window" lastClr="FFFFFF"/>
      </a:lt1>
      <a:dk2>
        <a:srgbClr val="424456"/>
      </a:dk2>
      <a:lt2>
        <a:srgbClr val="DEDEDE"/>
      </a:lt2>
      <a:accent1>
        <a:srgbClr val="53548A"/>
      </a:accent1>
      <a:accent2>
        <a:srgbClr val="438086"/>
      </a:accent2>
      <a:accent3>
        <a:srgbClr val="A04DA3"/>
      </a:accent3>
      <a:accent4>
        <a:srgbClr val="C4652D"/>
      </a:accent4>
      <a:accent5>
        <a:srgbClr val="8B5D3D"/>
      </a:accent5>
      <a:accent6>
        <a:srgbClr val="5C92B5"/>
      </a:accent6>
      <a:hlink>
        <a:srgbClr val="67AFBD"/>
      </a:hlink>
      <a:folHlink>
        <a:srgbClr val="C2A874"/>
      </a:folHlink>
    </a:clrScheme>
    <a:fontScheme name="Urban">
      <a:majorFont>
        <a:latin typeface="Trebuchet MS"/>
        <a:ea typeface=""/>
        <a:cs typeface=""/>
        <a:font script="Jpan" typeface="ＭＳ ゴシック"/>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eorgia"/>
        <a:ea typeface=""/>
        <a:cs typeface=""/>
        <a:font script="Jpan" typeface="ＭＳ 明朝"/>
        <a:font script="Hang" typeface="맑은 고딕"/>
        <a:font script="Hans" typeface="宋体"/>
        <a:font script="Hant" typeface="新細明體"/>
        <a:font script="Arab" typeface="Arial"/>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Urban">
      <a:fillStyleLst>
        <a:solidFill>
          <a:schemeClr val="phClr"/>
        </a:solidFill>
        <a:gradFill rotWithShape="1">
          <a:gsLst>
            <a:gs pos="0">
              <a:schemeClr val="phClr">
                <a:tint val="1000"/>
                <a:satMod val="255000"/>
              </a:schemeClr>
            </a:gs>
            <a:gs pos="55000">
              <a:schemeClr val="phClr">
                <a:tint val="12000"/>
                <a:satMod val="255000"/>
              </a:schemeClr>
            </a:gs>
            <a:gs pos="100000">
              <a:schemeClr val="phClr">
                <a:tint val="45000"/>
                <a:satMod val="250000"/>
              </a:schemeClr>
            </a:gs>
          </a:gsLst>
          <a:path path="circle">
            <a:fillToRect l="-40000" t="-90000" r="140000" b="190000"/>
          </a:path>
        </a:gradFill>
        <a:gradFill rotWithShape="1">
          <a:gsLst>
            <a:gs pos="0">
              <a:schemeClr val="phClr">
                <a:tint val="43000"/>
                <a:satMod val="165000"/>
              </a:schemeClr>
            </a:gs>
            <a:gs pos="55000">
              <a:schemeClr val="phClr">
                <a:tint val="83000"/>
                <a:satMod val="155000"/>
              </a:schemeClr>
            </a:gs>
            <a:gs pos="100000">
              <a:schemeClr val="phClr">
                <a:shade val="85000"/>
              </a:schemeClr>
            </a:gs>
          </a:gsLst>
          <a:path path="circle">
            <a:fillToRect l="-40000" t="-90000" r="140000" b="190000"/>
          </a:path>
        </a:gradFill>
      </a:fillStyleLst>
      <a:lnStyleLst>
        <a:ln w="9525" cap="flat" cmpd="sng" algn="ctr">
          <a:solidFill>
            <a:schemeClr val="phClr"/>
          </a:solidFill>
          <a:prstDash val="solid"/>
        </a:ln>
        <a:ln w="19050" cap="flat" cmpd="sng" algn="ctr">
          <a:solidFill>
            <a:schemeClr val="phClr"/>
          </a:solidFill>
          <a:prstDash val="solid"/>
        </a:ln>
        <a:ln w="31750" cap="flat" cmpd="sng" algn="ctr">
          <a:solidFill>
            <a:schemeClr val="phClr"/>
          </a:solidFill>
          <a:prstDash val="solid"/>
        </a:ln>
      </a:lnStyleLst>
      <a:effectStyleLst>
        <a:effectStyle>
          <a:effectLst>
            <a:outerShdw blurRad="51500" dist="25400" dir="5400000" rotWithShape="0">
              <a:srgbClr val="000000">
                <a:alpha val="40000"/>
              </a:srgbClr>
            </a:outerShdw>
          </a:effectLst>
        </a:effectStyle>
        <a:effectStyle>
          <a:effectLst>
            <a:outerShdw blurRad="50800" dist="25400" dir="5400000" rotWithShape="0">
              <a:srgbClr val="000000">
                <a:alpha val="4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flat" dir="t">
              <a:rot lat="0" lon="0" rev="20040000"/>
            </a:lightRig>
          </a:scene3d>
          <a:sp3d contourW="12700" prstMaterial="dkEdge">
            <a:bevelT w="25400" h="38100" prst="convex"/>
            <a:contourClr>
              <a:schemeClr val="phClr">
                <a:satMod val="115000"/>
              </a:schemeClr>
            </a:contourClr>
          </a:sp3d>
        </a:effectStyle>
      </a:effectStyleLst>
      <a:bgFillStyleLst>
        <a:solidFill>
          <a:schemeClr val="phClr"/>
        </a:solidFill>
        <a:gradFill rotWithShape="1">
          <a:gsLst>
            <a:gs pos="100000">
              <a:schemeClr val="phClr">
                <a:tint val="80000"/>
                <a:satMod val="250000"/>
              </a:schemeClr>
            </a:gs>
            <a:gs pos="60000">
              <a:schemeClr val="phClr">
                <a:shade val="38000"/>
                <a:satMod val="175000"/>
              </a:schemeClr>
            </a:gs>
            <a:gs pos="0">
              <a:schemeClr val="phClr">
                <a:shade val="30000"/>
                <a:satMod val="175000"/>
              </a:schemeClr>
            </a:gs>
          </a:gsLst>
          <a:lin ang="5400000" scaled="0"/>
        </a:gradFill>
        <a:blipFill>
          <a:blip xmlns:r="http://schemas.openxmlformats.org/officeDocument/2006/relationships" r:embed="rId1">
            <a:duotone>
              <a:schemeClr val="phClr">
                <a:shade val="48000"/>
              </a:schemeClr>
              <a:schemeClr val="phClr">
                <a:tint val="96000"/>
                <a:satMod val="150000"/>
              </a:schemeClr>
            </a:duotone>
          </a:blip>
          <a:tile tx="0" ty="0" sx="80000" sy="80000" flip="none" algn="tl"/>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Urban.thmx</Template>
  <TotalTime>1393</TotalTime>
  <Words>2077</Words>
  <Application>Microsoft Macintosh PowerPoint</Application>
  <PresentationFormat>On-screen Show (4:3)</PresentationFormat>
  <Paragraphs>463</Paragraphs>
  <Slides>37</Slides>
  <Notes>2</Notes>
  <HiddenSlides>0</HiddenSlides>
  <MMClips>0</MMClips>
  <ScaleCrop>false</ScaleCrop>
  <HeadingPairs>
    <vt:vector size="4" baseType="variant">
      <vt:variant>
        <vt:lpstr>Theme</vt:lpstr>
      </vt:variant>
      <vt:variant>
        <vt:i4>1</vt:i4>
      </vt:variant>
      <vt:variant>
        <vt:lpstr>Slide Titles</vt:lpstr>
      </vt:variant>
      <vt:variant>
        <vt:i4>37</vt:i4>
      </vt:variant>
    </vt:vector>
  </HeadingPairs>
  <TitlesOfParts>
    <vt:vector size="38" baseType="lpstr">
      <vt:lpstr>Urban</vt:lpstr>
      <vt:lpstr>UML Activity and Sequence Diagrams</vt:lpstr>
      <vt:lpstr>Overview</vt:lpstr>
      <vt:lpstr>Software Engineering: Big Picture</vt:lpstr>
      <vt:lpstr>Software Engineering: Big Picture</vt:lpstr>
      <vt:lpstr>Capturing Behaviour: A Problem</vt:lpstr>
      <vt:lpstr>Look at Your Diagram</vt:lpstr>
      <vt:lpstr>Look at Your Diagram</vt:lpstr>
      <vt:lpstr>UML Activity Diagrams</vt:lpstr>
      <vt:lpstr>UML Activity Diagrams</vt:lpstr>
      <vt:lpstr>UML Activity Diagrams</vt:lpstr>
      <vt:lpstr>UML Activity Diagrams</vt:lpstr>
      <vt:lpstr>Putting it All Together</vt:lpstr>
      <vt:lpstr>Adding Swimlanes</vt:lpstr>
      <vt:lpstr>Adding Swimlanes</vt:lpstr>
      <vt:lpstr>When to use Activity Diagrams?</vt:lpstr>
      <vt:lpstr>Break…</vt:lpstr>
      <vt:lpstr>Consider another problem…</vt:lpstr>
      <vt:lpstr>Consider another problem…</vt:lpstr>
      <vt:lpstr>Consider another problem…</vt:lpstr>
      <vt:lpstr>Consider another problem…</vt:lpstr>
      <vt:lpstr>Lifelines</vt:lpstr>
      <vt:lpstr>PowerPoint Presentation</vt:lpstr>
      <vt:lpstr>Messages and Return Values</vt:lpstr>
      <vt:lpstr>PowerPoint Presentation</vt:lpstr>
      <vt:lpstr>PowerPoint Presentation</vt:lpstr>
      <vt:lpstr>Alternatives</vt:lpstr>
      <vt:lpstr>PowerPoint Presentation</vt:lpstr>
      <vt:lpstr>PowerPoint Presentation</vt:lpstr>
      <vt:lpstr>Optional</vt:lpstr>
      <vt:lpstr>PowerPoint Presentation</vt:lpstr>
      <vt:lpstr>PowerPoint Presentation</vt:lpstr>
      <vt:lpstr>Parallel</vt:lpstr>
      <vt:lpstr>PowerPoint Presentation</vt:lpstr>
      <vt:lpstr>PowerPoint Presentation</vt:lpstr>
      <vt:lpstr>PowerPoint Presentation</vt:lpstr>
      <vt:lpstr>Which Diagrams to Use?</vt:lpstr>
      <vt:lpstr>Summary</vt:lpstr>
    </vt:vector>
  </TitlesOfParts>
  <Company>University of Southampton</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Systems in the Small: An Introduction to Algorithms</dc:title>
  <dc:creator>David Millard</dc:creator>
  <cp:lastModifiedBy>David Millard</cp:lastModifiedBy>
  <cp:revision>44</cp:revision>
  <dcterms:created xsi:type="dcterms:W3CDTF">2009-11-09T19:17:56Z</dcterms:created>
  <dcterms:modified xsi:type="dcterms:W3CDTF">2012-10-26T10:54:06Z</dcterms:modified>
</cp:coreProperties>
</file>