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2" r:id="rId5"/>
    <p:sldId id="257" r:id="rId6"/>
    <p:sldId id="266" r:id="rId7"/>
    <p:sldId id="264" r:id="rId8"/>
    <p:sldId id="265" r:id="rId9"/>
    <p:sldId id="263" r:id="rId10"/>
    <p:sldId id="260" r:id="rId11"/>
    <p:sldId id="259" r:id="rId12"/>
    <p:sldId id="270" r:id="rId13"/>
    <p:sldId id="269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2" autoAdjust="0"/>
  </p:normalViewPr>
  <p:slideViewPr>
    <p:cSldViewPr snapToGrid="0" snapToObjects="1">
      <p:cViewPr varScale="1">
        <p:scale>
          <a:sx n="135" d="100"/>
          <a:sy n="135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bit.ly/MWeschVis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bit.ly/PicsAndTal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bit.ly/CompellingVideo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edshare.soton.ac.uk/8267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bit.ly/INFO2009SockPuppe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edshare.soton.ac.uk/6392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edshare.soton.ac.uk/636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bit.ly/INFO2009RSAAnima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bit.ly/POV6m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bit.ly/INFO2009semwe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bit.ly/ZdXfd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INFO2009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Week 7</a:t>
            </a:r>
          </a:p>
          <a:p>
            <a:r>
              <a:rPr lang="en-GB" dirty="0" smtClean="0"/>
              <a:t>Preparing </a:t>
            </a:r>
            <a:r>
              <a:rPr lang="en-GB" dirty="0"/>
              <a:t>your resources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/9779/</a:t>
            </a:r>
          </a:p>
        </p:txBody>
      </p:sp>
    </p:spTree>
    <p:extLst>
      <p:ext uri="{BB962C8B-B14F-4D97-AF65-F5344CB8AC3E}">
        <p14:creationId xmlns:p14="http://schemas.microsoft.com/office/powerpoint/2010/main" val="28241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2.0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Co-creation</a:t>
            </a:r>
          </a:p>
          <a:p>
            <a:r>
              <a:rPr lang="en-GB" dirty="0" smtClean="0"/>
              <a:t>Collaboration</a:t>
            </a:r>
          </a:p>
          <a:p>
            <a:r>
              <a:rPr lang="en-GB" dirty="0" smtClean="0"/>
              <a:t>Online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5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 of Students Today</a:t>
            </a:r>
            <a:endParaRPr lang="en-GB" dirty="0"/>
          </a:p>
        </p:txBody>
      </p:sp>
      <p:pic>
        <p:nvPicPr>
          <p:cNvPr id="4" name="Content Placeholder 3" descr="Screen Shot 2012-11-12 at 10.45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62" r="-27862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</a:t>
            </a:r>
            <a:r>
              <a:rPr lang="en-GB" b="1" dirty="0" err="1"/>
              <a:t>MWeschVision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86689" y="6471312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4:45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8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</a:t>
            </a:r>
            <a:r>
              <a:rPr lang="fr-FR" dirty="0" smtClean="0"/>
              <a:t>’</a:t>
            </a:r>
            <a:r>
              <a:rPr lang="en-GB" dirty="0" smtClean="0"/>
              <a:t>t make things too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Classic planning</a:t>
            </a:r>
          </a:p>
          <a:p>
            <a:r>
              <a:rPr lang="en-GB" dirty="0" smtClean="0"/>
              <a:t>Name the topic you are going to explain</a:t>
            </a:r>
          </a:p>
          <a:p>
            <a:r>
              <a:rPr lang="en-GB" dirty="0" smtClean="0"/>
              <a:t>Create some structure</a:t>
            </a:r>
          </a:p>
          <a:p>
            <a:r>
              <a:rPr lang="en-GB" dirty="0" smtClean="0"/>
              <a:t>Say it</a:t>
            </a:r>
          </a:p>
          <a:p>
            <a:r>
              <a:rPr lang="en-GB" dirty="0" smtClean="0"/>
              <a:t>Summarise what you said</a:t>
            </a:r>
          </a:p>
          <a:p>
            <a:r>
              <a:rPr lang="en-GB" dirty="0" smtClean="0"/>
              <a:t>Talk and images might be enough…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4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can be effective</a:t>
            </a:r>
            <a:endParaRPr lang="en-GB" dirty="0"/>
          </a:p>
        </p:txBody>
      </p:sp>
      <p:pic>
        <p:nvPicPr>
          <p:cNvPr id="4" name="Content Placeholder 3" descr="Screen Shot 2012-11-12 at 12.02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40" r="-17140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9872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</a:t>
            </a:r>
            <a:r>
              <a:rPr lang="en-GB" b="1" dirty="0" err="1"/>
              <a:t>PicsAndTalk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86689" y="6471312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3:49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some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 will probably do some searching..</a:t>
            </a:r>
          </a:p>
          <a:p>
            <a:r>
              <a:rPr lang="en-GB" dirty="0" smtClean="0"/>
              <a:t>I recommend</a:t>
            </a:r>
          </a:p>
          <a:p>
            <a:r>
              <a:rPr lang="en-GB" dirty="0" smtClean="0"/>
              <a:t>Thinking</a:t>
            </a:r>
          </a:p>
          <a:p>
            <a:r>
              <a:rPr lang="en-GB" dirty="0" smtClean="0"/>
              <a:t>Talking</a:t>
            </a:r>
          </a:p>
          <a:p>
            <a:r>
              <a:rPr lang="en-GB" dirty="0" smtClean="0"/>
              <a:t>Planning</a:t>
            </a:r>
          </a:p>
          <a:p>
            <a:r>
              <a:rPr lang="en-GB" dirty="0" smtClean="0"/>
              <a:t>Prototyping</a:t>
            </a:r>
          </a:p>
          <a:p>
            <a:pPr marL="0" indent="0">
              <a:buNone/>
            </a:pPr>
            <a:r>
              <a:rPr lang="en-GB" dirty="0" smtClean="0"/>
              <a:t>Remember your technical expertise</a:t>
            </a:r>
          </a:p>
          <a:p>
            <a:r>
              <a:rPr lang="en-GB" dirty="0" smtClean="0"/>
              <a:t>Use all you’ve learned so far in a different context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Compelling web videos?</a:t>
            </a:r>
            <a:endParaRPr lang="en-GB" dirty="0"/>
          </a:p>
        </p:txBody>
      </p:sp>
      <p:pic>
        <p:nvPicPr>
          <p:cNvPr id="4" name="Content Placeholder 3" descr="Screen Shot 2012-11-12 at 11.31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9" r="-11669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1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</a:t>
            </a:r>
            <a:r>
              <a:rPr lang="en-GB" b="1" dirty="0" err="1"/>
              <a:t>CompellingVideos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86689" y="6471312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3:43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2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the final arbiters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Use your knowledge and understanding</a:t>
            </a:r>
          </a:p>
          <a:p>
            <a:pPr marL="0" indent="0">
              <a:buNone/>
            </a:pPr>
            <a:r>
              <a:rPr lang="en-GB" dirty="0" smtClean="0"/>
              <a:t>Apply critical thinking</a:t>
            </a:r>
          </a:p>
          <a:p>
            <a:pPr marL="0" indent="0">
              <a:buNone/>
            </a:pPr>
            <a:r>
              <a:rPr lang="en-GB" dirty="0" smtClean="0"/>
              <a:t>Establish high quality standards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 trust you </a:t>
            </a:r>
            <a:r>
              <a:rPr lang="en-GB" dirty="0" smtClean="0">
                <a:sym typeface="Wingdings"/>
              </a:rPr>
              <a:t>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‘know’ </a:t>
            </a:r>
            <a:r>
              <a:rPr lang="en-GB" smtClean="0"/>
              <a:t>what works</a:t>
            </a:r>
          </a:p>
          <a:p>
            <a:pPr marL="0" indent="0" algn="ctr">
              <a:buNone/>
            </a:pPr>
            <a:r>
              <a:rPr lang="en-GB" smtClean="0"/>
              <a:t>create </a:t>
            </a:r>
            <a:r>
              <a:rPr lang="en-GB" dirty="0" smtClean="0"/>
              <a:t>something that 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7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Awesome Chins: Group 14 2011</a:t>
            </a:r>
          </a:p>
          <a:p>
            <a:r>
              <a:rPr lang="en-GB" dirty="0" smtClean="0"/>
              <a:t>Falsetto Sock puppets from the Edinburgh Festival</a:t>
            </a:r>
          </a:p>
          <a:p>
            <a:r>
              <a:rPr lang="en-GB" dirty="0" smtClean="0"/>
              <a:t>Cybercrime Video Interview: Group 2 2010</a:t>
            </a:r>
          </a:p>
          <a:p>
            <a:r>
              <a:rPr lang="en-GB" dirty="0" smtClean="0"/>
              <a:t>ITO Radio: Group 6 2010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2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your imagination ;-)</a:t>
            </a:r>
            <a:endParaRPr lang="en-GB" dirty="0"/>
          </a:p>
        </p:txBody>
      </p:sp>
      <p:pic>
        <p:nvPicPr>
          <p:cNvPr id="6" name="Content Placeholder 5" descr="Screen Shot 2012-11-12 at 17.58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10" r="-40210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50626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www.edshare.soton.ac.uk</a:t>
            </a:r>
            <a:r>
              <a:rPr lang="en-GB" b="1" dirty="0"/>
              <a:t>/8267/</a:t>
            </a:r>
          </a:p>
        </p:txBody>
      </p:sp>
    </p:spTree>
    <p:extLst>
      <p:ext uri="{BB962C8B-B14F-4D97-AF65-F5344CB8AC3E}">
        <p14:creationId xmlns:p14="http://schemas.microsoft.com/office/powerpoint/2010/main" val="34866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Sock puppets</a:t>
            </a:r>
            <a:endParaRPr lang="en-GB" dirty="0"/>
          </a:p>
        </p:txBody>
      </p:sp>
      <p:pic>
        <p:nvPicPr>
          <p:cNvPr id="4" name="Content Placeholder 3" descr="Screen Shot 2012-11-12 at 18.0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84" r="-41884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150519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bit.ly</a:t>
            </a:r>
            <a:r>
              <a:rPr lang="en-GB" dirty="0"/>
              <a:t>/INFO2009SockPuppets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274" y="1600201"/>
            <a:ext cx="1407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</a:t>
            </a:r>
          </a:p>
          <a:p>
            <a:pPr algn="ctr"/>
            <a:r>
              <a:rPr lang="en-GB" dirty="0" smtClean="0"/>
              <a:t>will </a:t>
            </a:r>
            <a:br>
              <a:rPr lang="en-GB" dirty="0" smtClean="0"/>
            </a:br>
            <a:r>
              <a:rPr lang="en-GB" dirty="0" smtClean="0"/>
              <a:t>need</a:t>
            </a:r>
            <a:br>
              <a:rPr lang="en-GB" dirty="0" smtClean="0"/>
            </a:br>
            <a:r>
              <a:rPr lang="en-GB" dirty="0" smtClean="0"/>
              <a:t>to</a:t>
            </a:r>
            <a:br>
              <a:rPr lang="en-GB" dirty="0" smtClean="0"/>
            </a:br>
            <a:r>
              <a:rPr lang="en-GB" dirty="0" smtClean="0"/>
              <a:t>do</a:t>
            </a:r>
            <a:br>
              <a:rPr lang="en-GB" dirty="0" smtClean="0"/>
            </a:br>
            <a:r>
              <a:rPr lang="en-GB" dirty="0" smtClean="0"/>
              <a:t>something</a:t>
            </a:r>
            <a:br>
              <a:rPr lang="en-GB" dirty="0" smtClean="0"/>
            </a:br>
            <a:r>
              <a:rPr lang="en-GB" dirty="0" smtClean="0"/>
              <a:t>on a more</a:t>
            </a:r>
            <a:br>
              <a:rPr lang="en-GB" dirty="0" smtClean="0"/>
            </a:br>
            <a:r>
              <a:rPr lang="en-GB" dirty="0" smtClean="0"/>
              <a:t>technical</a:t>
            </a:r>
            <a:br>
              <a:rPr lang="en-GB" dirty="0" smtClean="0"/>
            </a:br>
            <a:r>
              <a:rPr lang="en-GB" dirty="0" smtClean="0"/>
              <a:t>topic!</a:t>
            </a:r>
            <a:br>
              <a:rPr lang="en-GB" dirty="0" smtClean="0"/>
            </a:br>
            <a:endParaRPr lang="en-GB" dirty="0" smtClean="0"/>
          </a:p>
          <a:p>
            <a:pPr algn="ctr"/>
            <a:r>
              <a:rPr lang="en-GB" b="1" dirty="0" smtClean="0"/>
              <a:t>obviously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312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Because I have pre-existing knowledge, I can provide you with exemplars… where else can you find info?</a:t>
            </a:r>
          </a:p>
          <a:p>
            <a:r>
              <a:rPr lang="en-GB" dirty="0" smtClean="0"/>
              <a:t>Searches</a:t>
            </a:r>
          </a:p>
          <a:p>
            <a:r>
              <a:rPr lang="en-GB" dirty="0" smtClean="0"/>
              <a:t>Advice</a:t>
            </a:r>
          </a:p>
          <a:p>
            <a:r>
              <a:rPr lang="en-GB" dirty="0" smtClean="0"/>
              <a:t>Expertise</a:t>
            </a:r>
          </a:p>
          <a:p>
            <a:r>
              <a:rPr lang="en-GB" dirty="0" smtClean="0"/>
              <a:t>Connections</a:t>
            </a:r>
          </a:p>
          <a:p>
            <a:pPr marL="0" indent="0">
              <a:buNone/>
            </a:pPr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29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</a:t>
            </a:r>
            <a:endParaRPr lang="en-GB" dirty="0"/>
          </a:p>
        </p:txBody>
      </p:sp>
      <p:pic>
        <p:nvPicPr>
          <p:cNvPr id="4" name="Content Placeholder 3" descr="Screen Shot 2012-11-12 at 18.19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97" r="-34997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87446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www.edshare.soton.ac.uk</a:t>
            </a:r>
            <a:r>
              <a:rPr lang="en-GB" b="1" dirty="0"/>
              <a:t>/6392/</a:t>
            </a:r>
          </a:p>
        </p:txBody>
      </p:sp>
    </p:spTree>
    <p:extLst>
      <p:ext uri="{BB962C8B-B14F-4D97-AF65-F5344CB8AC3E}">
        <p14:creationId xmlns:p14="http://schemas.microsoft.com/office/powerpoint/2010/main" val="530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show…</a:t>
            </a:r>
            <a:endParaRPr lang="en-GB" dirty="0"/>
          </a:p>
        </p:txBody>
      </p:sp>
      <p:pic>
        <p:nvPicPr>
          <p:cNvPr id="4" name="Content Placeholder 3" descr="Screen Shot 2012-11-12 at 18.33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5" r="-19435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/6368/</a:t>
            </a:r>
          </a:p>
        </p:txBody>
      </p:sp>
    </p:spTree>
    <p:extLst>
      <p:ext uri="{BB962C8B-B14F-4D97-AF65-F5344CB8AC3E}">
        <p14:creationId xmlns:p14="http://schemas.microsoft.com/office/powerpoint/2010/main" val="25048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RSA Animate</a:t>
            </a:r>
            <a:endParaRPr lang="en-GB" dirty="0"/>
          </a:p>
        </p:txBody>
      </p:sp>
      <p:pic>
        <p:nvPicPr>
          <p:cNvPr id="4" name="Content Placeholder 3" descr="Screen Shot 2012-11-12 at 10.38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/INFO2009RSAAnimate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6689" y="6471312"/>
            <a:ext cx="83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11:41</a:t>
            </a:r>
          </a:p>
        </p:txBody>
      </p:sp>
    </p:spTree>
    <p:extLst>
      <p:ext uri="{BB962C8B-B14F-4D97-AF65-F5344CB8AC3E}">
        <p14:creationId xmlns:p14="http://schemas.microsoft.com/office/powerpoint/2010/main" val="38252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</a:p>
          <a:p>
            <a:r>
              <a:rPr lang="en-GB" dirty="0" err="1" smtClean="0"/>
              <a:t>Lazyweb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45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some inspiration</a:t>
            </a:r>
            <a:endParaRPr lang="en-GB" dirty="0"/>
          </a:p>
        </p:txBody>
      </p:sp>
      <p:pic>
        <p:nvPicPr>
          <p:cNvPr id="4" name="Content Placeholder 3" descr="Screen Shot 2012-11-12 at 10.30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44" r="-42344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12617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/POV6mG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6689" y="6471312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2:45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searches</a:t>
            </a:r>
          </a:p>
          <a:p>
            <a:r>
              <a:rPr lang="en-GB" dirty="0" smtClean="0"/>
              <a:t>Information networks</a:t>
            </a:r>
          </a:p>
          <a:p>
            <a:r>
              <a:rPr lang="en-GB" dirty="0" smtClean="0"/>
              <a:t>Some examples are better than others, but follow the clues….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 are better than others</a:t>
            </a:r>
            <a:endParaRPr lang="en-GB" dirty="0"/>
          </a:p>
        </p:txBody>
      </p:sp>
      <p:pic>
        <p:nvPicPr>
          <p:cNvPr id="6" name="Content Placeholder 5" descr="Screen Shot 2012-11-12 at 11.02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4" r="-11034"/>
          <a:stretch>
            <a:fillRect/>
          </a:stretch>
        </p:blipFill>
        <p:spPr/>
      </p:pic>
      <p:sp>
        <p:nvSpPr>
          <p:cNvPr id="9" name="TextBox 8">
            <a:hlinkClick r:id="rId3"/>
          </p:cNvPr>
          <p:cNvSpPr txBox="1"/>
          <p:nvPr/>
        </p:nvSpPr>
        <p:spPr>
          <a:xfrm>
            <a:off x="0" y="647953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/INFO2009semweb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6689" y="6471312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6:07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2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don’t have to 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examples as models…</a:t>
            </a:r>
          </a:p>
          <a:p>
            <a:r>
              <a:rPr lang="en-GB" dirty="0" smtClean="0"/>
              <a:t>Identify good practice</a:t>
            </a:r>
          </a:p>
          <a:p>
            <a:r>
              <a:rPr lang="en-GB" dirty="0" smtClean="0"/>
              <a:t>Be realistic</a:t>
            </a:r>
          </a:p>
          <a:p>
            <a:r>
              <a:rPr lang="en-GB" dirty="0" smtClean="0"/>
              <a:t>Play to your strengths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5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 are better than others…</a:t>
            </a:r>
            <a:endParaRPr lang="en-GB" dirty="0"/>
          </a:p>
        </p:txBody>
      </p:sp>
      <p:pic>
        <p:nvPicPr>
          <p:cNvPr id="4" name="Content Placeholder 3" descr="Screen Shot 2012-11-12 at 10.54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0" r="-18320"/>
          <a:stretch>
            <a:fillRect/>
          </a:stretch>
        </p:blipFill>
        <p:spPr/>
      </p:pic>
      <p:sp>
        <p:nvSpPr>
          <p:cNvPr id="5" name="Rectangle 4">
            <a:hlinkClick r:id="rId3"/>
          </p:cNvPr>
          <p:cNvSpPr/>
          <p:nvPr/>
        </p:nvSpPr>
        <p:spPr>
          <a:xfrm>
            <a:off x="0" y="647131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http://</a:t>
            </a:r>
            <a:r>
              <a:rPr lang="en-GB" b="1" dirty="0" err="1"/>
              <a:t>bit.ly</a:t>
            </a:r>
            <a:r>
              <a:rPr lang="en-GB" b="1" dirty="0"/>
              <a:t>/</a:t>
            </a:r>
            <a:r>
              <a:rPr lang="en-GB" b="1" dirty="0" err="1"/>
              <a:t>ZdXfdW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86689" y="6471312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5:48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411</TotalTime>
  <Words>353</Words>
  <Application>Microsoft Macintosh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INFO2009</vt:lpstr>
      <vt:lpstr>Sources of information?</vt:lpstr>
      <vt:lpstr>RSA Animate</vt:lpstr>
      <vt:lpstr>Networks</vt:lpstr>
      <vt:lpstr>Get some inspiration</vt:lpstr>
      <vt:lpstr>Information networks</vt:lpstr>
      <vt:lpstr>Some examples are better than others</vt:lpstr>
      <vt:lpstr>You don’t have to copy</vt:lpstr>
      <vt:lpstr>Some examples are better than others…</vt:lpstr>
      <vt:lpstr>Web 2.0 approaches</vt:lpstr>
      <vt:lpstr>Vision of Students Today</vt:lpstr>
      <vt:lpstr>Don’t make things too complex</vt:lpstr>
      <vt:lpstr>Simple can be effective</vt:lpstr>
      <vt:lpstr>Do some preparation</vt:lpstr>
      <vt:lpstr>Compelling web videos?</vt:lpstr>
      <vt:lpstr>You are the final arbiters</vt:lpstr>
      <vt:lpstr>acknowledgements</vt:lpstr>
      <vt:lpstr>Use your imagination ;-)</vt:lpstr>
      <vt:lpstr>Sock puppets</vt:lpstr>
      <vt:lpstr>Interview</vt:lpstr>
      <vt:lpstr>Radio show…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INFO2009</dc:title>
  <dc:creator>Su White</dc:creator>
  <cp:lastModifiedBy>Su White</cp:lastModifiedBy>
  <cp:revision>17</cp:revision>
  <dcterms:created xsi:type="dcterms:W3CDTF">2012-11-12T10:26:18Z</dcterms:created>
  <dcterms:modified xsi:type="dcterms:W3CDTF">2012-11-12T19:02:45Z</dcterms:modified>
</cp:coreProperties>
</file>