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30.xml" ContentType="application/vnd.openxmlformats-officedocument.presentationml.slideLayout+xml"/>
  <Override PartName="/ppt/notesSlides/notesSlide2.xml" ContentType="application/vnd.openxmlformats-officedocument.presentationml.notesSlide+xml"/>
  <Override PartName="/ppt/slideLayouts/slideLayout33.xml" ContentType="application/vnd.openxmlformats-officedocument.presentationml.slideLayout+xml"/>
  <Override PartName="/ppt/theme/theme2.xml" ContentType="application/vnd.openxmlformats-officedocument.theme+xml"/>
  <Override PartName="/ppt/theme/theme4.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Masters/slideMaster3.xml" ContentType="application/vnd.openxmlformats-officedocument.presentationml.slideMaster+xml"/>
  <Override PartName="/ppt/notesSlides/notesSlide9.xml" ContentType="application/vnd.openxmlformats-officedocument.presentationml.notesSlide+xml"/>
  <Override PartName="/ppt/slideLayouts/slideLayout23.xml" ContentType="application/vnd.openxmlformats-officedocument.presentationml.slideLayout+xml"/>
  <Override PartName="/ppt/slides/slide11.xml" ContentType="application/vnd.openxmlformats-officedocument.presentationml.slide+xml"/>
  <Override PartName="/ppt/theme/theme3.xml" ContentType="application/vnd.openxmlformats-officedocument.theme+xml"/>
  <Override PartName="/ppt/slideLayouts/slideLayout21.xml" ContentType="application/vnd.openxmlformats-officedocument.presentationml.slideLayout+xml"/>
  <Override PartName="/ppt/slideLayouts/slideLayout34.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7.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slideLayouts/slideLayout29.xml" ContentType="application/vnd.openxmlformats-officedocument.presentationml.slideLayout+xml"/>
  <Override PartName="/ppt/notesSlides/notesSlide3.xml" ContentType="application/vnd.openxmlformats-officedocument.presentationml.notesSlide+xml"/>
  <Default Extension="wmf" ContentType="image/x-wmf"/>
  <Override PartName="/ppt/notesSlides/notesSlide4.xml" ContentType="application/vnd.openxmlformats-officedocument.presentationml.notesSlide+xml"/>
  <Override PartName="/ppt/notesSlides/notesSlide7.xml" ContentType="application/vnd.openxmlformats-officedocument.presentationml.notesSlide+xml"/>
  <Override PartName="/docProps/custom.xml" ContentType="application/vnd.openxmlformats-officedocument.custom-properties+xml"/>
  <Override PartName="/ppt/slideLayouts/slideLayout32.xml" ContentType="application/vnd.openxmlformats-officedocument.presentationml.slideLayout+xml"/>
  <Override PartName="/ppt/handoutMasters/handoutMaster1.xml" ContentType="application/vnd.openxmlformats-officedocument.presentationml.handoutMaster+xml"/>
  <Override PartName="/ppt/slideLayouts/slideLayout18.xml" ContentType="application/vnd.openxmlformats-officedocument.presentationml.slideLayout+xml"/>
  <Override PartName="/ppt/slideLayouts/slideLayout28.xml" ContentType="application/vnd.openxmlformats-officedocument.presentationml.slideLayout+xml"/>
  <Override PartName="/ppt/notesSlides/notesSlide6.xml" ContentType="application/vnd.openxmlformats-officedocument.presentationml.notes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theme/theme5.xml" ContentType="application/vnd.openxmlformats-officedocument.theme+xml"/>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Layouts/slideLayout26.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ppt/slideLayouts/slideLayout13.xml" ContentType="application/vnd.openxmlformats-officedocument.presentationml.slideLayout+xml"/>
  <Override PartName="/ppt/slides/slide8.xml" ContentType="application/vnd.openxmlformats-officedocument.presentationml.slide+xml"/>
  <Override PartName="/ppt/slideLayouts/slideLayout31.xml" ContentType="application/vnd.openxmlformats-officedocument.presentationml.slideLayout+xml"/>
  <Default Extension="bin" ContentType="application/vnd.openxmlformats-officedocument.presentationml.printerSettings"/>
  <Override PartName="/ppt/slideMasters/slideMaster2.xml" ContentType="application/vnd.openxmlformats-officedocument.presentationml.slideMaster+xml"/>
  <Override PartName="/ppt/slideLayouts/slideLayout15.xml" ContentType="application/vnd.openxmlformats-officedocument.presentationml.slideLayout+xml"/>
  <Override PartName="/ppt/slides/slide9.xml" ContentType="application/vnd.openxmlformats-officedocument.presentationml.slide+xml"/>
  <Default Extension="rels" ContentType="application/vnd.openxmlformats-package.relationships+xml"/>
  <Override PartName="/ppt/slideLayouts/slideLayout19.xml" ContentType="application/vnd.openxmlformats-officedocument.presentationml.slideLayout+xml"/>
  <Override PartName="/ppt/slides/slide6.xml" ContentType="application/vnd.openxmlformats-officedocument.presentationml.slide+xml"/>
  <Override PartName="/ppt/slideLayouts/slideLayout27.xml" ContentType="application/vnd.openxmlformats-officedocument.presentationml.slideLayout+xml"/>
  <Override PartName="/ppt/slideLayouts/slideLayout12.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trictFirstAndLastChars="0" saveSubsetFonts="1">
  <p:sldMasterIdLst>
    <p:sldMasterId id="2147483648" r:id="rId1"/>
    <p:sldMasterId id="2147483650" r:id="rId2"/>
    <p:sldMasterId id="2147483653" r:id="rId3"/>
  </p:sldMasterIdLst>
  <p:notesMasterIdLst>
    <p:notesMasterId r:id="rId15"/>
  </p:notesMasterIdLst>
  <p:handoutMasterIdLst>
    <p:handoutMasterId r:id="rId16"/>
  </p:handoutMasterIdLst>
  <p:sldIdLst>
    <p:sldId id="296" r:id="rId4"/>
    <p:sldId id="318" r:id="rId5"/>
    <p:sldId id="305" r:id="rId6"/>
    <p:sldId id="307" r:id="rId7"/>
    <p:sldId id="310" r:id="rId8"/>
    <p:sldId id="294" r:id="rId9"/>
    <p:sldId id="309" r:id="rId10"/>
    <p:sldId id="315" r:id="rId11"/>
    <p:sldId id="316" r:id="rId12"/>
    <p:sldId id="313" r:id="rId13"/>
    <p:sldId id="317" r:id="rId14"/>
  </p:sldIdLst>
  <p:sldSz cx="9144000" cy="6858000" type="screen4x3"/>
  <p:notesSz cx="6797675" cy="9926638"/>
  <p:defaultTextStyle>
    <a:defPPr>
      <a:defRPr lang="en-GB"/>
    </a:defPPr>
    <a:lvl1pPr algn="ctr" rtl="0" eaLnBrk="0" fontAlgn="base" hangingPunct="0">
      <a:spcBef>
        <a:spcPct val="0"/>
      </a:spcBef>
      <a:spcAft>
        <a:spcPct val="0"/>
      </a:spcAft>
      <a:defRPr sz="1200" kern="1200">
        <a:solidFill>
          <a:schemeClr val="tx1"/>
        </a:solidFill>
        <a:latin typeface="Lucida Sans" pitchFamily="-110" charset="0"/>
        <a:ea typeface="MS PGothic" pitchFamily="34" charset="-128"/>
        <a:cs typeface="MS PGothic" pitchFamily="34" charset="-128"/>
      </a:defRPr>
    </a:lvl1pPr>
    <a:lvl2pPr marL="457200" algn="ctr" rtl="0" eaLnBrk="0" fontAlgn="base" hangingPunct="0">
      <a:spcBef>
        <a:spcPct val="0"/>
      </a:spcBef>
      <a:spcAft>
        <a:spcPct val="0"/>
      </a:spcAft>
      <a:defRPr sz="1200" kern="1200">
        <a:solidFill>
          <a:schemeClr val="tx1"/>
        </a:solidFill>
        <a:latin typeface="Lucida Sans" pitchFamily="-110" charset="0"/>
        <a:ea typeface="MS PGothic" pitchFamily="34" charset="-128"/>
        <a:cs typeface="MS PGothic" pitchFamily="34" charset="-128"/>
      </a:defRPr>
    </a:lvl2pPr>
    <a:lvl3pPr marL="914400" algn="ctr" rtl="0" eaLnBrk="0" fontAlgn="base" hangingPunct="0">
      <a:spcBef>
        <a:spcPct val="0"/>
      </a:spcBef>
      <a:spcAft>
        <a:spcPct val="0"/>
      </a:spcAft>
      <a:defRPr sz="1200" kern="1200">
        <a:solidFill>
          <a:schemeClr val="tx1"/>
        </a:solidFill>
        <a:latin typeface="Lucida Sans" pitchFamily="-110" charset="0"/>
        <a:ea typeface="MS PGothic" pitchFamily="34" charset="-128"/>
        <a:cs typeface="MS PGothic" pitchFamily="34" charset="-128"/>
      </a:defRPr>
    </a:lvl3pPr>
    <a:lvl4pPr marL="1371600" algn="ctr" rtl="0" eaLnBrk="0" fontAlgn="base" hangingPunct="0">
      <a:spcBef>
        <a:spcPct val="0"/>
      </a:spcBef>
      <a:spcAft>
        <a:spcPct val="0"/>
      </a:spcAft>
      <a:defRPr sz="1200" kern="1200">
        <a:solidFill>
          <a:schemeClr val="tx1"/>
        </a:solidFill>
        <a:latin typeface="Lucida Sans" pitchFamily="-110" charset="0"/>
        <a:ea typeface="MS PGothic" pitchFamily="34" charset="-128"/>
        <a:cs typeface="MS PGothic" pitchFamily="34" charset="-128"/>
      </a:defRPr>
    </a:lvl4pPr>
    <a:lvl5pPr marL="1828800" algn="ctr" rtl="0" eaLnBrk="0" fontAlgn="base" hangingPunct="0">
      <a:spcBef>
        <a:spcPct val="0"/>
      </a:spcBef>
      <a:spcAft>
        <a:spcPct val="0"/>
      </a:spcAft>
      <a:defRPr sz="1200" kern="1200">
        <a:solidFill>
          <a:schemeClr val="tx1"/>
        </a:solidFill>
        <a:latin typeface="Lucida Sans" pitchFamily="-110" charset="0"/>
        <a:ea typeface="MS PGothic" pitchFamily="34" charset="-128"/>
        <a:cs typeface="MS PGothic" pitchFamily="34" charset="-128"/>
      </a:defRPr>
    </a:lvl5pPr>
    <a:lvl6pPr marL="2286000" algn="l" defTabSz="457200" rtl="0" eaLnBrk="1" latinLnBrk="0" hangingPunct="1">
      <a:defRPr sz="1200" kern="1200">
        <a:solidFill>
          <a:schemeClr val="tx1"/>
        </a:solidFill>
        <a:latin typeface="Lucida Sans" pitchFamily="-110" charset="0"/>
        <a:ea typeface="MS PGothic" pitchFamily="34" charset="-128"/>
        <a:cs typeface="MS PGothic" pitchFamily="34" charset="-128"/>
      </a:defRPr>
    </a:lvl6pPr>
    <a:lvl7pPr marL="2743200" algn="l" defTabSz="457200" rtl="0" eaLnBrk="1" latinLnBrk="0" hangingPunct="1">
      <a:defRPr sz="1200" kern="1200">
        <a:solidFill>
          <a:schemeClr val="tx1"/>
        </a:solidFill>
        <a:latin typeface="Lucida Sans" pitchFamily="-110" charset="0"/>
        <a:ea typeface="MS PGothic" pitchFamily="34" charset="-128"/>
        <a:cs typeface="MS PGothic" pitchFamily="34" charset="-128"/>
      </a:defRPr>
    </a:lvl7pPr>
    <a:lvl8pPr marL="3200400" algn="l" defTabSz="457200" rtl="0" eaLnBrk="1" latinLnBrk="0" hangingPunct="1">
      <a:defRPr sz="1200" kern="1200">
        <a:solidFill>
          <a:schemeClr val="tx1"/>
        </a:solidFill>
        <a:latin typeface="Lucida Sans" pitchFamily="-110" charset="0"/>
        <a:ea typeface="MS PGothic" pitchFamily="34" charset="-128"/>
        <a:cs typeface="MS PGothic" pitchFamily="34" charset="-128"/>
      </a:defRPr>
    </a:lvl8pPr>
    <a:lvl9pPr marL="3657600" algn="l" defTabSz="457200" rtl="0" eaLnBrk="1" latinLnBrk="0" hangingPunct="1">
      <a:defRPr sz="1200" kern="1200">
        <a:solidFill>
          <a:schemeClr val="tx1"/>
        </a:solidFill>
        <a:latin typeface="Lucida Sans" pitchFamily="-110" charset="0"/>
        <a:ea typeface="MS PGothic" pitchFamily="34" charset="-128"/>
        <a:cs typeface="MS PGothic" pitchFamily="34"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A6D85F"/>
    <a:srgbClr val="615A20"/>
    <a:srgbClr val="FFB300"/>
    <a:srgbClr val="FE3E14"/>
    <a:srgbClr val="F00F2C"/>
    <a:srgbClr val="8A412B"/>
    <a:srgbClr val="700A53"/>
    <a:srgbClr val="A6CAE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4443" autoAdjust="0"/>
    <p:restoredTop sz="94672" autoAdjust="0"/>
  </p:normalViewPr>
  <p:slideViewPr>
    <p:cSldViewPr>
      <p:cViewPr varScale="1">
        <p:scale>
          <a:sx n="102" d="100"/>
          <a:sy n="102" d="100"/>
        </p:scale>
        <p:origin x="-1128" y="-112"/>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notesViewPr>
    <p:cSldViewPr>
      <p:cViewPr>
        <p:scale>
          <a:sx n="75" d="100"/>
          <a:sy n="75" d="100"/>
        </p:scale>
        <p:origin x="-3200" y="-496"/>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14" Type="http://schemas.openxmlformats.org/officeDocument/2006/relationships/slide" Target="slides/slide11.xml"/><Relationship Id="rId20" Type="http://schemas.openxmlformats.org/officeDocument/2006/relationships/theme" Target="theme/theme1.xml"/><Relationship Id="rId4"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4.xml"/><Relationship Id="rId11" Type="http://schemas.openxmlformats.org/officeDocument/2006/relationships/slide" Target="slides/slide8.xml"/><Relationship Id="rId1" Type="http://schemas.openxmlformats.org/officeDocument/2006/relationships/slideMaster" Target="slideMasters/slideMaster1.xml"/><Relationship Id="rId6" Type="http://schemas.openxmlformats.org/officeDocument/2006/relationships/slide" Target="slides/slide3.xml"/><Relationship Id="rId16" Type="http://schemas.openxmlformats.org/officeDocument/2006/relationships/handoutMaster" Target="handoutMasters/handoutMaster1.xml"/><Relationship Id="rId8" Type="http://schemas.openxmlformats.org/officeDocument/2006/relationships/slide" Target="slides/slide5.xml"/><Relationship Id="rId13" Type="http://schemas.openxmlformats.org/officeDocument/2006/relationships/slide" Target="slides/slide10.xml"/><Relationship Id="rId10" Type="http://schemas.openxmlformats.org/officeDocument/2006/relationships/slide" Target="slides/slide7.xml"/><Relationship Id="rId5" Type="http://schemas.openxmlformats.org/officeDocument/2006/relationships/slide" Target="slides/slide2.xml"/><Relationship Id="rId15" Type="http://schemas.openxmlformats.org/officeDocument/2006/relationships/notesMaster" Target="notesMasters/notesMaster1.xml"/><Relationship Id="rId12" Type="http://schemas.openxmlformats.org/officeDocument/2006/relationships/slide" Target="slides/slide9.xml"/><Relationship Id="rId17" Type="http://schemas.openxmlformats.org/officeDocument/2006/relationships/printerSettings" Target="printerSettings/printerSettings1.bin"/><Relationship Id="rId19" Type="http://schemas.openxmlformats.org/officeDocument/2006/relationships/viewProps" Target="viewProps.xml"/><Relationship Id="rId2" Type="http://schemas.openxmlformats.org/officeDocument/2006/relationships/slideMaster" Target="slideMasters/slideMaster2.xml"/><Relationship Id="rId9" Type="http://schemas.openxmlformats.org/officeDocument/2006/relationships/slide" Target="slides/slide6.xml"/><Relationship Id="rId3" Type="http://schemas.openxmlformats.org/officeDocument/2006/relationships/slideMaster" Target="slideMasters/slideMaster3.xml"/><Relationship Id="rId1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atin typeface="Arial" charset="0"/>
                <a:cs typeface="+mn-cs"/>
              </a:defRPr>
            </a:lvl1pPr>
          </a:lstStyle>
          <a:p>
            <a:pPr>
              <a:defRPr/>
            </a:pPr>
            <a:endParaRPr lang="en-GB"/>
          </a:p>
        </p:txBody>
      </p:sp>
      <p:sp>
        <p:nvSpPr>
          <p:cNvPr id="20483"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atin typeface="Arial" charset="0"/>
                <a:cs typeface="+mn-cs"/>
              </a:defRPr>
            </a:lvl1pPr>
          </a:lstStyle>
          <a:p>
            <a:pPr>
              <a:defRPr/>
            </a:pPr>
            <a:endParaRPr lang="en-GB"/>
          </a:p>
        </p:txBody>
      </p:sp>
      <p:sp>
        <p:nvSpPr>
          <p:cNvPr id="20484"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a:latin typeface="Arial" charset="0"/>
                <a:cs typeface="+mn-cs"/>
              </a:defRPr>
            </a:lvl1pPr>
          </a:lstStyle>
          <a:p>
            <a:pPr>
              <a:defRPr/>
            </a:pPr>
            <a:endParaRPr lang="en-GB"/>
          </a:p>
        </p:txBody>
      </p:sp>
      <p:sp>
        <p:nvSpPr>
          <p:cNvPr id="20485"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latin typeface="Arial" pitchFamily="-110" charset="0"/>
              </a:defRPr>
            </a:lvl1pPr>
          </a:lstStyle>
          <a:p>
            <a:fld id="{FC6F1D31-FCF4-2149-B2AD-C707796A20F5}" type="slidenum">
              <a:rPr lang="en-GB"/>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a:latin typeface="Arial" charset="0"/>
                <a:cs typeface="+mn-cs"/>
              </a:defRPr>
            </a:lvl1pPr>
          </a:lstStyle>
          <a:p>
            <a:pPr>
              <a:defRPr/>
            </a:pPr>
            <a:endParaRPr lang="en-GB"/>
          </a:p>
        </p:txBody>
      </p:sp>
      <p:sp>
        <p:nvSpPr>
          <p:cNvPr id="6147"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a:latin typeface="Arial" charset="0"/>
                <a:cs typeface="+mn-cs"/>
              </a:defRPr>
            </a:lvl1pPr>
          </a:lstStyle>
          <a:p>
            <a:pPr>
              <a:defRPr/>
            </a:pPr>
            <a:endParaRPr lang="en-GB"/>
          </a:p>
        </p:txBody>
      </p:sp>
      <p:sp>
        <p:nvSpPr>
          <p:cNvPr id="15364" name="Rectangle 4"/>
          <p:cNvSpPr>
            <a:spLocks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06463" y="4716463"/>
            <a:ext cx="4984750" cy="44656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150"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defRPr>
                <a:latin typeface="Arial" charset="0"/>
                <a:cs typeface="+mn-cs"/>
              </a:defRPr>
            </a:lvl1pPr>
          </a:lstStyle>
          <a:p>
            <a:pPr>
              <a:defRPr/>
            </a:pPr>
            <a:endParaRPr lang="en-GB"/>
          </a:p>
        </p:txBody>
      </p:sp>
      <p:sp>
        <p:nvSpPr>
          <p:cNvPr id="6151"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a:latin typeface="Arial" pitchFamily="-110" charset="0"/>
              </a:defRPr>
            </a:lvl1pPr>
          </a:lstStyle>
          <a:p>
            <a:fld id="{3AB97AE2-7003-1C44-80DE-C87F06D1665C}" type="slidenum">
              <a:rPr lang="en-GB"/>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S PGothic" pitchFamily="34" charset="-128"/>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S PGothic" pitchFamily="34" charset="-128"/>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S PGothic" pitchFamily="34" charset="-128"/>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S PGothic" pitchFamily="34" charset="-128"/>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S PGothic"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DE1BA213-DFA1-794E-B93C-1D0506CC98BA}" type="slidenum">
              <a:rPr lang="en-GB"/>
              <a:pPr/>
              <a:t>1</a:t>
            </a:fld>
            <a:endParaRPr lang="en-GB"/>
          </a:p>
        </p:txBody>
      </p:sp>
      <p:sp>
        <p:nvSpPr>
          <p:cNvPr id="16387" name="Rectangle 2"/>
          <p:cNvSpPr>
            <a:spLocks noChangeArrowheads="1" noTextEdit="1"/>
          </p:cNvSpPr>
          <p:nvPr>
            <p:ph type="sldImg"/>
          </p:nvPr>
        </p:nvSpPr>
        <p:spPr>
          <a:xfrm>
            <a:off x="1471613" y="714375"/>
            <a:ext cx="2690812" cy="2017713"/>
          </a:xfrm>
          <a:ln/>
        </p:spPr>
      </p:sp>
      <p:sp>
        <p:nvSpPr>
          <p:cNvPr id="16388" name="Rectangle 3"/>
          <p:cNvSpPr>
            <a:spLocks noGrp="1" noChangeArrowheads="1"/>
          </p:cNvSpPr>
          <p:nvPr>
            <p:ph type="body" idx="1"/>
          </p:nvPr>
        </p:nvSpPr>
        <p:spPr>
          <a:xfrm>
            <a:off x="906463" y="2947988"/>
            <a:ext cx="4984750" cy="6234112"/>
          </a:xfrm>
          <a:noFill/>
          <a:ln/>
        </p:spPr>
        <p:txBody>
          <a:bodyPr/>
          <a:lstStyle/>
          <a:p>
            <a:pPr marL="228600" indent="-228600" eaLnBrk="1" hangingPunct="1">
              <a:lnSpc>
                <a:spcPct val="90000"/>
              </a:lnSpc>
            </a:pPr>
            <a:endParaRPr lang="en-GB">
              <a:latin typeface="Arial" pitchFamily="-110" charset="0"/>
            </a:endParaRPr>
          </a:p>
          <a:p>
            <a:pPr marL="228600" indent="-228600" eaLnBrk="1" hangingPunct="1">
              <a:lnSpc>
                <a:spcPct val="90000"/>
              </a:lnSpc>
            </a:pPr>
            <a:endParaRPr lang="en-GB">
              <a:latin typeface="Arial" pitchFamily="-110" charset="0"/>
            </a:endParaRPr>
          </a:p>
          <a:p>
            <a:pPr marL="228600" indent="-228600" eaLnBrk="1" hangingPunct="1">
              <a:lnSpc>
                <a:spcPct val="90000"/>
              </a:lnSpc>
            </a:pPr>
            <a:endParaRPr lang="en-GB">
              <a:latin typeface="Arial" pitchFamily="-110" charset="0"/>
            </a:endParaRPr>
          </a:p>
          <a:p>
            <a:pPr marL="228600" indent="-228600" eaLnBrk="1" hangingPunct="1">
              <a:lnSpc>
                <a:spcPct val="90000"/>
              </a:lnSpc>
            </a:pPr>
            <a:endParaRPr lang="en-US" sz="1400">
              <a:latin typeface="Arial" pitchFamily="-110"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848E611-0DE9-154A-8CBC-9087AFC213CA}" type="slidenum">
              <a:rPr lang="en-GB"/>
              <a:pPr/>
              <a:t>3</a:t>
            </a:fld>
            <a:endParaRPr lang="en-GB"/>
          </a:p>
        </p:txBody>
      </p:sp>
      <p:sp>
        <p:nvSpPr>
          <p:cNvPr id="17411" name="Rectangle 2"/>
          <p:cNvSpPr>
            <a:spLocks noChangeArrowheads="1" noTextEdit="1"/>
          </p:cNvSpPr>
          <p:nvPr>
            <p:ph type="sldImg"/>
          </p:nvPr>
        </p:nvSpPr>
        <p:spPr>
          <a:xfrm>
            <a:off x="917575" y="744538"/>
            <a:ext cx="4962525" cy="3722687"/>
          </a:xfrm>
          <a:ln/>
        </p:spPr>
      </p:sp>
      <p:sp>
        <p:nvSpPr>
          <p:cNvPr id="17412" name="Rectangle 3"/>
          <p:cNvSpPr>
            <a:spLocks noGrp="1" noChangeArrowheads="1"/>
          </p:cNvSpPr>
          <p:nvPr>
            <p:ph type="body" idx="1"/>
          </p:nvPr>
        </p:nvSpPr>
        <p:spPr>
          <a:xfrm>
            <a:off x="679450" y="4716463"/>
            <a:ext cx="5438775" cy="4465637"/>
          </a:xfrm>
          <a:noFill/>
          <a:ln/>
        </p:spPr>
        <p:txBody>
          <a:bodyPr/>
          <a:lstStyle/>
          <a:p>
            <a:pPr eaLnBrk="1" hangingPunct="1"/>
            <a:endParaRPr lang="en-GB">
              <a:latin typeface="Arial" pitchFamily="-110"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33D27DA4-7438-1F4D-8A1C-4F928A252904}" type="slidenum">
              <a:rPr lang="en-GB"/>
              <a:pPr/>
              <a:t>4</a:t>
            </a:fld>
            <a:endParaRPr lang="en-GB"/>
          </a:p>
        </p:txBody>
      </p:sp>
      <p:sp>
        <p:nvSpPr>
          <p:cNvPr id="18435" name="Rectangle 2"/>
          <p:cNvSpPr>
            <a:spLocks noChangeArrowheads="1" noTextEdit="1"/>
          </p:cNvSpPr>
          <p:nvPr>
            <p:ph type="sldImg"/>
          </p:nvPr>
        </p:nvSpPr>
        <p:spPr>
          <a:xfrm>
            <a:off x="960438" y="769938"/>
            <a:ext cx="4922837" cy="3692525"/>
          </a:xfrm>
          <a:ln/>
        </p:spPr>
      </p:sp>
      <p:sp>
        <p:nvSpPr>
          <p:cNvPr id="18436" name="Rectangle 3"/>
          <p:cNvSpPr>
            <a:spLocks noGrp="1" noChangeArrowheads="1"/>
          </p:cNvSpPr>
          <p:nvPr>
            <p:ph type="body" idx="1"/>
          </p:nvPr>
        </p:nvSpPr>
        <p:spPr>
          <a:xfrm>
            <a:off x="933450" y="4694238"/>
            <a:ext cx="4973638" cy="4457700"/>
          </a:xfrm>
          <a:noFill/>
          <a:ln/>
        </p:spPr>
        <p:txBody>
          <a:bodyPr/>
          <a:lstStyle/>
          <a:p>
            <a:pPr eaLnBrk="1" hangingPunct="1"/>
            <a:r>
              <a:rPr lang="en-GB" sz="1600">
                <a:latin typeface="Arial" pitchFamily="-110" charset="0"/>
              </a:rPr>
              <a:t>Talk about Shell Step applications and CVs – comment about CV just being a list and cover letter much better to show why you can do the job.  In reality its not like that, you’ve got to try and make your CV as interesting and as personal as a covering letter </a:t>
            </a:r>
          </a:p>
          <a:p>
            <a:pPr eaLnBrk="1" hangingPunct="1"/>
            <a:r>
              <a:rPr lang="en-GB" sz="1600">
                <a:latin typeface="Arial" pitchFamily="-110" charset="0"/>
                <a:ea typeface="Arial" pitchFamily="-110" charset="0"/>
                <a:cs typeface="Arial" pitchFamily="-110" charset="0"/>
              </a:rPr>
              <a:t>No one right way to do a CV</a:t>
            </a:r>
          </a:p>
          <a:p>
            <a:pPr eaLnBrk="1" hangingPunct="1"/>
            <a:r>
              <a:rPr lang="en-GB" sz="1600">
                <a:latin typeface="Arial" pitchFamily="-110" charset="0"/>
                <a:ea typeface="Arial" pitchFamily="-110" charset="0"/>
                <a:cs typeface="Arial" pitchFamily="-110" charset="0"/>
              </a:rPr>
              <a:t>	</a:t>
            </a:r>
          </a:p>
          <a:p>
            <a:pPr eaLnBrk="1" hangingPunct="1"/>
            <a:r>
              <a:rPr lang="en-GB" sz="1600">
                <a:latin typeface="Arial" pitchFamily="-110" charset="0"/>
                <a:ea typeface="Arial" pitchFamily="-110" charset="0"/>
                <a:cs typeface="Arial" pitchFamily="-110" charset="0"/>
              </a:rPr>
              <a:t>Its about your market, what they need to know, what’s going to tempt them</a:t>
            </a:r>
          </a:p>
          <a:p>
            <a:pPr eaLnBrk="1" hangingPunct="1"/>
            <a:endParaRPr lang="en-GB" sz="1600">
              <a:latin typeface="Arial" pitchFamily="-110" charset="0"/>
              <a:ea typeface="Arial" pitchFamily="-110" charset="0"/>
              <a:cs typeface="Arial" pitchFamily="-110" charset="0"/>
            </a:endParaRPr>
          </a:p>
          <a:p>
            <a:pPr eaLnBrk="1" hangingPunct="1"/>
            <a:r>
              <a:rPr lang="en-GB" sz="1600">
                <a:latin typeface="Arial" pitchFamily="-110" charset="0"/>
                <a:ea typeface="Arial" pitchFamily="-110" charset="0"/>
                <a:cs typeface="Arial" pitchFamily="-110" charset="0"/>
              </a:rPr>
              <a:t>YOU want an interview – START WITH YOURSELF</a:t>
            </a:r>
          </a:p>
          <a:p>
            <a:pPr eaLnBrk="1" hangingPunct="1"/>
            <a:endParaRPr lang="en-GB" sz="1600">
              <a:latin typeface="Arial" pitchFamily="-110" charset="0"/>
              <a:ea typeface="Arial" pitchFamily="-110" charset="0"/>
              <a:cs typeface="Arial" pitchFamily="-110" charset="0"/>
            </a:endParaRPr>
          </a:p>
          <a:p>
            <a:pPr eaLnBrk="1" hangingPunct="1"/>
            <a:endParaRPr lang="en-GB" sz="1600">
              <a:latin typeface="Arial" pitchFamily="-110" charset="0"/>
              <a:ea typeface="Arial" pitchFamily="-110" charset="0"/>
              <a:cs typeface="Arial" pitchFamily="-110"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7259A0B3-8566-AC44-9AE3-43F7C554DB57}" type="slidenum">
              <a:rPr lang="en-GB"/>
              <a:pPr/>
              <a:t>5</a:t>
            </a:fld>
            <a:endParaRPr lang="en-GB"/>
          </a:p>
        </p:txBody>
      </p:sp>
      <p:sp>
        <p:nvSpPr>
          <p:cNvPr id="19459" name="Rectangle 2"/>
          <p:cNvSpPr>
            <a:spLocks noChangeArrowheads="1" noTextEdit="1"/>
          </p:cNvSpPr>
          <p:nvPr>
            <p:ph type="sldImg"/>
          </p:nvPr>
        </p:nvSpPr>
        <p:spPr>
          <a:xfrm>
            <a:off x="960438" y="769938"/>
            <a:ext cx="4922837" cy="3692525"/>
          </a:xfrm>
          <a:ln/>
        </p:spPr>
      </p:sp>
      <p:sp>
        <p:nvSpPr>
          <p:cNvPr id="19460" name="Rectangle 3"/>
          <p:cNvSpPr>
            <a:spLocks noGrp="1" noChangeArrowheads="1"/>
          </p:cNvSpPr>
          <p:nvPr>
            <p:ph type="body" idx="1"/>
          </p:nvPr>
        </p:nvSpPr>
        <p:spPr>
          <a:xfrm>
            <a:off x="933450" y="4694238"/>
            <a:ext cx="4973638" cy="4457700"/>
          </a:xfrm>
          <a:noFill/>
          <a:ln/>
        </p:spPr>
        <p:txBody>
          <a:bodyPr/>
          <a:lstStyle/>
          <a:p>
            <a:pPr eaLnBrk="1" hangingPunct="1"/>
            <a:endParaRPr lang="en-GB" sz="1000">
              <a:latin typeface="Arial" pitchFamily="-110"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28E149DC-0ACD-E04B-837E-5E121106CD78}" type="slidenum">
              <a:rPr lang="en-GB"/>
              <a:pPr/>
              <a:t>6</a:t>
            </a:fld>
            <a:endParaRPr lang="en-GB"/>
          </a:p>
        </p:txBody>
      </p:sp>
      <p:sp>
        <p:nvSpPr>
          <p:cNvPr id="20483" name="Rectangle 2"/>
          <p:cNvSpPr>
            <a:spLocks noChangeArrowheads="1" noTextEdit="1"/>
          </p:cNvSpPr>
          <p:nvPr>
            <p:ph type="sldImg"/>
          </p:nvPr>
        </p:nvSpPr>
        <p:spPr>
          <a:xfrm>
            <a:off x="917575" y="744538"/>
            <a:ext cx="4962525" cy="3722687"/>
          </a:xfrm>
          <a:ln/>
        </p:spPr>
      </p:sp>
      <p:sp>
        <p:nvSpPr>
          <p:cNvPr id="20484" name="Rectangle 3"/>
          <p:cNvSpPr>
            <a:spLocks noGrp="1" noChangeArrowheads="1"/>
          </p:cNvSpPr>
          <p:nvPr>
            <p:ph type="body" idx="1"/>
          </p:nvPr>
        </p:nvSpPr>
        <p:spPr>
          <a:xfrm>
            <a:off x="679450" y="4716463"/>
            <a:ext cx="5438775" cy="4465637"/>
          </a:xfrm>
          <a:noFill/>
          <a:ln/>
        </p:spPr>
        <p:txBody>
          <a:bodyPr/>
          <a:lstStyle/>
          <a:p>
            <a:pPr eaLnBrk="1" hangingPunct="1"/>
            <a:endParaRPr lang="en-GB">
              <a:solidFill>
                <a:srgbClr val="F00F2C"/>
              </a:solidFill>
              <a:latin typeface="Arial" pitchFamily="-110"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AAEE5138-523A-CD40-94CD-2FD1511A7F6E}" type="slidenum">
              <a:rPr lang="en-GB"/>
              <a:pPr/>
              <a:t>7</a:t>
            </a:fld>
            <a:endParaRPr lang="en-GB"/>
          </a:p>
        </p:txBody>
      </p:sp>
      <p:sp>
        <p:nvSpPr>
          <p:cNvPr id="21507" name="Rectangle 2"/>
          <p:cNvSpPr>
            <a:spLocks noChangeArrowheads="1" noTextEdit="1"/>
          </p:cNvSpPr>
          <p:nvPr>
            <p:ph type="sldImg"/>
          </p:nvPr>
        </p:nvSpPr>
        <p:spPr>
          <a:xfrm>
            <a:off x="960438" y="769938"/>
            <a:ext cx="4922837" cy="3692525"/>
          </a:xfrm>
          <a:ln/>
        </p:spPr>
      </p:sp>
      <p:sp>
        <p:nvSpPr>
          <p:cNvPr id="21508" name="Rectangle 3"/>
          <p:cNvSpPr>
            <a:spLocks noGrp="1" noChangeArrowheads="1"/>
          </p:cNvSpPr>
          <p:nvPr>
            <p:ph type="body" idx="1"/>
          </p:nvPr>
        </p:nvSpPr>
        <p:spPr>
          <a:xfrm>
            <a:off x="933450" y="4694238"/>
            <a:ext cx="4973638" cy="4457700"/>
          </a:xfrm>
          <a:noFill/>
          <a:ln/>
        </p:spPr>
        <p:txBody>
          <a:bodyPr/>
          <a:lstStyle/>
          <a:p>
            <a:pPr eaLnBrk="1" hangingPunct="1">
              <a:buFontTx/>
              <a:buChar char="•"/>
            </a:pPr>
            <a:endParaRPr lang="en-GB" sz="2000">
              <a:latin typeface="Arial" pitchFamily="-110"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B061CE6D-ABA3-7A41-8C5A-1797BF0F6264}" type="slidenum">
              <a:rPr lang="en-GB"/>
              <a:pPr/>
              <a:t>8</a:t>
            </a:fld>
            <a:endParaRPr lang="en-GB"/>
          </a:p>
        </p:txBody>
      </p:sp>
      <p:sp>
        <p:nvSpPr>
          <p:cNvPr id="22531" name="Rectangle 2"/>
          <p:cNvSpPr>
            <a:spLocks noChangeArrowheads="1" noTextEdit="1"/>
          </p:cNvSpPr>
          <p:nvPr>
            <p:ph type="sldImg"/>
          </p:nvPr>
        </p:nvSpPr>
        <p:spPr>
          <a:xfrm>
            <a:off x="917575" y="744538"/>
            <a:ext cx="4962525" cy="3722687"/>
          </a:xfrm>
          <a:ln/>
        </p:spPr>
      </p:sp>
      <p:sp>
        <p:nvSpPr>
          <p:cNvPr id="22532" name="Rectangle 3"/>
          <p:cNvSpPr>
            <a:spLocks noGrp="1" noChangeArrowheads="1"/>
          </p:cNvSpPr>
          <p:nvPr>
            <p:ph type="body" idx="1"/>
          </p:nvPr>
        </p:nvSpPr>
        <p:spPr>
          <a:noFill/>
          <a:ln/>
        </p:spPr>
        <p:txBody>
          <a:bodyPr/>
          <a:lstStyle/>
          <a:p>
            <a:pPr eaLnBrk="1" hangingPunct="1"/>
            <a:endParaRPr lang="en-GB">
              <a:latin typeface="Arial" pitchFamily="-110"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A9B2DA7-EDC7-184D-897F-5E3D7E149C1F}" type="slidenum">
              <a:rPr lang="en-GB"/>
              <a:pPr/>
              <a:t>9</a:t>
            </a:fld>
            <a:endParaRPr lang="en-GB"/>
          </a:p>
        </p:txBody>
      </p:sp>
      <p:sp>
        <p:nvSpPr>
          <p:cNvPr id="23555" name="Rectangle 2"/>
          <p:cNvSpPr>
            <a:spLocks noChangeArrowheads="1" noTextEdit="1"/>
          </p:cNvSpPr>
          <p:nvPr>
            <p:ph type="sldImg"/>
          </p:nvPr>
        </p:nvSpPr>
        <p:spPr>
          <a:xfrm>
            <a:off x="917575" y="744538"/>
            <a:ext cx="4962525" cy="3722687"/>
          </a:xfrm>
          <a:ln/>
        </p:spPr>
      </p:sp>
      <p:sp>
        <p:nvSpPr>
          <p:cNvPr id="23556" name="Rectangle 3"/>
          <p:cNvSpPr>
            <a:spLocks noGrp="1" noChangeArrowheads="1"/>
          </p:cNvSpPr>
          <p:nvPr>
            <p:ph type="body" idx="1"/>
          </p:nvPr>
        </p:nvSpPr>
        <p:spPr>
          <a:noFill/>
          <a:ln/>
        </p:spPr>
        <p:txBody>
          <a:bodyPr/>
          <a:lstStyle/>
          <a:p>
            <a:pPr eaLnBrk="1" hangingPunct="1"/>
            <a:endParaRPr lang="en-US">
              <a:latin typeface="Arial" pitchFamily="-110"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44A3B60D-68AB-4C40-85A8-90CDE1215184}" type="slidenum">
              <a:rPr lang="en-GB"/>
              <a:pPr/>
              <a:t>10</a:t>
            </a:fld>
            <a:endParaRPr lang="en-GB"/>
          </a:p>
        </p:txBody>
      </p:sp>
      <p:sp>
        <p:nvSpPr>
          <p:cNvPr id="24579" name="Rectangle 2"/>
          <p:cNvSpPr>
            <a:spLocks noChangeArrowheads="1" noTextEdit="1"/>
          </p:cNvSpPr>
          <p:nvPr>
            <p:ph type="sldImg"/>
          </p:nvPr>
        </p:nvSpPr>
        <p:spPr>
          <a:xfrm>
            <a:off x="960438" y="769938"/>
            <a:ext cx="4922837" cy="3692525"/>
          </a:xfrm>
          <a:ln/>
        </p:spPr>
      </p:sp>
      <p:sp>
        <p:nvSpPr>
          <p:cNvPr id="24580" name="Rectangle 3"/>
          <p:cNvSpPr>
            <a:spLocks noGrp="1" noChangeArrowheads="1"/>
          </p:cNvSpPr>
          <p:nvPr>
            <p:ph type="body" idx="1"/>
          </p:nvPr>
        </p:nvSpPr>
        <p:spPr>
          <a:xfrm>
            <a:off x="933450" y="4694238"/>
            <a:ext cx="4973638" cy="4457700"/>
          </a:xfrm>
          <a:noFill/>
          <a:ln/>
        </p:spPr>
        <p:txBody>
          <a:bodyPr/>
          <a:lstStyle/>
          <a:p>
            <a:pPr lvl="1" eaLnBrk="1" hangingPunct="1">
              <a:lnSpc>
                <a:spcPct val="80000"/>
              </a:lnSpc>
            </a:pPr>
            <a:endParaRPr lang="en-GB" sz="1600">
              <a:latin typeface="Arial" pitchFamily="-110"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 name="Rectangle 1031"/>
          <p:cNvSpPr>
            <a:spLocks noChangeArrowheads="1"/>
          </p:cNvSpPr>
          <p:nvPr/>
        </p:nvSpPr>
        <p:spPr bwMode="auto">
          <a:xfrm>
            <a:off x="-79375" y="3200400"/>
            <a:ext cx="9223375" cy="3657600"/>
          </a:xfrm>
          <a:prstGeom prst="rect">
            <a:avLst/>
          </a:prstGeom>
          <a:gradFill rotWithShape="0">
            <a:gsLst>
              <a:gs pos="0">
                <a:srgbClr val="014359"/>
              </a:gs>
              <a:gs pos="100000">
                <a:srgbClr val="007275"/>
              </a:gs>
            </a:gsLst>
            <a:lin ang="5400000" scaled="1"/>
          </a:gradFill>
          <a:ln w="9525">
            <a:noFill/>
            <a:miter lim="800000"/>
            <a:headEnd/>
            <a:tailEnd/>
          </a:ln>
        </p:spPr>
        <p:txBody>
          <a:bodyPr wrap="none" anchor="ctr"/>
          <a:lstStyle/>
          <a:p>
            <a:pPr>
              <a:defRPr/>
            </a:pPr>
            <a:endParaRPr lang="en-US">
              <a:latin typeface="Lucida Sans" pitchFamily="34" charset="0"/>
              <a:cs typeface="+mn-cs"/>
            </a:endParaRPr>
          </a:p>
        </p:txBody>
      </p:sp>
      <p:sp>
        <p:nvSpPr>
          <p:cNvPr id="5" name="Rectangle 1032"/>
          <p:cNvSpPr>
            <a:spLocks noChangeArrowheads="1"/>
          </p:cNvSpPr>
          <p:nvPr/>
        </p:nvSpPr>
        <p:spPr bwMode="auto">
          <a:xfrm>
            <a:off x="-79375" y="0"/>
            <a:ext cx="9223375" cy="3276600"/>
          </a:xfrm>
          <a:prstGeom prst="rect">
            <a:avLst/>
          </a:prstGeom>
          <a:solidFill>
            <a:srgbClr val="014359"/>
          </a:solidFill>
          <a:ln w="9525">
            <a:noFill/>
            <a:miter lim="800000"/>
            <a:headEnd/>
            <a:tailEnd/>
          </a:ln>
        </p:spPr>
        <p:txBody>
          <a:bodyPr wrap="none" anchor="ctr"/>
          <a:lstStyle/>
          <a:p>
            <a:pPr>
              <a:defRPr/>
            </a:pPr>
            <a:endParaRPr lang="en-US" sz="2400">
              <a:latin typeface="Arial" charset="0"/>
              <a:cs typeface="+mn-cs"/>
            </a:endParaRPr>
          </a:p>
        </p:txBody>
      </p:sp>
      <p:pic>
        <p:nvPicPr>
          <p:cNvPr id="6" name="Picture 1033" descr="white_logo"/>
          <p:cNvPicPr>
            <a:picLocks noChangeArrowheads="1"/>
          </p:cNvPicPr>
          <p:nvPr/>
        </p:nvPicPr>
        <p:blipFill>
          <a:blip r:embed="rId2"/>
          <a:srcRect/>
          <a:stretch>
            <a:fillRect/>
          </a:stretch>
        </p:blipFill>
        <p:spPr bwMode="auto">
          <a:xfrm>
            <a:off x="6051550" y="381000"/>
            <a:ext cx="2695575" cy="584200"/>
          </a:xfrm>
          <a:prstGeom prst="rect">
            <a:avLst/>
          </a:prstGeom>
          <a:noFill/>
          <a:ln w="9525">
            <a:noFill/>
            <a:miter lim="800000"/>
            <a:headEnd/>
            <a:tailEnd/>
          </a:ln>
        </p:spPr>
      </p:pic>
      <p:sp>
        <p:nvSpPr>
          <p:cNvPr id="10242" name="Rectangle 1026"/>
          <p:cNvSpPr>
            <a:spLocks noGrp="1" noChangeArrowheads="1"/>
          </p:cNvSpPr>
          <p:nvPr>
            <p:ph type="ctrTitle"/>
          </p:nvPr>
        </p:nvSpPr>
        <p:spPr>
          <a:xfrm>
            <a:off x="323850" y="1700213"/>
            <a:ext cx="8496300" cy="2160587"/>
          </a:xfrm>
        </p:spPr>
        <p:txBody>
          <a:bodyPr lIns="91440"/>
          <a:lstStyle>
            <a:lvl1pPr>
              <a:defRPr sz="7500">
                <a:solidFill>
                  <a:schemeClr val="bg1"/>
                </a:solidFill>
              </a:defRPr>
            </a:lvl1pPr>
          </a:lstStyle>
          <a:p>
            <a:r>
              <a:rPr lang="en-GB"/>
              <a:t>Click to edit Master title style</a:t>
            </a:r>
          </a:p>
        </p:txBody>
      </p:sp>
      <p:sp>
        <p:nvSpPr>
          <p:cNvPr id="10243" name="Rectangle 1027"/>
          <p:cNvSpPr>
            <a:spLocks noGrp="1" noChangeArrowheads="1"/>
          </p:cNvSpPr>
          <p:nvPr>
            <p:ph type="subTitle" idx="1"/>
          </p:nvPr>
        </p:nvSpPr>
        <p:spPr>
          <a:xfrm>
            <a:off x="323850" y="3933825"/>
            <a:ext cx="8496300" cy="1752600"/>
          </a:xfrm>
        </p:spPr>
        <p:txBody>
          <a:bodyPr lIns="91440"/>
          <a:lstStyle>
            <a:lvl1pPr marL="0" indent="0">
              <a:buFontTx/>
              <a:buNone/>
              <a:defRPr sz="3500">
                <a:solidFill>
                  <a:schemeClr val="accent1"/>
                </a:solidFill>
              </a:defRPr>
            </a:lvl1pPr>
          </a:lstStyle>
          <a:p>
            <a:r>
              <a:rPr lang="en-GB"/>
              <a:t>Click to edit Master subtitle style</a:t>
            </a:r>
          </a:p>
        </p:txBody>
      </p:sp>
      <p:sp>
        <p:nvSpPr>
          <p:cNvPr id="7" name="Rectangle 1030"/>
          <p:cNvSpPr>
            <a:spLocks noGrp="1" noChangeArrowheads="1"/>
          </p:cNvSpPr>
          <p:nvPr>
            <p:ph type="sldNum" sz="quarter" idx="10"/>
          </p:nvPr>
        </p:nvSpPr>
        <p:spPr>
          <a:xfrm>
            <a:off x="6553200" y="6245225"/>
            <a:ext cx="2133600" cy="476250"/>
          </a:xfrm>
        </p:spPr>
        <p:txBody>
          <a:bodyPr rIns="91440"/>
          <a:lstStyle>
            <a:lvl1pPr>
              <a:defRPr>
                <a:latin typeface="Arial" pitchFamily="-110" charset="0"/>
              </a:defRPr>
            </a:lvl1pPr>
          </a:lstStyle>
          <a:p>
            <a:fld id="{B833FAF7-D0E9-104E-B695-23FB3327C73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99B013B6-7861-2540-A31A-7254BA0B3381}"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4906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3850" y="908050"/>
            <a:ext cx="6219825" cy="4906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1F34200B-17FE-E542-A349-2298264B55B9}" type="slidenum">
              <a:rPr lang="en-GB"/>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23850" y="1700213"/>
            <a:ext cx="41719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700213"/>
            <a:ext cx="41719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FA8B198F-4BF6-8144-9B22-4EBB5FF8EA0C}"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 name="Rectangle 1031"/>
          <p:cNvSpPr>
            <a:spLocks noChangeArrowheads="1"/>
          </p:cNvSpPr>
          <p:nvPr/>
        </p:nvSpPr>
        <p:spPr bwMode="auto">
          <a:xfrm>
            <a:off x="-90488" y="3200400"/>
            <a:ext cx="9234488" cy="3657600"/>
          </a:xfrm>
          <a:prstGeom prst="rect">
            <a:avLst/>
          </a:prstGeom>
          <a:gradFill rotWithShape="0">
            <a:gsLst>
              <a:gs pos="0">
                <a:srgbClr val="007275"/>
              </a:gs>
              <a:gs pos="100000">
                <a:srgbClr val="008CAC"/>
              </a:gs>
            </a:gsLst>
            <a:lin ang="5400000" scaled="1"/>
          </a:gradFill>
          <a:ln w="9525">
            <a:noFill/>
            <a:miter lim="800000"/>
            <a:headEnd/>
            <a:tailEnd/>
          </a:ln>
        </p:spPr>
        <p:txBody>
          <a:bodyPr wrap="none" anchor="ctr"/>
          <a:lstStyle/>
          <a:p>
            <a:pPr>
              <a:defRPr/>
            </a:pPr>
            <a:endParaRPr lang="en-US">
              <a:latin typeface="Lucida Sans" pitchFamily="34" charset="0"/>
              <a:cs typeface="+mn-cs"/>
            </a:endParaRPr>
          </a:p>
        </p:txBody>
      </p:sp>
      <p:sp>
        <p:nvSpPr>
          <p:cNvPr id="5" name="Rectangle 1032"/>
          <p:cNvSpPr>
            <a:spLocks noChangeArrowheads="1"/>
          </p:cNvSpPr>
          <p:nvPr/>
        </p:nvSpPr>
        <p:spPr bwMode="auto">
          <a:xfrm>
            <a:off x="-90488" y="0"/>
            <a:ext cx="9234488" cy="3276600"/>
          </a:xfrm>
          <a:prstGeom prst="rect">
            <a:avLst/>
          </a:prstGeom>
          <a:solidFill>
            <a:srgbClr val="007275"/>
          </a:solidFill>
          <a:ln w="9525">
            <a:noFill/>
            <a:miter lim="800000"/>
            <a:headEnd/>
            <a:tailEnd/>
          </a:ln>
        </p:spPr>
        <p:txBody>
          <a:bodyPr wrap="none" anchor="ctr"/>
          <a:lstStyle/>
          <a:p>
            <a:pPr>
              <a:defRPr/>
            </a:pPr>
            <a:endParaRPr lang="en-US" sz="2400">
              <a:latin typeface="Arial" charset="0"/>
              <a:cs typeface="+mn-cs"/>
            </a:endParaRPr>
          </a:p>
        </p:txBody>
      </p:sp>
      <p:pic>
        <p:nvPicPr>
          <p:cNvPr id="6" name="Picture 1033" descr="white_logo"/>
          <p:cNvPicPr>
            <a:picLocks noChangeArrowheads="1"/>
          </p:cNvPicPr>
          <p:nvPr/>
        </p:nvPicPr>
        <p:blipFill>
          <a:blip r:embed="rId2"/>
          <a:srcRect/>
          <a:stretch>
            <a:fillRect/>
          </a:stretch>
        </p:blipFill>
        <p:spPr bwMode="auto">
          <a:xfrm>
            <a:off x="6638925" y="381000"/>
            <a:ext cx="2139950" cy="465138"/>
          </a:xfrm>
          <a:prstGeom prst="rect">
            <a:avLst/>
          </a:prstGeom>
          <a:noFill/>
          <a:ln w="9525">
            <a:noFill/>
            <a:miter lim="800000"/>
            <a:headEnd/>
            <a:tailEnd/>
          </a:ln>
        </p:spPr>
      </p:pic>
      <p:sp>
        <p:nvSpPr>
          <p:cNvPr id="12290" name="Rectangle 1026"/>
          <p:cNvSpPr>
            <a:spLocks noGrp="1" noChangeArrowheads="1"/>
          </p:cNvSpPr>
          <p:nvPr>
            <p:ph type="ctrTitle"/>
          </p:nvPr>
        </p:nvSpPr>
        <p:spPr>
          <a:xfrm>
            <a:off x="323850" y="1700213"/>
            <a:ext cx="8496300" cy="4105275"/>
          </a:xfrm>
        </p:spPr>
        <p:txBody>
          <a:bodyPr lIns="91440"/>
          <a:lstStyle>
            <a:lvl1pPr algn="r">
              <a:defRPr sz="7500">
                <a:solidFill>
                  <a:schemeClr val="bg1"/>
                </a:solidFill>
              </a:defRPr>
            </a:lvl1pPr>
          </a:lstStyle>
          <a:p>
            <a:r>
              <a:rPr lang="en-GB"/>
              <a:t>Click to edit Master title style</a:t>
            </a:r>
          </a:p>
        </p:txBody>
      </p:sp>
      <p:sp>
        <p:nvSpPr>
          <p:cNvPr id="12291" name="Rectangle 1027"/>
          <p:cNvSpPr>
            <a:spLocks noGrp="1" noChangeArrowheads="1"/>
          </p:cNvSpPr>
          <p:nvPr>
            <p:ph type="subTitle" idx="1"/>
          </p:nvPr>
        </p:nvSpPr>
        <p:spPr>
          <a:xfrm>
            <a:off x="-69850" y="7461250"/>
            <a:ext cx="69850" cy="69850"/>
          </a:xfrm>
        </p:spPr>
        <p:txBody>
          <a:bodyPr lIns="91440"/>
          <a:lstStyle>
            <a:lvl1pPr marL="0" indent="0" algn="ctr">
              <a:buFontTx/>
              <a:buNone/>
              <a:defRPr/>
            </a:lvl1pPr>
          </a:lstStyle>
          <a:p>
            <a:r>
              <a:rPr lang="en-GB"/>
              <a:t>Click to edit Master subtitle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FF90B3F6-307C-0C4B-99E2-B5AEC95111B7}" type="slidenum">
              <a:rPr lang="en-GB"/>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F5B0A475-E4A4-FB4C-94B3-13A728713575}" type="slidenum">
              <a:rPr lang="en-GB"/>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385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40D2D04F-4F4E-6741-988D-F78B63587322}" type="slidenum">
              <a:rPr lang="en-GB"/>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fld id="{CD30091E-BDD8-2346-910C-A69D78D7C583}" type="slidenum">
              <a:rPr lang="en-GB"/>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fld id="{7AC8FEC8-F694-3A4D-8247-C59213756166}" type="slidenum">
              <a:rPr lang="en-GB"/>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fld id="{94E1AF59-0D26-F641-B170-41F125A375E3}"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81D519F7-F087-DD45-8AB4-1AE8CC3E6516}" type="slidenum">
              <a:rPr lang="en-GB"/>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782F8005-EA45-A349-AF5D-E7CB42994900}" type="slidenum">
              <a:rPr lang="en-GB"/>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2D76CDF3-B181-204D-9204-8593280CF6E0}" type="slidenum">
              <a:rPr lang="en-GB"/>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F9E79FED-30A2-6949-909D-EF66A3EE5744}" type="slidenum">
              <a:rPr lang="en-GB"/>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5318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3850" y="908050"/>
            <a:ext cx="6219825" cy="5318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52C4EC99-DEB6-B642-9767-A71B88912D87}" type="slidenum">
              <a:rPr lang="en-GB"/>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385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2759ED6D-BAF6-934C-A11B-DB8E7BD9B5C5}" type="slidenum">
              <a:rPr lang="en-GB"/>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5318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3850" y="908050"/>
            <a:ext cx="6219825" cy="5318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385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06C3920A-D0C8-BE4B-9FBE-52C75507B806}"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fld id="{4381627B-16F9-544F-8215-A9422E3DB5B1}"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fld id="{7D8ABEC8-525B-074B-967F-0369B9D5F796}"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fld id="{E2A0480B-3591-B04C-8A2C-47FC33E6B6A4}"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3D5EA430-0E3B-474D-8B0C-16213972EA0E}"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6991BA02-A766-0948-A75A-90CA7CE472A2}"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image" Target="../media/image1.jpeg"/><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4" Type="http://schemas.openxmlformats.org/officeDocument/2006/relationships/slideLayout" Target="../slideLayouts/slideLayout16.xml"/><Relationship Id="rId7" Type="http://schemas.openxmlformats.org/officeDocument/2006/relationships/slideLayout" Target="../slideLayouts/slideLayout19.xml"/><Relationship Id="rId11" Type="http://schemas.openxmlformats.org/officeDocument/2006/relationships/slideLayout" Target="../slideLayouts/slideLayout23.xml"/><Relationship Id="rId1" Type="http://schemas.openxmlformats.org/officeDocument/2006/relationships/slideLayout" Target="../slideLayouts/slideLayout13.xml"/><Relationship Id="rId6" Type="http://schemas.openxmlformats.org/officeDocument/2006/relationships/slideLayout" Target="../slideLayouts/slideLayout18.xml"/><Relationship Id="rId8" Type="http://schemas.openxmlformats.org/officeDocument/2006/relationships/slideLayout" Target="../slideLayouts/slideLayout20.xml"/><Relationship Id="rId13" Type="http://schemas.openxmlformats.org/officeDocument/2006/relationships/image" Target="../media/image1.jpeg"/><Relationship Id="rId10" Type="http://schemas.openxmlformats.org/officeDocument/2006/relationships/slideLayout" Target="../slideLayouts/slideLayout22.xml"/><Relationship Id="rId5"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4.xml"/><Relationship Id="rId9" Type="http://schemas.openxmlformats.org/officeDocument/2006/relationships/slideLayout" Target="../slideLayouts/slideLayout21.xml"/><Relationship Id="rId3"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4" Type="http://schemas.openxmlformats.org/officeDocument/2006/relationships/slideLayout" Target="../slideLayouts/slideLayout27.xml"/><Relationship Id="rId10" Type="http://schemas.openxmlformats.org/officeDocument/2006/relationships/slideLayout" Target="../slideLayouts/slideLayout33.xml"/><Relationship Id="rId5" Type="http://schemas.openxmlformats.org/officeDocument/2006/relationships/slideLayout" Target="../slideLayouts/slideLayout28.xml"/><Relationship Id="rId7" Type="http://schemas.openxmlformats.org/officeDocument/2006/relationships/slideLayout" Target="../slideLayouts/slideLayout30.xml"/><Relationship Id="rId11" Type="http://schemas.openxmlformats.org/officeDocument/2006/relationships/slideLayout" Target="../slideLayouts/slideLayout34.xml"/><Relationship Id="rId12"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9" Type="http://schemas.openxmlformats.org/officeDocument/2006/relationships/slideLayout" Target="../slideLayouts/slideLayout32.xml"/><Relationship Id="rId3" Type="http://schemas.openxmlformats.org/officeDocument/2006/relationships/slideLayout" Target="../slideLayouts/slideLayout26.xml"/><Relationship Id="rId6"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79375" y="0"/>
            <a:ext cx="9223375" cy="3810000"/>
          </a:xfrm>
          <a:prstGeom prst="rect">
            <a:avLst/>
          </a:prstGeom>
          <a:solidFill>
            <a:schemeClr val="bg1"/>
          </a:solidFill>
          <a:ln w="9525">
            <a:noFill/>
            <a:miter lim="800000"/>
            <a:headEnd/>
            <a:tailEnd/>
          </a:ln>
        </p:spPr>
        <p:txBody>
          <a:bodyPr wrap="none" anchor="ctr"/>
          <a:lstStyle/>
          <a:p>
            <a:pPr>
              <a:defRPr/>
            </a:pPr>
            <a:endParaRPr lang="en-US" sz="2400">
              <a:latin typeface="Arial" charset="0"/>
              <a:cs typeface="+mn-cs"/>
            </a:endParaRPr>
          </a:p>
        </p:txBody>
      </p:sp>
      <p:sp>
        <p:nvSpPr>
          <p:cNvPr id="1033" name="Rectangle 9"/>
          <p:cNvSpPr>
            <a:spLocks noChangeArrowheads="1"/>
          </p:cNvSpPr>
          <p:nvPr/>
        </p:nvSpPr>
        <p:spPr bwMode="auto">
          <a:xfrm>
            <a:off x="-79375" y="3048000"/>
            <a:ext cx="9223375" cy="3810000"/>
          </a:xfrm>
          <a:prstGeom prst="rect">
            <a:avLst/>
          </a:prstGeom>
          <a:gradFill rotWithShape="0">
            <a:gsLst>
              <a:gs pos="0">
                <a:schemeClr val="bg1"/>
              </a:gs>
              <a:gs pos="100000">
                <a:srgbClr val="DCDEDE"/>
              </a:gs>
            </a:gsLst>
            <a:lin ang="5400000" scaled="1"/>
          </a:gradFill>
          <a:ln w="9525">
            <a:noFill/>
            <a:miter lim="800000"/>
            <a:headEnd/>
            <a:tailEnd/>
          </a:ln>
        </p:spPr>
        <p:txBody>
          <a:bodyPr wrap="none" anchor="ctr"/>
          <a:lstStyle/>
          <a:p>
            <a:pPr>
              <a:defRPr/>
            </a:pPr>
            <a:endParaRPr lang="en-US">
              <a:latin typeface="Lucida Sans" pitchFamily="34" charset="0"/>
              <a:cs typeface="+mn-cs"/>
            </a:endParaRPr>
          </a:p>
        </p:txBody>
      </p:sp>
      <p:sp>
        <p:nvSpPr>
          <p:cNvPr id="1028" name="Rectangle 2"/>
          <p:cNvSpPr>
            <a:spLocks noGrp="1" noChangeArrowheads="1"/>
          </p:cNvSpPr>
          <p:nvPr>
            <p:ph type="title"/>
          </p:nvPr>
        </p:nvSpPr>
        <p:spPr bwMode="auto">
          <a:xfrm>
            <a:off x="323850" y="908050"/>
            <a:ext cx="8496300" cy="6492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GB"/>
              <a:t>Click to edit Master title style</a:t>
            </a:r>
          </a:p>
        </p:txBody>
      </p:sp>
      <p:sp>
        <p:nvSpPr>
          <p:cNvPr id="1029" name="Rectangle 3"/>
          <p:cNvSpPr>
            <a:spLocks noGrp="1" noChangeArrowheads="1"/>
          </p:cNvSpPr>
          <p:nvPr>
            <p:ph type="body" idx="1"/>
          </p:nvPr>
        </p:nvSpPr>
        <p:spPr bwMode="auto">
          <a:xfrm>
            <a:off x="323850" y="1700213"/>
            <a:ext cx="8496300" cy="4114800"/>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a:latin typeface="Arial" charset="0"/>
                <a:cs typeface="+mn-cs"/>
              </a:defRPr>
            </a:lvl1pPr>
          </a:lstStyle>
          <a:p>
            <a:pPr>
              <a:defRPr/>
            </a:pPr>
            <a:endParaRPr lang="en-GB"/>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GB"/>
          </a:p>
        </p:txBody>
      </p:sp>
      <p:sp>
        <p:nvSpPr>
          <p:cNvPr id="1030" name="Rectangle 6"/>
          <p:cNvSpPr>
            <a:spLocks noGrp="1" noChangeArrowheads="1"/>
          </p:cNvSpPr>
          <p:nvPr>
            <p:ph type="sldNum" sz="quarter" idx="4"/>
          </p:nvPr>
        </p:nvSpPr>
        <p:spPr bwMode="auto">
          <a:xfrm>
            <a:off x="6877050" y="6308725"/>
            <a:ext cx="1905000" cy="457200"/>
          </a:xfrm>
          <a:prstGeom prst="rect">
            <a:avLst/>
          </a:prstGeom>
          <a:noFill/>
          <a:ln w="9525">
            <a:noFill/>
            <a:miter lim="800000"/>
            <a:headEnd/>
            <a:tailEnd/>
          </a:ln>
        </p:spPr>
        <p:txBody>
          <a:bodyPr vert="horz" wrap="square" lIns="91440" tIns="45720" rIns="0" bIns="45720" numCol="1" anchor="t" anchorCtr="0" compatLnSpc="1">
            <a:prstTxWarp prst="textNoShape">
              <a:avLst/>
            </a:prstTxWarp>
          </a:bodyPr>
          <a:lstStyle>
            <a:lvl1pPr algn="r">
              <a:defRPr sz="1400">
                <a:latin typeface="Georgia" pitchFamily="-110" charset="0"/>
              </a:defRPr>
            </a:lvl1pPr>
          </a:lstStyle>
          <a:p>
            <a:fld id="{1A7FE7B2-175A-F14F-A17C-C7CF403690D0}" type="slidenum">
              <a:rPr lang="en-GB"/>
              <a:pPr/>
              <a:t>‹#›</a:t>
            </a:fld>
            <a:endParaRPr lang="en-GB"/>
          </a:p>
        </p:txBody>
      </p:sp>
      <p:pic>
        <p:nvPicPr>
          <p:cNvPr id="4" name="Picture 7" descr="marine_blue _logo"/>
          <p:cNvPicPr>
            <a:picLocks noChangeAspect="1" noChangeArrowheads="1"/>
          </p:cNvPicPr>
          <p:nvPr/>
        </p:nvPicPr>
        <p:blipFill>
          <a:blip r:embed="rId14"/>
          <a:srcRect/>
          <a:stretch>
            <a:fillRect/>
          </a:stretch>
        </p:blipFill>
        <p:spPr bwMode="auto">
          <a:xfrm>
            <a:off x="6615113" y="381000"/>
            <a:ext cx="2160587" cy="4667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6" r:id="rId1"/>
    <p:sldLayoutId id="2147483734" r:id="rId2"/>
    <p:sldLayoutId id="2147483733" r:id="rId3"/>
    <p:sldLayoutId id="2147483732" r:id="rId4"/>
    <p:sldLayoutId id="2147483731" r:id="rId5"/>
    <p:sldLayoutId id="2147483730" r:id="rId6"/>
    <p:sldLayoutId id="2147483729" r:id="rId7"/>
    <p:sldLayoutId id="2147483728" r:id="rId8"/>
    <p:sldLayoutId id="2147483727" r:id="rId9"/>
    <p:sldLayoutId id="2147483726" r:id="rId10"/>
    <p:sldLayoutId id="2147483725" r:id="rId11"/>
    <p:sldLayoutId id="2147483724" r:id="rId12"/>
  </p:sldLayoutIdLst>
  <p:hf hdr="0" ftr="0" dt="0"/>
  <p:txStyles>
    <p:titleStyle>
      <a:lvl1pPr algn="l" rtl="0" eaLnBrk="0" fontAlgn="base" hangingPunct="0">
        <a:spcBef>
          <a:spcPct val="0"/>
        </a:spcBef>
        <a:spcAft>
          <a:spcPct val="0"/>
        </a:spcAft>
        <a:defRPr sz="3500">
          <a:solidFill>
            <a:schemeClr val="tx2"/>
          </a:solidFill>
          <a:latin typeface="+mj-lt"/>
          <a:ea typeface="+mj-ea"/>
          <a:cs typeface="MS PGothic" pitchFamily="34" charset="-128"/>
        </a:defRPr>
      </a:lvl1pPr>
      <a:lvl2pPr algn="l" rtl="0" eaLnBrk="0" fontAlgn="base" hangingPunct="0">
        <a:spcBef>
          <a:spcPct val="0"/>
        </a:spcBef>
        <a:spcAft>
          <a:spcPct val="0"/>
        </a:spcAft>
        <a:defRPr sz="3500">
          <a:solidFill>
            <a:schemeClr val="tx2"/>
          </a:solidFill>
          <a:latin typeface="Georgia" pitchFamily="18" charset="0"/>
          <a:ea typeface="MS PGothic" pitchFamily="34" charset="-128"/>
          <a:cs typeface="MS PGothic" pitchFamily="34" charset="-128"/>
        </a:defRPr>
      </a:lvl2pPr>
      <a:lvl3pPr algn="l" rtl="0" eaLnBrk="0" fontAlgn="base" hangingPunct="0">
        <a:spcBef>
          <a:spcPct val="0"/>
        </a:spcBef>
        <a:spcAft>
          <a:spcPct val="0"/>
        </a:spcAft>
        <a:defRPr sz="3500">
          <a:solidFill>
            <a:schemeClr val="tx2"/>
          </a:solidFill>
          <a:latin typeface="Georgia" pitchFamily="18" charset="0"/>
          <a:ea typeface="MS PGothic" pitchFamily="34" charset="-128"/>
          <a:cs typeface="MS PGothic" pitchFamily="34" charset="-128"/>
        </a:defRPr>
      </a:lvl3pPr>
      <a:lvl4pPr algn="l" rtl="0" eaLnBrk="0" fontAlgn="base" hangingPunct="0">
        <a:spcBef>
          <a:spcPct val="0"/>
        </a:spcBef>
        <a:spcAft>
          <a:spcPct val="0"/>
        </a:spcAft>
        <a:defRPr sz="3500">
          <a:solidFill>
            <a:schemeClr val="tx2"/>
          </a:solidFill>
          <a:latin typeface="Georgia" pitchFamily="18" charset="0"/>
          <a:ea typeface="MS PGothic" pitchFamily="34" charset="-128"/>
          <a:cs typeface="MS PGothic" pitchFamily="34" charset="-128"/>
        </a:defRPr>
      </a:lvl4pPr>
      <a:lvl5pPr algn="l" rtl="0" eaLnBrk="0" fontAlgn="base" hangingPunct="0">
        <a:spcBef>
          <a:spcPct val="0"/>
        </a:spcBef>
        <a:spcAft>
          <a:spcPct val="0"/>
        </a:spcAft>
        <a:defRPr sz="3500">
          <a:solidFill>
            <a:schemeClr val="tx2"/>
          </a:solidFill>
          <a:latin typeface="Georgia" pitchFamily="18" charset="0"/>
          <a:ea typeface="MS PGothic" pitchFamily="34" charset="-128"/>
          <a:cs typeface="MS PGothic" pitchFamily="34" charset="-128"/>
        </a:defRPr>
      </a:lvl5pPr>
      <a:lvl6pPr marL="457200" algn="l" rtl="0" fontAlgn="base">
        <a:spcBef>
          <a:spcPct val="0"/>
        </a:spcBef>
        <a:spcAft>
          <a:spcPct val="0"/>
        </a:spcAft>
        <a:defRPr sz="3500">
          <a:solidFill>
            <a:schemeClr val="tx2"/>
          </a:solidFill>
          <a:latin typeface="Georgia" pitchFamily="18" charset="0"/>
          <a:ea typeface="MS PGothic" pitchFamily="34" charset="-128"/>
        </a:defRPr>
      </a:lvl6pPr>
      <a:lvl7pPr marL="914400" algn="l" rtl="0" fontAlgn="base">
        <a:spcBef>
          <a:spcPct val="0"/>
        </a:spcBef>
        <a:spcAft>
          <a:spcPct val="0"/>
        </a:spcAft>
        <a:defRPr sz="3500">
          <a:solidFill>
            <a:schemeClr val="tx2"/>
          </a:solidFill>
          <a:latin typeface="Georgia" pitchFamily="18" charset="0"/>
          <a:ea typeface="MS PGothic" pitchFamily="34" charset="-128"/>
        </a:defRPr>
      </a:lvl7pPr>
      <a:lvl8pPr marL="1371600" algn="l" rtl="0" fontAlgn="base">
        <a:spcBef>
          <a:spcPct val="0"/>
        </a:spcBef>
        <a:spcAft>
          <a:spcPct val="0"/>
        </a:spcAft>
        <a:defRPr sz="3500">
          <a:solidFill>
            <a:schemeClr val="tx2"/>
          </a:solidFill>
          <a:latin typeface="Georgia" pitchFamily="18" charset="0"/>
          <a:ea typeface="MS PGothic" pitchFamily="34" charset="-128"/>
        </a:defRPr>
      </a:lvl8pPr>
      <a:lvl9pPr marL="1828800" algn="l" rtl="0" fontAlgn="base">
        <a:spcBef>
          <a:spcPct val="0"/>
        </a:spcBef>
        <a:spcAft>
          <a:spcPct val="0"/>
        </a:spcAft>
        <a:defRPr sz="3500">
          <a:solidFill>
            <a:schemeClr val="tx2"/>
          </a:solidFill>
          <a:latin typeface="Georgia" pitchFamily="18" charset="0"/>
          <a:ea typeface="MS PGothic" pitchFamily="34" charset="-128"/>
        </a:defRPr>
      </a:lvl9pPr>
    </p:titleStyle>
    <p:bodyStyle>
      <a:lvl1pPr marL="342900" indent="-342900" algn="l" rtl="0" eaLnBrk="0" fontAlgn="base" hangingPunct="0">
        <a:spcBef>
          <a:spcPct val="0"/>
        </a:spcBef>
        <a:spcAft>
          <a:spcPct val="70000"/>
        </a:spcAft>
        <a:buChar char="•"/>
        <a:defRPr sz="2400">
          <a:solidFill>
            <a:schemeClr val="tx1"/>
          </a:solidFill>
          <a:latin typeface="+mn-lt"/>
          <a:ea typeface="+mn-ea"/>
          <a:cs typeface="MS PGothic" pitchFamily="34" charset="-128"/>
        </a:defRPr>
      </a:lvl1pPr>
      <a:lvl2pPr marL="811213" indent="-288925" algn="l" rtl="0" eaLnBrk="0" fontAlgn="base" hangingPunct="0">
        <a:lnSpc>
          <a:spcPct val="90000"/>
        </a:lnSpc>
        <a:spcBef>
          <a:spcPct val="0"/>
        </a:spcBef>
        <a:spcAft>
          <a:spcPct val="50000"/>
        </a:spcAft>
        <a:buChar char="–"/>
        <a:defRPr sz="2400">
          <a:solidFill>
            <a:schemeClr val="tx1"/>
          </a:solidFill>
          <a:latin typeface="+mn-lt"/>
          <a:ea typeface="+mn-ea"/>
          <a:cs typeface="MS PGothic" pitchFamily="34" charset="-128"/>
        </a:defRPr>
      </a:lvl2pPr>
      <a:lvl3pPr marL="1219200" indent="-228600" algn="l" rtl="0" eaLnBrk="0" fontAlgn="base" hangingPunct="0">
        <a:lnSpc>
          <a:spcPct val="90000"/>
        </a:lnSpc>
        <a:spcBef>
          <a:spcPct val="20000"/>
        </a:spcBef>
        <a:spcAft>
          <a:spcPct val="0"/>
        </a:spcAft>
        <a:buChar char="•"/>
        <a:defRPr sz="2400">
          <a:solidFill>
            <a:schemeClr val="tx1"/>
          </a:solidFill>
          <a:latin typeface="+mn-lt"/>
          <a:ea typeface="+mn-ea"/>
          <a:cs typeface="MS PGothic" pitchFamily="34" charset="-128"/>
        </a:defRPr>
      </a:lvl3pPr>
      <a:lvl4pPr marL="1627188" indent="-228600" algn="l" rtl="0" eaLnBrk="0" fontAlgn="base" hangingPunct="0">
        <a:lnSpc>
          <a:spcPct val="90000"/>
        </a:lnSpc>
        <a:spcBef>
          <a:spcPct val="20000"/>
        </a:spcBef>
        <a:spcAft>
          <a:spcPct val="0"/>
        </a:spcAft>
        <a:buChar char="–"/>
        <a:defRPr sz="2400">
          <a:solidFill>
            <a:schemeClr val="tx1"/>
          </a:solidFill>
          <a:latin typeface="+mn-lt"/>
          <a:ea typeface="+mn-ea"/>
          <a:cs typeface="MS PGothic" pitchFamily="34" charset="-128"/>
        </a:defRPr>
      </a:lvl4pPr>
      <a:lvl5pPr marL="2057400" indent="-228600" algn="l" rtl="0" eaLnBrk="0" fontAlgn="base" hangingPunct="0">
        <a:lnSpc>
          <a:spcPct val="90000"/>
        </a:lnSpc>
        <a:spcBef>
          <a:spcPct val="20000"/>
        </a:spcBef>
        <a:spcAft>
          <a:spcPct val="0"/>
        </a:spcAft>
        <a:buChar char="»"/>
        <a:defRPr sz="2400">
          <a:solidFill>
            <a:schemeClr val="tx1"/>
          </a:solidFill>
          <a:latin typeface="+mn-lt"/>
          <a:ea typeface="+mn-ea"/>
          <a:cs typeface="MS PGothic" pitchFamily="34" charset="-128"/>
        </a:defRPr>
      </a:lvl5pPr>
      <a:lvl6pPr marL="2514600" indent="-228600" algn="l" rtl="0" fontAlgn="base">
        <a:lnSpc>
          <a:spcPct val="90000"/>
        </a:lnSpc>
        <a:spcBef>
          <a:spcPct val="20000"/>
        </a:spcBef>
        <a:spcAft>
          <a:spcPct val="0"/>
        </a:spcAft>
        <a:buChar char="»"/>
        <a:defRPr sz="2400">
          <a:solidFill>
            <a:schemeClr val="tx1"/>
          </a:solidFill>
          <a:latin typeface="+mn-lt"/>
          <a:ea typeface="+mn-ea"/>
        </a:defRPr>
      </a:lvl6pPr>
      <a:lvl7pPr marL="2971800" indent="-228600" algn="l" rtl="0" fontAlgn="base">
        <a:lnSpc>
          <a:spcPct val="90000"/>
        </a:lnSpc>
        <a:spcBef>
          <a:spcPct val="20000"/>
        </a:spcBef>
        <a:spcAft>
          <a:spcPct val="0"/>
        </a:spcAft>
        <a:buChar char="»"/>
        <a:defRPr sz="2400">
          <a:solidFill>
            <a:schemeClr val="tx1"/>
          </a:solidFill>
          <a:latin typeface="+mn-lt"/>
          <a:ea typeface="+mn-ea"/>
        </a:defRPr>
      </a:lvl7pPr>
      <a:lvl8pPr marL="3429000" indent="-228600" algn="l" rtl="0" fontAlgn="base">
        <a:lnSpc>
          <a:spcPct val="90000"/>
        </a:lnSpc>
        <a:spcBef>
          <a:spcPct val="20000"/>
        </a:spcBef>
        <a:spcAft>
          <a:spcPct val="0"/>
        </a:spcAft>
        <a:buChar char="»"/>
        <a:defRPr sz="2400">
          <a:solidFill>
            <a:schemeClr val="tx1"/>
          </a:solidFill>
          <a:latin typeface="+mn-lt"/>
          <a:ea typeface="+mn-ea"/>
        </a:defRPr>
      </a:lvl8pPr>
      <a:lvl9pPr marL="3886200" indent="-228600" algn="l" rtl="0" fontAlgn="base">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23850" y="908050"/>
            <a:ext cx="8496300" cy="649288"/>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GB"/>
              <a:t>Click to edit Master title style</a:t>
            </a:r>
          </a:p>
        </p:txBody>
      </p:sp>
      <p:sp>
        <p:nvSpPr>
          <p:cNvPr id="2051" name="Rectangle 3"/>
          <p:cNvSpPr>
            <a:spLocks noGrp="1" noChangeArrowheads="1"/>
          </p:cNvSpPr>
          <p:nvPr>
            <p:ph type="body" idx="1"/>
          </p:nvPr>
        </p:nvSpPr>
        <p:spPr bwMode="auto">
          <a:xfrm>
            <a:off x="323850" y="1700213"/>
            <a:ext cx="8496300" cy="4525962"/>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cs typeface="+mn-cs"/>
              </a:defRPr>
            </a:lvl1pPr>
          </a:lstStyle>
          <a:p>
            <a:pPr>
              <a:defRPr/>
            </a:pPr>
            <a:endParaRPr lang="en-GB"/>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GB"/>
          </a:p>
        </p:txBody>
      </p:sp>
      <p:sp>
        <p:nvSpPr>
          <p:cNvPr id="11270" name="Rectangle 6"/>
          <p:cNvSpPr>
            <a:spLocks noGrp="1" noChangeArrowheads="1"/>
          </p:cNvSpPr>
          <p:nvPr>
            <p:ph type="sldNum" sz="quarter" idx="4"/>
          </p:nvPr>
        </p:nvSpPr>
        <p:spPr bwMode="auto">
          <a:xfrm>
            <a:off x="6642100" y="6308725"/>
            <a:ext cx="2133600" cy="476250"/>
          </a:xfrm>
          <a:prstGeom prst="rect">
            <a:avLst/>
          </a:prstGeom>
          <a:noFill/>
          <a:ln w="9525">
            <a:noFill/>
            <a:miter lim="800000"/>
            <a:headEnd/>
            <a:tailEnd/>
          </a:ln>
          <a:effectLst/>
        </p:spPr>
        <p:txBody>
          <a:bodyPr vert="horz" wrap="square" lIns="91440" tIns="45720" rIns="0" bIns="45720" numCol="1" anchor="t" anchorCtr="0" compatLnSpc="1">
            <a:prstTxWarp prst="textNoShape">
              <a:avLst/>
            </a:prstTxWarp>
          </a:bodyPr>
          <a:lstStyle>
            <a:lvl1pPr algn="r">
              <a:defRPr sz="1400">
                <a:latin typeface="Georgia" pitchFamily="-110" charset="0"/>
              </a:defRPr>
            </a:lvl1pPr>
          </a:lstStyle>
          <a:p>
            <a:fld id="{5CE5687D-ACE2-324F-B1CE-5A0A83DF3C40}" type="slidenum">
              <a:rPr lang="en-GB"/>
              <a:pPr/>
              <a:t>‹#›</a:t>
            </a:fld>
            <a:endParaRPr lang="en-GB"/>
          </a:p>
        </p:txBody>
      </p:sp>
      <p:pic>
        <p:nvPicPr>
          <p:cNvPr id="2055" name="Picture 7" descr="marine_blue _logo"/>
          <p:cNvPicPr>
            <a:picLocks noChangeAspect="1" noChangeArrowheads="1"/>
          </p:cNvPicPr>
          <p:nvPr/>
        </p:nvPicPr>
        <p:blipFill>
          <a:blip r:embed="rId13"/>
          <a:srcRect/>
          <a:stretch>
            <a:fillRect/>
          </a:stretch>
        </p:blipFill>
        <p:spPr bwMode="auto">
          <a:xfrm>
            <a:off x="6615113" y="381000"/>
            <a:ext cx="2160587" cy="4667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7" r:id="rId1"/>
    <p:sldLayoutId id="2147483744" r:id="rId2"/>
    <p:sldLayoutId id="2147483743" r:id="rId3"/>
    <p:sldLayoutId id="2147483742" r:id="rId4"/>
    <p:sldLayoutId id="2147483741" r:id="rId5"/>
    <p:sldLayoutId id="2147483740" r:id="rId6"/>
    <p:sldLayoutId id="2147483739" r:id="rId7"/>
    <p:sldLayoutId id="2147483738" r:id="rId8"/>
    <p:sldLayoutId id="2147483737" r:id="rId9"/>
    <p:sldLayoutId id="2147483736" r:id="rId10"/>
    <p:sldLayoutId id="2147483735" r:id="rId11"/>
  </p:sldLayoutIdLst>
  <p:hf hdr="0" ftr="0" dt="0"/>
  <p:txStyles>
    <p:titleStyle>
      <a:lvl1pPr algn="l" rtl="0" eaLnBrk="0" fontAlgn="base" hangingPunct="0">
        <a:spcBef>
          <a:spcPct val="0"/>
        </a:spcBef>
        <a:spcAft>
          <a:spcPct val="0"/>
        </a:spcAft>
        <a:defRPr sz="3500">
          <a:solidFill>
            <a:schemeClr val="tx2"/>
          </a:solidFill>
          <a:latin typeface="+mj-lt"/>
          <a:ea typeface="+mj-ea"/>
          <a:cs typeface="+mj-cs"/>
        </a:defRPr>
      </a:lvl1pPr>
      <a:lvl2pPr algn="l" rtl="0" eaLnBrk="0" fontAlgn="base" hangingPunct="0">
        <a:spcBef>
          <a:spcPct val="0"/>
        </a:spcBef>
        <a:spcAft>
          <a:spcPct val="0"/>
        </a:spcAft>
        <a:defRPr sz="3500">
          <a:solidFill>
            <a:schemeClr val="tx2"/>
          </a:solidFill>
          <a:latin typeface="Georgia" pitchFamily="18" charset="0"/>
        </a:defRPr>
      </a:lvl2pPr>
      <a:lvl3pPr algn="l" rtl="0" eaLnBrk="0" fontAlgn="base" hangingPunct="0">
        <a:spcBef>
          <a:spcPct val="0"/>
        </a:spcBef>
        <a:spcAft>
          <a:spcPct val="0"/>
        </a:spcAft>
        <a:defRPr sz="3500">
          <a:solidFill>
            <a:schemeClr val="tx2"/>
          </a:solidFill>
          <a:latin typeface="Georgia" pitchFamily="18" charset="0"/>
        </a:defRPr>
      </a:lvl3pPr>
      <a:lvl4pPr algn="l" rtl="0" eaLnBrk="0" fontAlgn="base" hangingPunct="0">
        <a:spcBef>
          <a:spcPct val="0"/>
        </a:spcBef>
        <a:spcAft>
          <a:spcPct val="0"/>
        </a:spcAft>
        <a:defRPr sz="3500">
          <a:solidFill>
            <a:schemeClr val="tx2"/>
          </a:solidFill>
          <a:latin typeface="Georgia" pitchFamily="18" charset="0"/>
        </a:defRPr>
      </a:lvl4pPr>
      <a:lvl5pPr algn="l" rtl="0" eaLnBrk="0" fontAlgn="base" hangingPunct="0">
        <a:spcBef>
          <a:spcPct val="0"/>
        </a:spcBef>
        <a:spcAft>
          <a:spcPct val="0"/>
        </a:spcAft>
        <a:defRPr sz="3500">
          <a:solidFill>
            <a:schemeClr val="tx2"/>
          </a:solidFill>
          <a:latin typeface="Georgia" pitchFamily="18" charset="0"/>
        </a:defRPr>
      </a:lvl5pPr>
      <a:lvl6pPr marL="457200" algn="l" rtl="0" fontAlgn="base">
        <a:spcBef>
          <a:spcPct val="0"/>
        </a:spcBef>
        <a:spcAft>
          <a:spcPct val="0"/>
        </a:spcAft>
        <a:defRPr sz="3500">
          <a:solidFill>
            <a:schemeClr val="tx2"/>
          </a:solidFill>
          <a:latin typeface="Georgia" pitchFamily="18" charset="0"/>
        </a:defRPr>
      </a:lvl6pPr>
      <a:lvl7pPr marL="914400" algn="l" rtl="0" fontAlgn="base">
        <a:spcBef>
          <a:spcPct val="0"/>
        </a:spcBef>
        <a:spcAft>
          <a:spcPct val="0"/>
        </a:spcAft>
        <a:defRPr sz="3500">
          <a:solidFill>
            <a:schemeClr val="tx2"/>
          </a:solidFill>
          <a:latin typeface="Georgia" pitchFamily="18" charset="0"/>
        </a:defRPr>
      </a:lvl7pPr>
      <a:lvl8pPr marL="1371600" algn="l" rtl="0" fontAlgn="base">
        <a:spcBef>
          <a:spcPct val="0"/>
        </a:spcBef>
        <a:spcAft>
          <a:spcPct val="0"/>
        </a:spcAft>
        <a:defRPr sz="3500">
          <a:solidFill>
            <a:schemeClr val="tx2"/>
          </a:solidFill>
          <a:latin typeface="Georgia" pitchFamily="18" charset="0"/>
        </a:defRPr>
      </a:lvl8pPr>
      <a:lvl9pPr marL="1828800" algn="l" rtl="0" fontAlgn="base">
        <a:spcBef>
          <a:spcPct val="0"/>
        </a:spcBef>
        <a:spcAft>
          <a:spcPct val="0"/>
        </a:spcAft>
        <a:defRPr sz="3500">
          <a:solidFill>
            <a:schemeClr val="tx2"/>
          </a:solidFill>
          <a:latin typeface="Georgia" pitchFamily="18" charset="0"/>
        </a:defRPr>
      </a:lvl9pPr>
    </p:titleStyle>
    <p:bodyStyle>
      <a:lvl1pPr marL="342900" indent="-342900" algn="l" rtl="0" eaLnBrk="0" fontAlgn="base" hangingPunct="0">
        <a:spcBef>
          <a:spcPct val="0"/>
        </a:spcBef>
        <a:spcAft>
          <a:spcPct val="70000"/>
        </a:spcAft>
        <a:buChar char="•"/>
        <a:defRPr sz="2400">
          <a:solidFill>
            <a:schemeClr val="tx1"/>
          </a:solidFill>
          <a:latin typeface="+mn-lt"/>
          <a:ea typeface="+mn-ea"/>
          <a:cs typeface="+mn-cs"/>
        </a:defRPr>
      </a:lvl1pPr>
      <a:lvl2pPr marL="742950" indent="-285750" algn="l" rtl="0" eaLnBrk="0" fontAlgn="base" hangingPunct="0">
        <a:lnSpc>
          <a:spcPct val="90000"/>
        </a:lnSpc>
        <a:spcBef>
          <a:spcPct val="0"/>
        </a:spcBef>
        <a:spcAft>
          <a:spcPct val="50000"/>
        </a:spcAft>
        <a:buChar char="–"/>
        <a:defRPr sz="2400">
          <a:solidFill>
            <a:schemeClr val="tx1"/>
          </a:solidFill>
          <a:latin typeface="+mn-lt"/>
          <a:ea typeface="ＭＳ Ｐゴシック" pitchFamily="-110" charset="-128"/>
        </a:defRPr>
      </a:lvl2pPr>
      <a:lvl3pPr marL="1143000" indent="-228600" algn="l" rtl="0" eaLnBrk="0" fontAlgn="base" hangingPunct="0">
        <a:spcBef>
          <a:spcPct val="20000"/>
        </a:spcBef>
        <a:spcAft>
          <a:spcPct val="50000"/>
        </a:spcAft>
        <a:buChar char="•"/>
        <a:defRPr sz="2400">
          <a:solidFill>
            <a:schemeClr val="tx1"/>
          </a:solidFill>
          <a:latin typeface="+mn-lt"/>
          <a:ea typeface="ＭＳ Ｐゴシック" pitchFamily="-110" charset="-128"/>
        </a:defRPr>
      </a:lvl3pPr>
      <a:lvl4pPr marL="1600200" indent="-228600" algn="l" rtl="0" eaLnBrk="0" fontAlgn="base" hangingPunct="0">
        <a:spcBef>
          <a:spcPct val="20000"/>
        </a:spcBef>
        <a:spcAft>
          <a:spcPct val="50000"/>
        </a:spcAft>
        <a:buChar char="–"/>
        <a:defRPr sz="2400">
          <a:solidFill>
            <a:schemeClr val="tx1"/>
          </a:solidFill>
          <a:latin typeface="+mn-lt"/>
          <a:ea typeface="ＭＳ Ｐゴシック" pitchFamily="-110" charset="-128"/>
        </a:defRPr>
      </a:lvl4pPr>
      <a:lvl5pPr marL="2057400" indent="-228600" algn="l" rtl="0" eaLnBrk="0" fontAlgn="base" hangingPunct="0">
        <a:spcBef>
          <a:spcPct val="20000"/>
        </a:spcBef>
        <a:spcAft>
          <a:spcPct val="50000"/>
        </a:spcAft>
        <a:buChar char="»"/>
        <a:defRPr sz="2400">
          <a:solidFill>
            <a:schemeClr val="tx1"/>
          </a:solidFill>
          <a:latin typeface="+mn-lt"/>
          <a:ea typeface="ＭＳ Ｐゴシック" pitchFamily="-110" charset="-128"/>
        </a:defRPr>
      </a:lvl5pPr>
      <a:lvl6pPr marL="2514600" indent="-228600" algn="l" rtl="0" fontAlgn="base">
        <a:spcBef>
          <a:spcPct val="20000"/>
        </a:spcBef>
        <a:spcAft>
          <a:spcPct val="50000"/>
        </a:spcAft>
        <a:buChar char="»"/>
        <a:defRPr sz="2400">
          <a:solidFill>
            <a:schemeClr val="tx1"/>
          </a:solidFill>
          <a:latin typeface="+mn-lt"/>
        </a:defRPr>
      </a:lvl6pPr>
      <a:lvl7pPr marL="2971800" indent="-228600" algn="l" rtl="0" fontAlgn="base">
        <a:spcBef>
          <a:spcPct val="20000"/>
        </a:spcBef>
        <a:spcAft>
          <a:spcPct val="50000"/>
        </a:spcAft>
        <a:buChar char="»"/>
        <a:defRPr sz="2400">
          <a:solidFill>
            <a:schemeClr val="tx1"/>
          </a:solidFill>
          <a:latin typeface="+mn-lt"/>
        </a:defRPr>
      </a:lvl7pPr>
      <a:lvl8pPr marL="3429000" indent="-228600" algn="l" rtl="0" fontAlgn="base">
        <a:spcBef>
          <a:spcPct val="20000"/>
        </a:spcBef>
        <a:spcAft>
          <a:spcPct val="50000"/>
        </a:spcAft>
        <a:buChar char="»"/>
        <a:defRPr sz="2400">
          <a:solidFill>
            <a:schemeClr val="tx1"/>
          </a:solidFill>
          <a:latin typeface="+mn-lt"/>
        </a:defRPr>
      </a:lvl8pPr>
      <a:lvl9pPr marL="3886200" indent="-228600" algn="l" rtl="0" fontAlgn="base">
        <a:spcBef>
          <a:spcPct val="20000"/>
        </a:spcBef>
        <a:spcAft>
          <a:spcPct val="5000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23850" y="908050"/>
            <a:ext cx="8496300" cy="649288"/>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GB"/>
              <a:t>Click to edit Master title style</a:t>
            </a:r>
          </a:p>
        </p:txBody>
      </p:sp>
      <p:sp>
        <p:nvSpPr>
          <p:cNvPr id="3075" name="Rectangle 3"/>
          <p:cNvSpPr>
            <a:spLocks noGrp="1" noChangeArrowheads="1"/>
          </p:cNvSpPr>
          <p:nvPr>
            <p:ph type="body" idx="1"/>
          </p:nvPr>
        </p:nvSpPr>
        <p:spPr bwMode="auto">
          <a:xfrm>
            <a:off x="323850" y="1700213"/>
            <a:ext cx="8496300" cy="4525962"/>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52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cs typeface="+mn-cs"/>
              </a:defRPr>
            </a:lvl1pPr>
          </a:lstStyle>
          <a:p>
            <a:pPr>
              <a:defRPr/>
            </a:pPr>
            <a:endParaRPr lang="en-GB"/>
          </a:p>
        </p:txBody>
      </p:sp>
      <p:sp>
        <p:nvSpPr>
          <p:cNvPr id="952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3755" r:id="rId1"/>
    <p:sldLayoutId id="2147483754" r:id="rId2"/>
    <p:sldLayoutId id="2147483753" r:id="rId3"/>
    <p:sldLayoutId id="2147483752" r:id="rId4"/>
    <p:sldLayoutId id="2147483751" r:id="rId5"/>
    <p:sldLayoutId id="2147483750" r:id="rId6"/>
    <p:sldLayoutId id="2147483749" r:id="rId7"/>
    <p:sldLayoutId id="2147483748" r:id="rId8"/>
    <p:sldLayoutId id="2147483747" r:id="rId9"/>
    <p:sldLayoutId id="2147483746" r:id="rId10"/>
    <p:sldLayoutId id="2147483745" r:id="rId11"/>
  </p:sldLayoutIdLst>
  <p:txStyles>
    <p:titleStyle>
      <a:lvl1pPr algn="l" rtl="0" eaLnBrk="0" fontAlgn="base" hangingPunct="0">
        <a:spcBef>
          <a:spcPct val="0"/>
        </a:spcBef>
        <a:spcAft>
          <a:spcPct val="0"/>
        </a:spcAft>
        <a:defRPr sz="3500">
          <a:solidFill>
            <a:schemeClr val="tx2"/>
          </a:solidFill>
          <a:latin typeface="+mj-lt"/>
          <a:ea typeface="+mj-ea"/>
          <a:cs typeface="+mj-cs"/>
        </a:defRPr>
      </a:lvl1pPr>
      <a:lvl2pPr algn="l" rtl="0" eaLnBrk="0" fontAlgn="base" hangingPunct="0">
        <a:spcBef>
          <a:spcPct val="0"/>
        </a:spcBef>
        <a:spcAft>
          <a:spcPct val="0"/>
        </a:spcAft>
        <a:defRPr sz="3500">
          <a:solidFill>
            <a:schemeClr val="tx2"/>
          </a:solidFill>
          <a:latin typeface="Georgia" pitchFamily="18" charset="0"/>
        </a:defRPr>
      </a:lvl2pPr>
      <a:lvl3pPr algn="l" rtl="0" eaLnBrk="0" fontAlgn="base" hangingPunct="0">
        <a:spcBef>
          <a:spcPct val="0"/>
        </a:spcBef>
        <a:spcAft>
          <a:spcPct val="0"/>
        </a:spcAft>
        <a:defRPr sz="3500">
          <a:solidFill>
            <a:schemeClr val="tx2"/>
          </a:solidFill>
          <a:latin typeface="Georgia" pitchFamily="18" charset="0"/>
        </a:defRPr>
      </a:lvl3pPr>
      <a:lvl4pPr algn="l" rtl="0" eaLnBrk="0" fontAlgn="base" hangingPunct="0">
        <a:spcBef>
          <a:spcPct val="0"/>
        </a:spcBef>
        <a:spcAft>
          <a:spcPct val="0"/>
        </a:spcAft>
        <a:defRPr sz="3500">
          <a:solidFill>
            <a:schemeClr val="tx2"/>
          </a:solidFill>
          <a:latin typeface="Georgia" pitchFamily="18" charset="0"/>
        </a:defRPr>
      </a:lvl4pPr>
      <a:lvl5pPr algn="l" rtl="0" eaLnBrk="0" fontAlgn="base" hangingPunct="0">
        <a:spcBef>
          <a:spcPct val="0"/>
        </a:spcBef>
        <a:spcAft>
          <a:spcPct val="0"/>
        </a:spcAft>
        <a:defRPr sz="3500">
          <a:solidFill>
            <a:schemeClr val="tx2"/>
          </a:solidFill>
          <a:latin typeface="Georgia" pitchFamily="18" charset="0"/>
        </a:defRPr>
      </a:lvl5pPr>
      <a:lvl6pPr marL="457200" algn="l" rtl="0" fontAlgn="base">
        <a:spcBef>
          <a:spcPct val="0"/>
        </a:spcBef>
        <a:spcAft>
          <a:spcPct val="0"/>
        </a:spcAft>
        <a:defRPr sz="3500">
          <a:solidFill>
            <a:schemeClr val="tx2"/>
          </a:solidFill>
          <a:latin typeface="Georgia" pitchFamily="18" charset="0"/>
        </a:defRPr>
      </a:lvl6pPr>
      <a:lvl7pPr marL="914400" algn="l" rtl="0" fontAlgn="base">
        <a:spcBef>
          <a:spcPct val="0"/>
        </a:spcBef>
        <a:spcAft>
          <a:spcPct val="0"/>
        </a:spcAft>
        <a:defRPr sz="3500">
          <a:solidFill>
            <a:schemeClr val="tx2"/>
          </a:solidFill>
          <a:latin typeface="Georgia" pitchFamily="18" charset="0"/>
        </a:defRPr>
      </a:lvl7pPr>
      <a:lvl8pPr marL="1371600" algn="l" rtl="0" fontAlgn="base">
        <a:spcBef>
          <a:spcPct val="0"/>
        </a:spcBef>
        <a:spcAft>
          <a:spcPct val="0"/>
        </a:spcAft>
        <a:defRPr sz="3500">
          <a:solidFill>
            <a:schemeClr val="tx2"/>
          </a:solidFill>
          <a:latin typeface="Georgia" pitchFamily="18" charset="0"/>
        </a:defRPr>
      </a:lvl8pPr>
      <a:lvl9pPr marL="1828800" algn="l" rtl="0" fontAlgn="base">
        <a:spcBef>
          <a:spcPct val="0"/>
        </a:spcBef>
        <a:spcAft>
          <a:spcPct val="0"/>
        </a:spcAft>
        <a:defRPr sz="3500">
          <a:solidFill>
            <a:schemeClr val="tx2"/>
          </a:solidFill>
          <a:latin typeface="Georgia" pitchFamily="18" charset="0"/>
        </a:defRPr>
      </a:lvl9pPr>
    </p:titleStyle>
    <p:bodyStyle>
      <a:lvl1pPr marL="342900" indent="-342900" algn="l" rtl="0" eaLnBrk="0" fontAlgn="base" hangingPunct="0">
        <a:spcBef>
          <a:spcPct val="0"/>
        </a:spcBef>
        <a:spcAft>
          <a:spcPct val="70000"/>
        </a:spcAft>
        <a:buChar char="•"/>
        <a:defRPr sz="2400">
          <a:solidFill>
            <a:schemeClr val="tx1"/>
          </a:solidFill>
          <a:latin typeface="+mn-lt"/>
          <a:ea typeface="+mn-ea"/>
          <a:cs typeface="+mn-cs"/>
        </a:defRPr>
      </a:lvl1pPr>
      <a:lvl2pPr marL="742950" indent="-285750" algn="l" rtl="0" eaLnBrk="0" fontAlgn="base" hangingPunct="0">
        <a:lnSpc>
          <a:spcPct val="90000"/>
        </a:lnSpc>
        <a:spcBef>
          <a:spcPct val="0"/>
        </a:spcBef>
        <a:spcAft>
          <a:spcPct val="50000"/>
        </a:spcAft>
        <a:buChar char="–"/>
        <a:defRPr sz="2400">
          <a:solidFill>
            <a:schemeClr val="tx1"/>
          </a:solidFill>
          <a:latin typeface="+mn-lt"/>
          <a:ea typeface="ＭＳ Ｐゴシック" pitchFamily="-110" charset="-128"/>
        </a:defRPr>
      </a:lvl2pPr>
      <a:lvl3pPr marL="1143000" indent="-228600" algn="l" rtl="0" eaLnBrk="0" fontAlgn="base" hangingPunct="0">
        <a:spcBef>
          <a:spcPct val="20000"/>
        </a:spcBef>
        <a:spcAft>
          <a:spcPct val="50000"/>
        </a:spcAft>
        <a:buChar char="•"/>
        <a:defRPr sz="2400">
          <a:solidFill>
            <a:schemeClr val="tx1"/>
          </a:solidFill>
          <a:latin typeface="+mn-lt"/>
          <a:ea typeface="ＭＳ Ｐゴシック" pitchFamily="-110" charset="-128"/>
        </a:defRPr>
      </a:lvl3pPr>
      <a:lvl4pPr marL="1600200" indent="-228600" algn="l" rtl="0" eaLnBrk="0" fontAlgn="base" hangingPunct="0">
        <a:spcBef>
          <a:spcPct val="20000"/>
        </a:spcBef>
        <a:spcAft>
          <a:spcPct val="50000"/>
        </a:spcAft>
        <a:buChar char="–"/>
        <a:defRPr sz="2400">
          <a:solidFill>
            <a:schemeClr val="tx1"/>
          </a:solidFill>
          <a:latin typeface="+mn-lt"/>
          <a:ea typeface="ＭＳ Ｐゴシック" pitchFamily="-110" charset="-128"/>
        </a:defRPr>
      </a:lvl4pPr>
      <a:lvl5pPr marL="2057400" indent="-228600" algn="l" rtl="0" eaLnBrk="0" fontAlgn="base" hangingPunct="0">
        <a:spcBef>
          <a:spcPct val="20000"/>
        </a:spcBef>
        <a:spcAft>
          <a:spcPct val="50000"/>
        </a:spcAft>
        <a:buChar char="»"/>
        <a:defRPr sz="2400">
          <a:solidFill>
            <a:schemeClr val="tx1"/>
          </a:solidFill>
          <a:latin typeface="+mn-lt"/>
          <a:ea typeface="ＭＳ Ｐゴシック" pitchFamily="-110" charset="-128"/>
        </a:defRPr>
      </a:lvl5pPr>
      <a:lvl6pPr marL="2514600" indent="-228600" algn="l" rtl="0" fontAlgn="base">
        <a:spcBef>
          <a:spcPct val="20000"/>
        </a:spcBef>
        <a:spcAft>
          <a:spcPct val="50000"/>
        </a:spcAft>
        <a:buChar char="»"/>
        <a:defRPr sz="2400">
          <a:solidFill>
            <a:schemeClr val="tx1"/>
          </a:solidFill>
          <a:latin typeface="+mn-lt"/>
        </a:defRPr>
      </a:lvl6pPr>
      <a:lvl7pPr marL="2971800" indent="-228600" algn="l" rtl="0" fontAlgn="base">
        <a:spcBef>
          <a:spcPct val="20000"/>
        </a:spcBef>
        <a:spcAft>
          <a:spcPct val="50000"/>
        </a:spcAft>
        <a:buChar char="»"/>
        <a:defRPr sz="2400">
          <a:solidFill>
            <a:schemeClr val="tx1"/>
          </a:solidFill>
          <a:latin typeface="+mn-lt"/>
        </a:defRPr>
      </a:lvl7pPr>
      <a:lvl8pPr marL="3429000" indent="-228600" algn="l" rtl="0" fontAlgn="base">
        <a:spcBef>
          <a:spcPct val="20000"/>
        </a:spcBef>
        <a:spcAft>
          <a:spcPct val="50000"/>
        </a:spcAft>
        <a:buChar char="»"/>
        <a:defRPr sz="2400">
          <a:solidFill>
            <a:schemeClr val="tx1"/>
          </a:solidFill>
          <a:latin typeface="+mn-lt"/>
        </a:defRPr>
      </a:lvl8pPr>
      <a:lvl9pPr marL="3886200" indent="-228600" algn="l" rtl="0" fontAlgn="base">
        <a:spcBef>
          <a:spcPct val="20000"/>
        </a:spcBef>
        <a:spcAft>
          <a:spcPct val="5000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5.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www.prospects.ac.uk/" TargetMode="External"/><Relationship Id="rId5" Type="http://schemas.openxmlformats.org/officeDocument/2006/relationships/hyperlink" Target="http://www.ecs.soton.ac.uk/career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gif"/><Relationship Id="rId5" Type="http://schemas.openxmlformats.org/officeDocument/2006/relationships/hyperlink" Target="http://www.kent.ac.uk/careers/cv/goodbadCV.htm"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9.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DFB3843B-431D-0C41-BF82-3973AD3EEE8A}" type="slidenum">
              <a:rPr lang="en-GB"/>
              <a:pPr/>
              <a:t>1</a:t>
            </a:fld>
            <a:endParaRPr lang="en-GB"/>
          </a:p>
        </p:txBody>
      </p:sp>
      <p:sp>
        <p:nvSpPr>
          <p:cNvPr id="6147" name="Rectangle 2"/>
          <p:cNvSpPr>
            <a:spLocks noGrp="1" noChangeArrowheads="1"/>
          </p:cNvSpPr>
          <p:nvPr>
            <p:ph type="title"/>
          </p:nvPr>
        </p:nvSpPr>
        <p:spPr/>
        <p:txBody>
          <a:bodyPr/>
          <a:lstStyle/>
          <a:p>
            <a:pPr eaLnBrk="1" hangingPunct="1"/>
            <a:r>
              <a:rPr lang="en-GB" sz="3100" b="1" dirty="0"/>
              <a:t>Projecting a professional image </a:t>
            </a:r>
            <a:r>
              <a:rPr lang="en-GB" sz="3100" b="1" dirty="0" smtClean="0"/>
              <a:t>	</a:t>
            </a:r>
            <a:br>
              <a:rPr lang="en-GB" sz="3100" b="1" dirty="0" smtClean="0"/>
            </a:br>
            <a:r>
              <a:rPr lang="en-GB" sz="3100" b="1" dirty="0" smtClean="0"/>
              <a:t> </a:t>
            </a:r>
            <a:r>
              <a:rPr lang="en-GB" sz="3100" b="1" dirty="0"/>
              <a:t>ECS level</a:t>
            </a:r>
            <a:r>
              <a:rPr lang="en-GB" sz="3100" b="1" dirty="0" smtClean="0"/>
              <a:t> 1 CV workshop</a:t>
            </a:r>
            <a:endParaRPr lang="en-GB" sz="3100" b="1" dirty="0"/>
          </a:p>
        </p:txBody>
      </p:sp>
      <p:sp>
        <p:nvSpPr>
          <p:cNvPr id="6148" name="Rectangle 12"/>
          <p:cNvSpPr>
            <a:spLocks noGrp="1" noChangeArrowheads="1"/>
          </p:cNvSpPr>
          <p:nvPr>
            <p:ph type="body" sz="half" idx="2"/>
          </p:nvPr>
        </p:nvSpPr>
        <p:spPr>
          <a:xfrm>
            <a:off x="4643438" y="2276475"/>
            <a:ext cx="4171950" cy="4114800"/>
          </a:xfrm>
        </p:spPr>
        <p:txBody>
          <a:bodyPr/>
          <a:lstStyle/>
          <a:p>
            <a:pPr eaLnBrk="1" hangingPunct="1">
              <a:lnSpc>
                <a:spcPct val="90000"/>
              </a:lnSpc>
              <a:buFontTx/>
              <a:buNone/>
            </a:pPr>
            <a:endParaRPr lang="en-GB" dirty="0"/>
          </a:p>
          <a:p>
            <a:pPr eaLnBrk="1" hangingPunct="1">
              <a:lnSpc>
                <a:spcPct val="90000"/>
              </a:lnSpc>
            </a:pPr>
            <a:r>
              <a:rPr lang="en-GB" dirty="0"/>
              <a:t>What is a CV?</a:t>
            </a:r>
          </a:p>
          <a:p>
            <a:pPr eaLnBrk="1" hangingPunct="1">
              <a:lnSpc>
                <a:spcPct val="90000"/>
              </a:lnSpc>
            </a:pPr>
            <a:r>
              <a:rPr lang="en-GB" dirty="0"/>
              <a:t>Styles of CV?</a:t>
            </a:r>
          </a:p>
          <a:p>
            <a:pPr eaLnBrk="1" hangingPunct="1">
              <a:lnSpc>
                <a:spcPct val="90000"/>
              </a:lnSpc>
            </a:pPr>
            <a:r>
              <a:rPr lang="en-GB" dirty="0"/>
              <a:t>Good and bad practice</a:t>
            </a:r>
          </a:p>
          <a:p>
            <a:pPr eaLnBrk="1" hangingPunct="1">
              <a:lnSpc>
                <a:spcPct val="90000"/>
              </a:lnSpc>
            </a:pPr>
            <a:r>
              <a:rPr lang="en-GB" dirty="0"/>
              <a:t>CV basics</a:t>
            </a:r>
          </a:p>
          <a:p>
            <a:pPr eaLnBrk="1" hangingPunct="1">
              <a:lnSpc>
                <a:spcPct val="90000"/>
              </a:lnSpc>
            </a:pPr>
            <a:r>
              <a:rPr lang="en-GB" dirty="0"/>
              <a:t>How to use self-audit</a:t>
            </a:r>
          </a:p>
          <a:p>
            <a:pPr eaLnBrk="1" hangingPunct="1">
              <a:lnSpc>
                <a:spcPct val="90000"/>
              </a:lnSpc>
            </a:pPr>
            <a:r>
              <a:rPr lang="en-GB" dirty="0"/>
              <a:t>Employability recap</a:t>
            </a:r>
          </a:p>
        </p:txBody>
      </p:sp>
      <p:sp>
        <p:nvSpPr>
          <p:cNvPr id="6149" name="Rectangle 8"/>
          <p:cNvSpPr>
            <a:spLocks noChangeArrowheads="1"/>
          </p:cNvSpPr>
          <p:nvPr/>
        </p:nvSpPr>
        <p:spPr bwMode="auto">
          <a:xfrm>
            <a:off x="5286375" y="2143125"/>
            <a:ext cx="3384550" cy="327025"/>
          </a:xfrm>
          <a:prstGeom prst="rect">
            <a:avLst/>
          </a:prstGeom>
          <a:solidFill>
            <a:srgbClr val="A6CAE2"/>
          </a:solidFill>
          <a:ln w="6350">
            <a:solidFill>
              <a:schemeClr val="accent2"/>
            </a:solidFill>
            <a:miter lim="800000"/>
            <a:headEnd/>
            <a:tailEnd/>
          </a:ln>
        </p:spPr>
        <p:txBody>
          <a:bodyPr bIns="0">
            <a:prstTxWarp prst="textNoShape">
              <a:avLst/>
            </a:prstTxWarp>
            <a:spAutoFit/>
          </a:bodyPr>
          <a:lstStyle/>
          <a:p>
            <a:pPr algn="l" eaLnBrk="1" hangingPunct="1"/>
            <a:r>
              <a:rPr lang="en-GB" sz="1800">
                <a:latin typeface="Arial" pitchFamily="-110" charset="0"/>
              </a:rPr>
              <a:t>Diana Fitch djf4@soton.ac.uk</a:t>
            </a:r>
          </a:p>
        </p:txBody>
      </p:sp>
      <p:pic>
        <p:nvPicPr>
          <p:cNvPr id="6150" name="Picture 13" descr="Exterior with students"/>
          <p:cNvPicPr>
            <a:picLocks noChangeAspect="1" noChangeArrowheads="1"/>
          </p:cNvPicPr>
          <p:nvPr>
            <p:ph sz="half" idx="2"/>
          </p:nvPr>
        </p:nvPicPr>
        <p:blipFill>
          <a:blip r:embed="rId3"/>
          <a:srcRect/>
          <a:stretch>
            <a:fillRect/>
          </a:stretch>
        </p:blipFill>
        <p:spPr>
          <a:xfrm>
            <a:off x="457200" y="2133600"/>
            <a:ext cx="2971800" cy="4505325"/>
          </a:xfrm>
          <a:noFill/>
          <a:ln w="12700">
            <a:solidFill>
              <a:srgbClr val="000000"/>
            </a:solidFill>
          </a:ln>
        </p:spPr>
      </p:pic>
      <p:sp>
        <p:nvSpPr>
          <p:cNvPr id="6151" name="Rectangle 8"/>
          <p:cNvSpPr>
            <a:spLocks noChangeArrowheads="1"/>
          </p:cNvSpPr>
          <p:nvPr/>
        </p:nvSpPr>
        <p:spPr bwMode="auto">
          <a:xfrm>
            <a:off x="0" y="6324600"/>
            <a:ext cx="3505200" cy="327025"/>
          </a:xfrm>
          <a:prstGeom prst="rect">
            <a:avLst/>
          </a:prstGeom>
          <a:solidFill>
            <a:srgbClr val="A6CAE2"/>
          </a:solidFill>
          <a:ln w="6350">
            <a:solidFill>
              <a:schemeClr val="accent2"/>
            </a:solidFill>
            <a:miter lim="800000"/>
            <a:headEnd/>
            <a:tailEnd/>
          </a:ln>
        </p:spPr>
        <p:txBody>
          <a:bodyPr wrap="square" bIns="0">
            <a:prstTxWarp prst="textNoShape">
              <a:avLst/>
            </a:prstTxWarp>
            <a:spAutoFit/>
          </a:bodyPr>
          <a:lstStyle/>
          <a:p>
            <a:pPr algn="l" eaLnBrk="1" hangingPunct="1"/>
            <a:r>
              <a:rPr lang="en-GB" sz="1800" dirty="0" err="1">
                <a:latin typeface="Arial" pitchFamily="-110" charset="0"/>
              </a:rPr>
              <a:t>www.southampton.ac.uk</a:t>
            </a:r>
            <a:r>
              <a:rPr lang="en-GB" sz="1800" dirty="0">
                <a:latin typeface="Arial" pitchFamily="-110" charset="0"/>
              </a:rPr>
              <a:t>/careers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8F71AE46-BED1-1343-8EB8-C7BB8DD1D9BC}" type="slidenum">
              <a:rPr lang="en-GB"/>
              <a:pPr/>
              <a:t>10</a:t>
            </a:fld>
            <a:endParaRPr lang="en-GB"/>
          </a:p>
        </p:txBody>
      </p:sp>
      <p:sp>
        <p:nvSpPr>
          <p:cNvPr id="14339" name="Rectangle 2"/>
          <p:cNvSpPr>
            <a:spLocks noGrp="1" noChangeArrowheads="1"/>
          </p:cNvSpPr>
          <p:nvPr>
            <p:ph type="title"/>
          </p:nvPr>
        </p:nvSpPr>
        <p:spPr>
          <a:xfrm>
            <a:off x="323850" y="620713"/>
            <a:ext cx="8496300" cy="649287"/>
          </a:xfrm>
        </p:spPr>
        <p:txBody>
          <a:bodyPr/>
          <a:lstStyle/>
          <a:p>
            <a:pPr eaLnBrk="1" hangingPunct="1"/>
            <a:r>
              <a:rPr lang="en-GB" sz="3100" b="1"/>
              <a:t>Help </a:t>
            </a:r>
            <a:br>
              <a:rPr lang="en-GB" sz="3100" b="1"/>
            </a:br>
            <a:r>
              <a:rPr lang="en-GB" sz="3100" b="1"/>
              <a:t>- presenting or developing your skills</a:t>
            </a:r>
            <a:endParaRPr lang="en-GB" sz="3100"/>
          </a:p>
        </p:txBody>
      </p:sp>
      <p:sp>
        <p:nvSpPr>
          <p:cNvPr id="14340" name="Rectangle 3"/>
          <p:cNvSpPr>
            <a:spLocks noGrp="1" noChangeArrowheads="1"/>
          </p:cNvSpPr>
          <p:nvPr>
            <p:ph type="body" idx="1"/>
          </p:nvPr>
        </p:nvSpPr>
        <p:spPr>
          <a:xfrm>
            <a:off x="250825" y="2349500"/>
            <a:ext cx="8496300" cy="4114800"/>
          </a:xfrm>
        </p:spPr>
        <p:txBody>
          <a:bodyPr/>
          <a:lstStyle/>
          <a:p>
            <a:pPr eaLnBrk="1" hangingPunct="1"/>
            <a:r>
              <a:rPr lang="en-GB" sz="2000" dirty="0"/>
              <a:t>Career Destinations, Student Services Centre</a:t>
            </a:r>
          </a:p>
          <a:p>
            <a:pPr lvl="1" eaLnBrk="1" hangingPunct="1"/>
            <a:r>
              <a:rPr lang="en-GB" sz="2000" dirty="0"/>
              <a:t>Skills section , workshops </a:t>
            </a:r>
          </a:p>
          <a:p>
            <a:pPr eaLnBrk="1" hangingPunct="1"/>
            <a:r>
              <a:rPr lang="en-GB" sz="2000" dirty="0"/>
              <a:t>Daily appointments</a:t>
            </a:r>
          </a:p>
          <a:p>
            <a:pPr lvl="1" eaLnBrk="1" hangingPunct="1"/>
            <a:r>
              <a:rPr lang="en-GB" sz="2000" dirty="0"/>
              <a:t>15 minute CV/application checks </a:t>
            </a:r>
          </a:p>
          <a:p>
            <a:pPr eaLnBrk="1" hangingPunct="1"/>
            <a:r>
              <a:rPr lang="en-GB" sz="2000" dirty="0"/>
              <a:t>Use the template, the Guide and the website</a:t>
            </a:r>
          </a:p>
          <a:p>
            <a:pPr lvl="1" eaLnBrk="1" hangingPunct="1"/>
            <a:r>
              <a:rPr lang="en-GB" sz="2000" dirty="0"/>
              <a:t>&gt; Make successful applications </a:t>
            </a:r>
          </a:p>
          <a:p>
            <a:pPr eaLnBrk="1" hangingPunct="1"/>
            <a:r>
              <a:rPr lang="en-GB" sz="2000" b="1" dirty="0"/>
              <a:t>Get involved</a:t>
            </a:r>
          </a:p>
          <a:p>
            <a:pPr lvl="1" eaLnBrk="1" hangingPunct="1"/>
            <a:r>
              <a:rPr lang="en-GB" sz="2000" b="1" dirty="0"/>
              <a:t>&gt; </a:t>
            </a:r>
            <a:r>
              <a:rPr lang="en-GB" sz="2000" b="1" dirty="0" smtClean="0"/>
              <a:t>Graduate </a:t>
            </a:r>
            <a:r>
              <a:rPr lang="en-GB" sz="2000" b="1" dirty="0"/>
              <a:t>Passport</a:t>
            </a:r>
          </a:p>
          <a:p>
            <a:pPr lvl="1" eaLnBrk="1" hangingPunct="1"/>
            <a:endParaRPr lang="en-GB" sz="2000" b="1" dirty="0"/>
          </a:p>
          <a:p>
            <a:pPr eaLnBrk="1" hangingPunct="1"/>
            <a:endParaRPr lang="en-GB" sz="2000" dirty="0"/>
          </a:p>
        </p:txBody>
      </p:sp>
      <p:pic>
        <p:nvPicPr>
          <p:cNvPr id="14341" name="Picture 4" descr="DSCF0954"/>
          <p:cNvPicPr>
            <a:picLocks noChangeAspect="1" noChangeArrowheads="1"/>
          </p:cNvPicPr>
          <p:nvPr/>
        </p:nvPicPr>
        <p:blipFill>
          <a:blip r:embed="rId3"/>
          <a:srcRect/>
          <a:stretch>
            <a:fillRect/>
          </a:stretch>
        </p:blipFill>
        <p:spPr bwMode="auto">
          <a:xfrm>
            <a:off x="6011863" y="1844675"/>
            <a:ext cx="2520950" cy="1890713"/>
          </a:xfrm>
          <a:prstGeom prst="rect">
            <a:avLst/>
          </a:prstGeom>
          <a:noFill/>
          <a:ln w="9525">
            <a:solidFill>
              <a:srgbClr val="000000"/>
            </a:solidFill>
            <a:miter lim="800000"/>
            <a:headEnd/>
            <a:tailEnd/>
          </a:ln>
        </p:spPr>
      </p:pic>
      <p:pic>
        <p:nvPicPr>
          <p:cNvPr id="14342" name="Picture 7" descr="Graduate Passport Image"/>
          <p:cNvPicPr>
            <a:picLocks noChangeAspect="1" noChangeArrowheads="1"/>
          </p:cNvPicPr>
          <p:nvPr/>
        </p:nvPicPr>
        <p:blipFill>
          <a:blip r:embed="rId4"/>
          <a:srcRect l="55566" t="9529" r="13611" b="71365"/>
          <a:stretch>
            <a:fillRect/>
          </a:stretch>
        </p:blipFill>
        <p:spPr bwMode="auto">
          <a:xfrm>
            <a:off x="6286500" y="4000500"/>
            <a:ext cx="2500313" cy="2636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to do next?</a:t>
            </a:r>
            <a:endParaRPr lang="en-GB" dirty="0"/>
          </a:p>
        </p:txBody>
      </p:sp>
      <p:sp>
        <p:nvSpPr>
          <p:cNvPr id="3" name="Content Placeholder 2"/>
          <p:cNvSpPr>
            <a:spLocks noGrp="1"/>
          </p:cNvSpPr>
          <p:nvPr>
            <p:ph idx="1"/>
          </p:nvPr>
        </p:nvSpPr>
        <p:spPr/>
        <p:txBody>
          <a:bodyPr/>
          <a:lstStyle/>
          <a:p>
            <a:r>
              <a:rPr lang="en-GB" dirty="0" smtClean="0"/>
              <a:t>Reflect on the class activities</a:t>
            </a:r>
          </a:p>
          <a:p>
            <a:r>
              <a:rPr lang="en-GB" dirty="0" smtClean="0"/>
              <a:t>Conduct your own investigations/research</a:t>
            </a:r>
          </a:p>
          <a:p>
            <a:r>
              <a:rPr lang="en-GB" dirty="0" smtClean="0"/>
              <a:t>Find example CVs</a:t>
            </a:r>
          </a:p>
          <a:p>
            <a:r>
              <a:rPr lang="en-GB" dirty="0" smtClean="0"/>
              <a:t>Take a look at the examples – good and bad</a:t>
            </a:r>
          </a:p>
          <a:p>
            <a:r>
              <a:rPr lang="en-GB" dirty="0" smtClean="0"/>
              <a:t>Draft, refine and review your CV</a:t>
            </a:r>
          </a:p>
          <a:p>
            <a:r>
              <a:rPr lang="en-GB" dirty="0" smtClean="0"/>
              <a:t>Use the target of a summer job relevant to your degree as a focus for your CV</a:t>
            </a:r>
            <a:endParaRPr lang="en-GB" dirty="0"/>
          </a:p>
        </p:txBody>
      </p:sp>
      <p:sp>
        <p:nvSpPr>
          <p:cNvPr id="4" name="Slide Number Placeholder 3"/>
          <p:cNvSpPr>
            <a:spLocks noGrp="1"/>
          </p:cNvSpPr>
          <p:nvPr>
            <p:ph type="sldNum" sz="quarter" idx="12"/>
          </p:nvPr>
        </p:nvSpPr>
        <p:spPr/>
        <p:txBody>
          <a:bodyPr/>
          <a:lstStyle/>
          <a:p>
            <a:fld id="{81D519F7-F087-DD45-8AB4-1AE8CC3E6516}" type="slidenum">
              <a:rPr lang="en-GB" smtClean="0"/>
              <a:pPr/>
              <a:t>11</a:t>
            </a:fld>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Purpose of these slides</a:t>
            </a:r>
            <a:endParaRPr lang="en-GB" dirty="0"/>
          </a:p>
        </p:txBody>
      </p:sp>
      <p:sp>
        <p:nvSpPr>
          <p:cNvPr id="3" name="Content Placeholder 2"/>
          <p:cNvSpPr>
            <a:spLocks noGrp="1"/>
          </p:cNvSpPr>
          <p:nvPr>
            <p:ph idx="1"/>
          </p:nvPr>
        </p:nvSpPr>
        <p:spPr/>
        <p:txBody>
          <a:bodyPr/>
          <a:lstStyle/>
          <a:p>
            <a:pPr>
              <a:buNone/>
            </a:pPr>
            <a:r>
              <a:rPr lang="en-GB" dirty="0" smtClean="0"/>
              <a:t>To help you </a:t>
            </a:r>
            <a:r>
              <a:rPr lang="en-GB" smtClean="0"/>
              <a:t>think about CVs</a:t>
            </a:r>
          </a:p>
          <a:p>
            <a:r>
              <a:rPr lang="en-GB" dirty="0" smtClean="0"/>
              <a:t>To provide a complement to the workshop activities</a:t>
            </a:r>
          </a:p>
          <a:p>
            <a:r>
              <a:rPr lang="en-GB" dirty="0" smtClean="0"/>
              <a:t>To give you guidance</a:t>
            </a:r>
          </a:p>
          <a:p>
            <a:r>
              <a:rPr lang="en-GB" dirty="0" smtClean="0"/>
              <a:t>To provide an alternative perspective on your assignment</a:t>
            </a:r>
            <a:endParaRPr lang="en-GB" dirty="0"/>
          </a:p>
        </p:txBody>
      </p:sp>
      <p:sp>
        <p:nvSpPr>
          <p:cNvPr id="5" name="Slide Number Placeholder 4"/>
          <p:cNvSpPr>
            <a:spLocks noGrp="1"/>
          </p:cNvSpPr>
          <p:nvPr>
            <p:ph type="sldNum" sz="quarter" idx="12"/>
          </p:nvPr>
        </p:nvSpPr>
        <p:spPr/>
        <p:txBody>
          <a:bodyPr/>
          <a:lstStyle/>
          <a:p>
            <a:fld id="{FA8B198F-4BF6-8144-9B22-4EBB5FF8EA0C}" type="slidenum">
              <a:rPr lang="en-GB" smtClean="0"/>
              <a:pPr/>
              <a:t>2</a:t>
            </a:fld>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GB"/>
              <a:t>What do you know about CVs?</a:t>
            </a:r>
          </a:p>
        </p:txBody>
      </p:sp>
      <p:sp>
        <p:nvSpPr>
          <p:cNvPr id="7172" name="Rectangle 3"/>
          <p:cNvSpPr>
            <a:spLocks noGrp="1" noChangeArrowheads="1"/>
          </p:cNvSpPr>
          <p:nvPr>
            <p:ph sz="half" idx="1"/>
          </p:nvPr>
        </p:nvSpPr>
        <p:spPr/>
        <p:txBody>
          <a:bodyPr/>
          <a:lstStyle/>
          <a:p>
            <a:pPr eaLnBrk="1" hangingPunct="1"/>
            <a:endParaRPr lang="en-GB"/>
          </a:p>
          <a:p>
            <a:pPr eaLnBrk="1" hangingPunct="1"/>
            <a:r>
              <a:rPr lang="en-GB"/>
              <a:t>What is a CV?</a:t>
            </a:r>
          </a:p>
          <a:p>
            <a:pPr eaLnBrk="1" hangingPunct="1"/>
            <a:r>
              <a:rPr lang="en-GB"/>
              <a:t>Who is it for?</a:t>
            </a:r>
          </a:p>
          <a:p>
            <a:pPr eaLnBrk="1" hangingPunct="1"/>
            <a:r>
              <a:rPr lang="en-GB"/>
              <a:t>When is it needed?</a:t>
            </a:r>
          </a:p>
          <a:p>
            <a:pPr eaLnBrk="1" hangingPunct="1"/>
            <a:r>
              <a:rPr lang="en-GB"/>
              <a:t>What should it do?</a:t>
            </a:r>
          </a:p>
        </p:txBody>
      </p:sp>
      <p:pic>
        <p:nvPicPr>
          <p:cNvPr id="7" name="Content Placeholder 6" descr="Picture 71.png"/>
          <p:cNvPicPr>
            <a:picLocks noGrp="1" noChangeAspect="1"/>
          </p:cNvPicPr>
          <p:nvPr>
            <p:ph sz="half" idx="2"/>
          </p:nvPr>
        </p:nvPicPr>
        <p:blipFill>
          <a:blip r:embed="rId3"/>
          <a:srcRect l="-21874" r="-21874"/>
          <a:stretch>
            <a:fillRect/>
          </a:stretch>
        </p:blipFill>
        <p:spPr/>
      </p:pic>
      <p:sp>
        <p:nvSpPr>
          <p:cNvPr id="4" name="Slide Number Placeholder 5"/>
          <p:cNvSpPr>
            <a:spLocks noGrp="1"/>
          </p:cNvSpPr>
          <p:nvPr>
            <p:ph type="sldNum" sz="quarter" idx="12"/>
          </p:nvPr>
        </p:nvSpPr>
        <p:spPr/>
        <p:txBody>
          <a:bodyPr/>
          <a:lstStyle/>
          <a:p>
            <a:fld id="{62667748-6F61-E240-8999-2FE80330043A}" type="slidenum">
              <a:rPr lang="en-GB"/>
              <a:pPr/>
              <a:t>3</a:t>
            </a:fld>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61F2BBC-1F69-954D-B1A9-633BA5C72CEC}" type="slidenum">
              <a:rPr lang="en-GB"/>
              <a:pPr/>
              <a:t>4</a:t>
            </a:fld>
            <a:endParaRPr lang="en-GB"/>
          </a:p>
        </p:txBody>
      </p:sp>
      <p:sp>
        <p:nvSpPr>
          <p:cNvPr id="8195" name="Rectangle 2"/>
          <p:cNvSpPr>
            <a:spLocks noGrp="1" noChangeArrowheads="1"/>
          </p:cNvSpPr>
          <p:nvPr>
            <p:ph type="title"/>
          </p:nvPr>
        </p:nvSpPr>
        <p:spPr>
          <a:xfrm>
            <a:off x="685800" y="549275"/>
            <a:ext cx="7631113" cy="935038"/>
          </a:xfrm>
        </p:spPr>
        <p:txBody>
          <a:bodyPr/>
          <a:lstStyle/>
          <a:p>
            <a:pPr eaLnBrk="1" hangingPunct="1"/>
            <a:r>
              <a:rPr lang="en-GB" b="1"/>
              <a:t/>
            </a:r>
            <a:br>
              <a:rPr lang="en-GB" b="1"/>
            </a:br>
            <a:r>
              <a:rPr lang="en-GB" b="1"/>
              <a:t>CV?</a:t>
            </a:r>
            <a:br>
              <a:rPr lang="en-GB" b="1"/>
            </a:br>
            <a:r>
              <a:rPr lang="en-GB" sz="2600"/>
              <a:t/>
            </a:r>
            <a:br>
              <a:rPr lang="en-GB" sz="2600"/>
            </a:br>
            <a:endParaRPr lang="en-GB"/>
          </a:p>
        </p:txBody>
      </p:sp>
      <p:sp>
        <p:nvSpPr>
          <p:cNvPr id="240643" name="Rectangle 3"/>
          <p:cNvSpPr>
            <a:spLocks noGrp="1" noChangeArrowheads="1"/>
          </p:cNvSpPr>
          <p:nvPr>
            <p:ph type="body" idx="1"/>
          </p:nvPr>
        </p:nvSpPr>
        <p:spPr>
          <a:xfrm>
            <a:off x="642938" y="2000250"/>
            <a:ext cx="7772400" cy="4114800"/>
          </a:xfrm>
        </p:spPr>
        <p:txBody>
          <a:bodyPr/>
          <a:lstStyle/>
          <a:p>
            <a:pPr eaLnBrk="1" hangingPunct="1">
              <a:buFontTx/>
              <a:buNone/>
            </a:pPr>
            <a:r>
              <a:rPr lang="en-GB" sz="2200"/>
              <a:t>A curriculum vitae is a “life list”	BUT</a:t>
            </a:r>
            <a:endParaRPr lang="en-GB" sz="2000"/>
          </a:p>
          <a:p>
            <a:pPr eaLnBrk="1" hangingPunct="1">
              <a:buFontTx/>
              <a:buNone/>
            </a:pPr>
            <a:r>
              <a:rPr lang="en-GB" sz="2000"/>
              <a:t>CVs:</a:t>
            </a:r>
          </a:p>
          <a:p>
            <a:pPr eaLnBrk="1" hangingPunct="1"/>
            <a:r>
              <a:rPr lang="en-GB" sz="2000" b="1"/>
              <a:t>Inform</a:t>
            </a:r>
            <a:r>
              <a:rPr lang="en-GB" sz="2000"/>
              <a:t> about your background</a:t>
            </a:r>
          </a:p>
          <a:p>
            <a:pPr eaLnBrk="1" hangingPunct="1"/>
            <a:r>
              <a:rPr lang="en-GB" sz="2000" b="1"/>
              <a:t>Persuade</a:t>
            </a:r>
            <a:r>
              <a:rPr lang="en-GB" sz="2000"/>
              <a:t> the opportunity provider to see you</a:t>
            </a:r>
          </a:p>
          <a:p>
            <a:pPr eaLnBrk="1" hangingPunct="1"/>
            <a:r>
              <a:rPr lang="en-GB" sz="2000"/>
              <a:t>What you have done in the past gives </a:t>
            </a:r>
            <a:r>
              <a:rPr lang="en-GB" sz="2000" b="1"/>
              <a:t>EVIDENCE</a:t>
            </a:r>
            <a:r>
              <a:rPr lang="en-GB" sz="2000"/>
              <a:t> of what you can do in the future</a:t>
            </a:r>
          </a:p>
          <a:p>
            <a:pPr eaLnBrk="1" hangingPunct="1"/>
            <a:r>
              <a:rPr lang="en-GB" sz="2000" b="1"/>
              <a:t>NOT</a:t>
            </a:r>
            <a:r>
              <a:rPr lang="en-GB" sz="2000"/>
              <a:t> just a list, 						but a</a:t>
            </a:r>
            <a:r>
              <a:rPr lang="en-GB" sz="2000" b="1"/>
              <a:t> professional and targeted </a:t>
            </a:r>
            <a:r>
              <a:rPr lang="en-GB" sz="2000"/>
              <a:t>marketing tool which is 	about </a:t>
            </a:r>
            <a:r>
              <a:rPr lang="en-GB" sz="2000" b="1"/>
              <a:t>your</a:t>
            </a:r>
            <a:r>
              <a:rPr lang="en-GB" sz="2000"/>
              <a:t> </a:t>
            </a:r>
            <a:r>
              <a:rPr lang="en-GB" sz="2000" b="1"/>
              <a:t>achievements and skills, </a:t>
            </a:r>
          </a:p>
          <a:p>
            <a:pPr lvl="4" eaLnBrk="1" hangingPunct="1"/>
            <a:r>
              <a:rPr lang="en-GB" sz="2000"/>
              <a:t>And  results in an </a:t>
            </a:r>
            <a:r>
              <a:rPr lang="en-GB" sz="2000" b="1"/>
              <a:t>interview</a:t>
            </a:r>
            <a:endParaRPr lang="en-GB" sz="2000"/>
          </a:p>
        </p:txBody>
      </p:sp>
      <p:pic>
        <p:nvPicPr>
          <p:cNvPr id="240649" name="Picture 9" descr="C:\Documents and Settings\Owner\Local Settings\Temporary Internet Files\Content.IE5\MSYWOKCI\MCj02959740000[1].wmf"/>
          <p:cNvPicPr>
            <a:picLocks noChangeAspect="1" noChangeArrowheads="1"/>
          </p:cNvPicPr>
          <p:nvPr/>
        </p:nvPicPr>
        <p:blipFill>
          <a:blip r:embed="rId3"/>
          <a:srcRect/>
          <a:stretch>
            <a:fillRect/>
          </a:stretch>
        </p:blipFill>
        <p:spPr bwMode="auto">
          <a:xfrm>
            <a:off x="7000875" y="1643063"/>
            <a:ext cx="1322388" cy="23002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064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240643">
                                            <p:txEl>
                                              <p:pRg st="1" end="1"/>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240643">
                                            <p:txEl>
                                              <p:pRg st="2" end="2"/>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240643">
                                            <p:txEl>
                                              <p:pRg st="3" end="3"/>
                                            </p:txEl>
                                          </p:spTgt>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240643">
                                            <p:txEl>
                                              <p:pRg st="4" end="4"/>
                                            </p:txEl>
                                          </p:spTgt>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240643">
                                            <p:txEl>
                                              <p:pRg st="5" end="5"/>
                                            </p:txEl>
                                          </p:spTgt>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nodeType="afterEffect">
                                  <p:stCondLst>
                                    <p:cond delay="500"/>
                                  </p:stCondLst>
                                  <p:childTnLst>
                                    <p:set>
                                      <p:cBhvr>
                                        <p:cTn id="24" dur="1" fill="hold">
                                          <p:stCondLst>
                                            <p:cond delay="0"/>
                                          </p:stCondLst>
                                        </p:cTn>
                                        <p:tgtEl>
                                          <p:spTgt spid="240643">
                                            <p:txEl>
                                              <p:pRg st="6" end="6"/>
                                            </p:txEl>
                                          </p:spTgt>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nodeType="afterEffect">
                                  <p:stCondLst>
                                    <p:cond delay="1000"/>
                                  </p:stCondLst>
                                  <p:childTnLst>
                                    <p:set>
                                      <p:cBhvr>
                                        <p:cTn id="27" dur="1" fill="hold">
                                          <p:stCondLst>
                                            <p:cond delay="0"/>
                                          </p:stCondLst>
                                        </p:cTn>
                                        <p:tgtEl>
                                          <p:spTgt spid="2406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04919E97-C413-3248-8A29-3FF389C36371}" type="slidenum">
              <a:rPr lang="en-GB"/>
              <a:pPr/>
              <a:t>5</a:t>
            </a:fld>
            <a:endParaRPr lang="en-GB"/>
          </a:p>
        </p:txBody>
      </p:sp>
      <p:sp>
        <p:nvSpPr>
          <p:cNvPr id="9219" name="Rectangle 2"/>
          <p:cNvSpPr>
            <a:spLocks noGrp="1" noChangeArrowheads="1"/>
          </p:cNvSpPr>
          <p:nvPr>
            <p:ph type="title"/>
          </p:nvPr>
        </p:nvSpPr>
        <p:spPr/>
        <p:txBody>
          <a:bodyPr/>
          <a:lstStyle/>
          <a:p>
            <a:pPr eaLnBrk="1" hangingPunct="1"/>
            <a:r>
              <a:rPr lang="en-GB" b="1"/>
              <a:t>Start with yourself</a:t>
            </a:r>
            <a:endParaRPr lang="en-GB"/>
          </a:p>
        </p:txBody>
      </p:sp>
      <p:sp>
        <p:nvSpPr>
          <p:cNvPr id="9220" name="Rectangle 3"/>
          <p:cNvSpPr>
            <a:spLocks noGrp="1" noChangeArrowheads="1"/>
          </p:cNvSpPr>
          <p:nvPr>
            <p:ph type="body" idx="1"/>
          </p:nvPr>
        </p:nvSpPr>
        <p:spPr/>
        <p:txBody>
          <a:bodyPr/>
          <a:lstStyle/>
          <a:p>
            <a:pPr eaLnBrk="1" hangingPunct="1"/>
            <a:r>
              <a:rPr lang="en-GB" sz="2000" dirty="0"/>
              <a:t>Self audit: experiences &gt; activities &gt; skills</a:t>
            </a:r>
          </a:p>
          <a:p>
            <a:pPr eaLnBrk="1" hangingPunct="1"/>
            <a:r>
              <a:rPr lang="en-GB" sz="2000" dirty="0"/>
              <a:t>Computerised guidance programs</a:t>
            </a:r>
            <a:r>
              <a:rPr lang="en-GB" sz="2000" dirty="0" smtClean="0"/>
              <a:t> </a:t>
            </a:r>
            <a:br>
              <a:rPr lang="en-GB" sz="2000" dirty="0" smtClean="0"/>
            </a:br>
            <a:r>
              <a:rPr lang="en-GB" sz="2000" i="1" dirty="0" smtClean="0"/>
              <a:t>Prospects </a:t>
            </a:r>
            <a:r>
              <a:rPr lang="en-GB" sz="2000" i="1" dirty="0"/>
              <a:t>Planner</a:t>
            </a:r>
            <a:r>
              <a:rPr lang="en-GB" sz="2000" dirty="0"/>
              <a:t> and </a:t>
            </a:r>
            <a:r>
              <a:rPr lang="en-GB" sz="2000" i="1" dirty="0"/>
              <a:t>Adult Directions</a:t>
            </a:r>
            <a:endParaRPr lang="en-GB" sz="2000" dirty="0"/>
          </a:p>
          <a:p>
            <a:pPr eaLnBrk="1" hangingPunct="1"/>
            <a:r>
              <a:rPr lang="en-GB" sz="2000" dirty="0"/>
              <a:t>Feedback from tutors, colleagues, friends, relations</a:t>
            </a:r>
          </a:p>
          <a:p>
            <a:pPr eaLnBrk="1" hangingPunct="1">
              <a:buFontTx/>
              <a:buNone/>
            </a:pPr>
            <a:r>
              <a:rPr lang="en-GB" sz="2000" dirty="0"/>
              <a:t>ALSO</a:t>
            </a:r>
          </a:p>
          <a:p>
            <a:pPr eaLnBrk="1" hangingPunct="1"/>
            <a:r>
              <a:rPr lang="en-GB" sz="2000" dirty="0"/>
              <a:t>Explore what’s out there</a:t>
            </a:r>
          </a:p>
          <a:p>
            <a:pPr eaLnBrk="1" hangingPunct="1"/>
            <a:r>
              <a:rPr lang="en-GB" sz="2000" dirty="0"/>
              <a:t>ECS Employability Tutorials</a:t>
            </a:r>
            <a:endParaRPr lang="en-GB" sz="2000" dirty="0" smtClean="0"/>
          </a:p>
          <a:p>
            <a:pPr eaLnBrk="1" hangingPunct="1"/>
            <a:r>
              <a:rPr lang="en-GB" sz="2000" dirty="0" smtClean="0">
                <a:hlinkClick r:id="rId3"/>
              </a:rPr>
              <a:t>http://www</a:t>
            </a:r>
            <a:r>
              <a:rPr lang="en-GB" sz="2000" dirty="0">
                <a:hlinkClick r:id="rId3"/>
              </a:rPr>
              <a:t>.prospects.ac.</a:t>
            </a:r>
            <a:r>
              <a:rPr lang="en-GB" sz="2000" dirty="0" smtClean="0">
                <a:hlinkClick r:id="rId3"/>
              </a:rPr>
              <a:t>uk/</a:t>
            </a:r>
            <a:r>
              <a:rPr lang="en-GB" sz="2000" dirty="0" smtClean="0"/>
              <a:t>  </a:t>
            </a:r>
            <a:r>
              <a:rPr lang="en-GB" sz="2000" dirty="0"/>
              <a:t>Interest guides</a:t>
            </a:r>
          </a:p>
          <a:p>
            <a:pPr eaLnBrk="1" hangingPunct="1"/>
            <a:endParaRPr lang="en-GB" sz="2000" dirty="0"/>
          </a:p>
          <a:p>
            <a:pPr eaLnBrk="1" hangingPunct="1"/>
            <a:r>
              <a:rPr lang="en-GB" sz="2000" dirty="0"/>
              <a:t>Will take you to the tutorials and Career Destinations website</a:t>
            </a:r>
          </a:p>
          <a:p>
            <a:pPr eaLnBrk="1" hangingPunct="1"/>
            <a:endParaRPr lang="en-GB" sz="2000" dirty="0"/>
          </a:p>
        </p:txBody>
      </p:sp>
      <p:pic>
        <p:nvPicPr>
          <p:cNvPr id="9221" name="Picture 7"/>
          <p:cNvPicPr>
            <a:picLocks noChangeAspect="1" noChangeArrowheads="1"/>
          </p:cNvPicPr>
          <p:nvPr/>
        </p:nvPicPr>
        <p:blipFill>
          <a:blip r:embed="rId4"/>
          <a:srcRect/>
          <a:stretch>
            <a:fillRect/>
          </a:stretch>
        </p:blipFill>
        <p:spPr bwMode="auto">
          <a:xfrm>
            <a:off x="5940425" y="4221163"/>
            <a:ext cx="2736850" cy="1811337"/>
          </a:xfrm>
          <a:prstGeom prst="rect">
            <a:avLst/>
          </a:prstGeom>
          <a:noFill/>
          <a:ln w="12700">
            <a:solidFill>
              <a:schemeClr val="accent2"/>
            </a:solidFill>
            <a:miter lim="800000"/>
            <a:headEnd/>
            <a:tailEnd/>
          </a:ln>
        </p:spPr>
      </p:pic>
      <p:sp>
        <p:nvSpPr>
          <p:cNvPr id="9222" name="Rectangle 6"/>
          <p:cNvSpPr>
            <a:spLocks noChangeArrowheads="1"/>
          </p:cNvSpPr>
          <p:nvPr/>
        </p:nvSpPr>
        <p:spPr bwMode="auto">
          <a:xfrm>
            <a:off x="285750" y="5643563"/>
            <a:ext cx="5184775" cy="323850"/>
          </a:xfrm>
          <a:prstGeom prst="rect">
            <a:avLst/>
          </a:prstGeom>
          <a:solidFill>
            <a:srgbClr val="A6CAE2"/>
          </a:solidFill>
          <a:ln w="6350">
            <a:solidFill>
              <a:schemeClr val="accent2"/>
            </a:solidFill>
            <a:miter lim="800000"/>
            <a:headEnd/>
            <a:tailEnd/>
          </a:ln>
        </p:spPr>
        <p:txBody>
          <a:bodyPr bIns="0">
            <a:prstTxWarp prst="textNoShape">
              <a:avLst/>
            </a:prstTxWarp>
            <a:spAutoFit/>
          </a:bodyPr>
          <a:lstStyle/>
          <a:p>
            <a:pPr algn="l" eaLnBrk="1" hangingPunct="1"/>
            <a:r>
              <a:rPr lang="en-US" sz="1800" dirty="0" smtClean="0">
                <a:latin typeface="Arial" pitchFamily="-110" charset="0"/>
                <a:hlinkClick r:id="rId5"/>
              </a:rPr>
              <a:t>http://www.ecs.soton.ac.uk/careers</a:t>
            </a:r>
            <a:r>
              <a:rPr lang="en-GB" sz="1800" dirty="0" smtClean="0">
                <a:latin typeface="Arial" pitchFamily="-110" charset="0"/>
              </a:rPr>
              <a:t>&gt; </a:t>
            </a:r>
            <a:r>
              <a:rPr lang="en-GB" sz="1800" dirty="0">
                <a:latin typeface="Arial" pitchFamily="-110" charset="0"/>
              </a:rPr>
              <a:t>&gt; &gt; &gt;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Slide Number Placeholder 6"/>
          <p:cNvSpPr>
            <a:spLocks noGrp="1"/>
          </p:cNvSpPr>
          <p:nvPr>
            <p:ph type="sldNum" sz="quarter" idx="12"/>
          </p:nvPr>
        </p:nvSpPr>
        <p:spPr/>
        <p:txBody>
          <a:bodyPr/>
          <a:lstStyle/>
          <a:p>
            <a:fld id="{A1C92528-B3BA-6140-9884-18A7F3A88251}" type="slidenum">
              <a:rPr lang="en-GB"/>
              <a:pPr/>
              <a:t>6</a:t>
            </a:fld>
            <a:endParaRPr lang="en-GB"/>
          </a:p>
        </p:txBody>
      </p:sp>
      <p:sp>
        <p:nvSpPr>
          <p:cNvPr id="10243" name="Rectangle 2"/>
          <p:cNvSpPr>
            <a:spLocks noGrp="1" noChangeArrowheads="1"/>
          </p:cNvSpPr>
          <p:nvPr>
            <p:ph type="title"/>
          </p:nvPr>
        </p:nvSpPr>
        <p:spPr>
          <a:xfrm>
            <a:off x="323850" y="404813"/>
            <a:ext cx="8496300" cy="649287"/>
          </a:xfrm>
        </p:spPr>
        <p:txBody>
          <a:bodyPr/>
          <a:lstStyle/>
          <a:p>
            <a:pPr eaLnBrk="1" hangingPunct="1"/>
            <a:r>
              <a:rPr lang="en-GB"/>
              <a:t>Employability Skills</a:t>
            </a:r>
          </a:p>
        </p:txBody>
      </p:sp>
      <p:sp>
        <p:nvSpPr>
          <p:cNvPr id="210947" name="Rectangle 3"/>
          <p:cNvSpPr>
            <a:spLocks noGrp="1" noChangeArrowheads="1"/>
          </p:cNvSpPr>
          <p:nvPr>
            <p:ph type="body" sz="half" idx="1"/>
          </p:nvPr>
        </p:nvSpPr>
        <p:spPr>
          <a:xfrm>
            <a:off x="323850" y="1700213"/>
            <a:ext cx="4171950" cy="4608512"/>
          </a:xfrm>
        </p:spPr>
        <p:txBody>
          <a:bodyPr/>
          <a:lstStyle/>
          <a:p>
            <a:pPr eaLnBrk="1" hangingPunct="1">
              <a:buFontTx/>
              <a:buNone/>
            </a:pPr>
            <a:r>
              <a:rPr lang="en-GB" sz="1600"/>
              <a:t>1. </a:t>
            </a:r>
            <a:r>
              <a:rPr lang="en-GB" sz="1800"/>
              <a:t>Motivation &amp; enthusiasm</a:t>
            </a:r>
          </a:p>
          <a:p>
            <a:pPr eaLnBrk="1" hangingPunct="1">
              <a:buFontTx/>
              <a:buNone/>
            </a:pPr>
            <a:r>
              <a:rPr lang="en-GB" sz="1800"/>
              <a:t>2. Team working</a:t>
            </a:r>
          </a:p>
          <a:p>
            <a:pPr eaLnBrk="1" hangingPunct="1">
              <a:buFontTx/>
              <a:buNone/>
            </a:pPr>
            <a:r>
              <a:rPr lang="en-GB" sz="1800"/>
              <a:t>3. Oral communication</a:t>
            </a:r>
          </a:p>
          <a:p>
            <a:pPr eaLnBrk="1" hangingPunct="1">
              <a:buFontTx/>
              <a:buNone/>
            </a:pPr>
            <a:r>
              <a:rPr lang="en-GB" sz="1800"/>
              <a:t>4. Written communication</a:t>
            </a:r>
          </a:p>
          <a:p>
            <a:pPr eaLnBrk="1" hangingPunct="1">
              <a:buFontTx/>
              <a:buNone/>
            </a:pPr>
            <a:r>
              <a:rPr lang="en-GB" sz="1800"/>
              <a:t>5. Flexibility </a:t>
            </a:r>
          </a:p>
          <a:p>
            <a:pPr eaLnBrk="1" hangingPunct="1">
              <a:buFontTx/>
              <a:buNone/>
            </a:pPr>
            <a:r>
              <a:rPr lang="en-GB" sz="1800"/>
              <a:t>6. Customer focus </a:t>
            </a:r>
          </a:p>
          <a:p>
            <a:pPr eaLnBrk="1" hangingPunct="1">
              <a:buFontTx/>
              <a:buNone/>
            </a:pPr>
            <a:r>
              <a:rPr lang="en-GB" sz="1800"/>
              <a:t>7. Problem solving</a:t>
            </a:r>
          </a:p>
          <a:p>
            <a:pPr eaLnBrk="1" hangingPunct="1">
              <a:buFontTx/>
              <a:buNone/>
            </a:pPr>
            <a:r>
              <a:rPr lang="en-GB" sz="1800"/>
              <a:t>8. Managing own learning</a:t>
            </a:r>
          </a:p>
          <a:p>
            <a:pPr eaLnBrk="1" hangingPunct="1">
              <a:buFontTx/>
              <a:buNone/>
            </a:pPr>
            <a:r>
              <a:rPr lang="en-GB" sz="1800"/>
              <a:t>9. Commercial awareness</a:t>
            </a:r>
          </a:p>
          <a:p>
            <a:pPr eaLnBrk="1" hangingPunct="1">
              <a:buFontTx/>
              <a:buNone/>
            </a:pPr>
            <a:r>
              <a:rPr lang="en-GB" sz="1800"/>
              <a:t>10. Planning and organisation</a:t>
            </a:r>
          </a:p>
        </p:txBody>
      </p:sp>
      <p:sp>
        <p:nvSpPr>
          <p:cNvPr id="210949" name="Rectangle 5"/>
          <p:cNvSpPr>
            <a:spLocks noGrp="1" noChangeArrowheads="1"/>
          </p:cNvSpPr>
          <p:nvPr>
            <p:ph type="body" sz="half" idx="2"/>
          </p:nvPr>
        </p:nvSpPr>
        <p:spPr>
          <a:xfrm>
            <a:off x="4787900" y="2060575"/>
            <a:ext cx="4171950" cy="4105275"/>
          </a:xfrm>
        </p:spPr>
        <p:txBody>
          <a:bodyPr/>
          <a:lstStyle/>
          <a:p>
            <a:pPr eaLnBrk="1" hangingPunct="1">
              <a:buFontTx/>
              <a:buNone/>
            </a:pPr>
            <a:r>
              <a:rPr lang="en-GB" sz="2000" b="1"/>
              <a:t>Anxiety about </a:t>
            </a:r>
          </a:p>
          <a:p>
            <a:pPr eaLnBrk="1" hangingPunct="1"/>
            <a:r>
              <a:rPr lang="en-GB" sz="2000" b="1"/>
              <a:t>writing and literacy</a:t>
            </a:r>
            <a:r>
              <a:rPr lang="en-GB" sz="2000"/>
              <a:t> skills, </a:t>
            </a:r>
            <a:r>
              <a:rPr lang="en-GB" sz="2000" b="1"/>
              <a:t>leadership</a:t>
            </a:r>
            <a:r>
              <a:rPr lang="en-GB" sz="2000"/>
              <a:t> skills</a:t>
            </a:r>
          </a:p>
          <a:p>
            <a:pPr eaLnBrk="1" hangingPunct="1"/>
            <a:r>
              <a:rPr lang="en-GB" sz="2000"/>
              <a:t>soft skills particularly </a:t>
            </a:r>
            <a:r>
              <a:rPr lang="en-GB" sz="2000" b="1"/>
              <a:t>communication</a:t>
            </a:r>
            <a:r>
              <a:rPr lang="en-GB" sz="2000"/>
              <a:t>, </a:t>
            </a:r>
            <a:r>
              <a:rPr lang="en-GB" sz="2000" b="1"/>
              <a:t>problem solving, </a:t>
            </a:r>
          </a:p>
          <a:p>
            <a:pPr eaLnBrk="1" hangingPunct="1"/>
            <a:r>
              <a:rPr lang="en-GB" sz="2000" b="1"/>
              <a:t>managing own learning</a:t>
            </a:r>
            <a:r>
              <a:rPr lang="en-GB" sz="2000"/>
              <a:t> and being </a:t>
            </a:r>
            <a:r>
              <a:rPr lang="en-GB" sz="2000" b="1"/>
              <a:t>self-motivated</a:t>
            </a:r>
            <a:endParaRPr lang="en-GB" sz="2000"/>
          </a:p>
        </p:txBody>
      </p:sp>
      <p:sp>
        <p:nvSpPr>
          <p:cNvPr id="10246" name="Text Box 4"/>
          <p:cNvSpPr txBox="1">
            <a:spLocks noChangeArrowheads="1"/>
          </p:cNvSpPr>
          <p:nvPr/>
        </p:nvSpPr>
        <p:spPr bwMode="auto">
          <a:xfrm>
            <a:off x="2463800" y="2817813"/>
            <a:ext cx="184150" cy="228600"/>
          </a:xfrm>
          <a:prstGeom prst="rect">
            <a:avLst/>
          </a:prstGeom>
          <a:noFill/>
          <a:ln w="12700">
            <a:noFill/>
            <a:miter lim="800000"/>
            <a:headEnd/>
            <a:tailEnd/>
          </a:ln>
        </p:spPr>
        <p:txBody>
          <a:bodyPr wrap="none" bIns="0">
            <a:prstTxWarp prst="textNoShape">
              <a:avLst/>
            </a:prstTxWarp>
            <a:spAutoFit/>
          </a:bodyPr>
          <a:lstStyle/>
          <a:p>
            <a:endParaRPr lang="en-US"/>
          </a:p>
        </p:txBody>
      </p:sp>
      <p:sp>
        <p:nvSpPr>
          <p:cNvPr id="210950" name="Text Box 6"/>
          <p:cNvSpPr txBox="1">
            <a:spLocks noChangeArrowheads="1"/>
          </p:cNvSpPr>
          <p:nvPr/>
        </p:nvSpPr>
        <p:spPr bwMode="auto">
          <a:xfrm>
            <a:off x="1692275" y="6537325"/>
            <a:ext cx="2098675" cy="320675"/>
          </a:xfrm>
          <a:prstGeom prst="rect">
            <a:avLst/>
          </a:prstGeom>
          <a:noFill/>
          <a:ln w="12700">
            <a:noFill/>
            <a:miter lim="800000"/>
            <a:headEnd/>
            <a:tailEnd/>
          </a:ln>
        </p:spPr>
        <p:txBody>
          <a:bodyPr wrap="none" bIns="0">
            <a:prstTxWarp prst="textNoShape">
              <a:avLst/>
            </a:prstTxWarp>
            <a:spAutoFit/>
          </a:bodyPr>
          <a:lstStyle/>
          <a:p>
            <a:r>
              <a:rPr lang="en-GB" sz="1800"/>
              <a:t>AGR 2006 Survey</a:t>
            </a:r>
          </a:p>
        </p:txBody>
      </p:sp>
      <p:sp>
        <p:nvSpPr>
          <p:cNvPr id="210951" name="Text Box 7"/>
          <p:cNvSpPr txBox="1">
            <a:spLocks noChangeArrowheads="1"/>
          </p:cNvSpPr>
          <p:nvPr/>
        </p:nvSpPr>
        <p:spPr bwMode="auto">
          <a:xfrm>
            <a:off x="6443663" y="6537325"/>
            <a:ext cx="2098675" cy="320675"/>
          </a:xfrm>
          <a:prstGeom prst="rect">
            <a:avLst/>
          </a:prstGeom>
          <a:noFill/>
          <a:ln w="12700">
            <a:noFill/>
            <a:miter lim="800000"/>
            <a:headEnd/>
            <a:tailEnd/>
          </a:ln>
        </p:spPr>
        <p:txBody>
          <a:bodyPr bIns="0">
            <a:prstTxWarp prst="textNoShape">
              <a:avLst/>
            </a:prstTxWarp>
            <a:spAutoFit/>
          </a:bodyPr>
          <a:lstStyle/>
          <a:p>
            <a:r>
              <a:rPr lang="en-GB" sz="1800"/>
              <a:t>AGR 2008 Survey</a:t>
            </a:r>
          </a:p>
        </p:txBody>
      </p:sp>
      <p:sp>
        <p:nvSpPr>
          <p:cNvPr id="210952" name="Text Box 8"/>
          <p:cNvSpPr txBox="1">
            <a:spLocks noChangeArrowheads="1"/>
          </p:cNvSpPr>
          <p:nvPr/>
        </p:nvSpPr>
        <p:spPr bwMode="auto">
          <a:xfrm>
            <a:off x="438150" y="1171575"/>
            <a:ext cx="1544638" cy="350838"/>
          </a:xfrm>
          <a:prstGeom prst="rect">
            <a:avLst/>
          </a:prstGeom>
          <a:noFill/>
          <a:ln w="12700">
            <a:noFill/>
            <a:miter lim="800000"/>
            <a:headEnd/>
            <a:tailEnd/>
          </a:ln>
        </p:spPr>
        <p:txBody>
          <a:bodyPr wrap="none" bIns="0">
            <a:prstTxWarp prst="textNoShape">
              <a:avLst/>
            </a:prstTxWarp>
            <a:spAutoFit/>
          </a:bodyPr>
          <a:lstStyle/>
          <a:p>
            <a:r>
              <a:rPr lang="en-GB" sz="2000" b="1">
                <a:latin typeface="Georgia" pitchFamily="-110" charset="0"/>
              </a:rPr>
              <a:t>Important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09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0947">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094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094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094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094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094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094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0947">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0947">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0947">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0950">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0949">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0949">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0949">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0949">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095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52"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32F9195-4EC0-794F-AFFE-AFEBB6F6BDAC}" type="slidenum">
              <a:rPr lang="en-GB"/>
              <a:pPr/>
              <a:t>7</a:t>
            </a:fld>
            <a:endParaRPr lang="en-GB"/>
          </a:p>
        </p:txBody>
      </p:sp>
      <p:sp>
        <p:nvSpPr>
          <p:cNvPr id="11267" name="Rectangle 2"/>
          <p:cNvSpPr>
            <a:spLocks noGrp="1" noChangeArrowheads="1"/>
          </p:cNvSpPr>
          <p:nvPr>
            <p:ph type="title"/>
          </p:nvPr>
        </p:nvSpPr>
        <p:spPr/>
        <p:txBody>
          <a:bodyPr/>
          <a:lstStyle/>
          <a:p>
            <a:pPr eaLnBrk="1" hangingPunct="1"/>
            <a:r>
              <a:rPr lang="en-GB" b="1"/>
              <a:t>What needs to go on a CV?</a:t>
            </a:r>
            <a:endParaRPr lang="en-GB"/>
          </a:p>
        </p:txBody>
      </p:sp>
      <p:sp>
        <p:nvSpPr>
          <p:cNvPr id="244739" name="Rectangle 3"/>
          <p:cNvSpPr>
            <a:spLocks noGrp="1" noChangeArrowheads="1"/>
          </p:cNvSpPr>
          <p:nvPr>
            <p:ph type="body" idx="1"/>
          </p:nvPr>
        </p:nvSpPr>
        <p:spPr/>
        <p:txBody>
          <a:bodyPr/>
          <a:lstStyle/>
          <a:p>
            <a:pPr eaLnBrk="1" hangingPunct="1"/>
            <a:r>
              <a:rPr lang="en-GB" sz="2000" dirty="0"/>
              <a:t>Personal details</a:t>
            </a:r>
          </a:p>
          <a:p>
            <a:pPr eaLnBrk="1" hangingPunct="1"/>
            <a:r>
              <a:rPr lang="en-GB" sz="2000" dirty="0"/>
              <a:t>Objective or profile – if it adds something </a:t>
            </a:r>
          </a:p>
          <a:p>
            <a:pPr eaLnBrk="1" hangingPunct="1"/>
            <a:r>
              <a:rPr lang="en-GB" sz="2000" dirty="0"/>
              <a:t>Education/qualifications</a:t>
            </a:r>
          </a:p>
          <a:p>
            <a:pPr eaLnBrk="1" hangingPunct="1"/>
            <a:r>
              <a:rPr lang="en-GB" sz="2000" dirty="0"/>
              <a:t>Work experience/employment history, including voluntary. Focus on the skills developed, your achievements</a:t>
            </a:r>
          </a:p>
          <a:p>
            <a:pPr eaLnBrk="1" hangingPunct="1"/>
            <a:r>
              <a:rPr lang="en-GB" sz="2000" dirty="0"/>
              <a:t>Skills/interests/activities/achievements/responsibilities</a:t>
            </a:r>
          </a:p>
          <a:p>
            <a:pPr eaLnBrk="1" hangingPunct="1"/>
            <a:r>
              <a:rPr lang="en-GB" sz="2000" dirty="0"/>
              <a:t>Referees? - or “Referees available on request”</a:t>
            </a:r>
          </a:p>
          <a:p>
            <a:pPr eaLnBrk="1" hangingPunct="1"/>
            <a:r>
              <a:rPr lang="en-GB" sz="2000" dirty="0"/>
              <a:t>Edited and organised to fit </a:t>
            </a:r>
            <a:r>
              <a:rPr lang="en-GB" sz="2000" b="1" dirty="0"/>
              <a:t>one</a:t>
            </a:r>
            <a:r>
              <a:rPr lang="en-GB" sz="2000" dirty="0"/>
              <a:t> or </a:t>
            </a:r>
            <a:r>
              <a:rPr lang="en-GB" sz="2000" b="1" dirty="0"/>
              <a:t>two</a:t>
            </a:r>
            <a:r>
              <a:rPr lang="en-GB" sz="2000" dirty="0"/>
              <a:t> pages</a:t>
            </a:r>
          </a:p>
          <a:p>
            <a:pPr eaLnBrk="1" hangingPunct="1"/>
            <a:endParaRPr lang="en-GB"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473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473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473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473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473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473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47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393E45C-3ADA-EC42-B4CB-CCBD81D3A8B6}" type="slidenum">
              <a:rPr lang="en-GB"/>
              <a:pPr/>
              <a:t>8</a:t>
            </a:fld>
            <a:endParaRPr lang="en-GB"/>
          </a:p>
        </p:txBody>
      </p:sp>
      <p:sp>
        <p:nvSpPr>
          <p:cNvPr id="12291" name="Rectangle 2"/>
          <p:cNvSpPr>
            <a:spLocks noGrp="1" noChangeArrowheads="1"/>
          </p:cNvSpPr>
          <p:nvPr>
            <p:ph type="title"/>
          </p:nvPr>
        </p:nvSpPr>
        <p:spPr>
          <a:xfrm>
            <a:off x="323850" y="549275"/>
            <a:ext cx="8496300" cy="649288"/>
          </a:xfrm>
        </p:spPr>
        <p:txBody>
          <a:bodyPr/>
          <a:lstStyle/>
          <a:p>
            <a:pPr eaLnBrk="1" hangingPunct="1"/>
            <a:r>
              <a:rPr lang="en-GB"/>
              <a:t>Danger points	</a:t>
            </a:r>
          </a:p>
        </p:txBody>
      </p:sp>
      <p:sp>
        <p:nvSpPr>
          <p:cNvPr id="258051" name="Rectangle 3"/>
          <p:cNvSpPr>
            <a:spLocks noGrp="1" noChangeArrowheads="1"/>
          </p:cNvSpPr>
          <p:nvPr>
            <p:ph type="body" idx="1"/>
          </p:nvPr>
        </p:nvSpPr>
        <p:spPr>
          <a:xfrm>
            <a:off x="285750" y="1428750"/>
            <a:ext cx="8496300" cy="4608513"/>
          </a:xfrm>
        </p:spPr>
        <p:txBody>
          <a:bodyPr/>
          <a:lstStyle/>
          <a:p>
            <a:pPr eaLnBrk="1" hangingPunct="1"/>
            <a:r>
              <a:rPr lang="en-GB" sz="2000" dirty="0"/>
              <a:t>NO target audience</a:t>
            </a:r>
          </a:p>
          <a:p>
            <a:pPr eaLnBrk="1" hangingPunct="1"/>
            <a:r>
              <a:rPr lang="en-GB" sz="2000" dirty="0"/>
              <a:t>Poor layout, lack of headings, bullet points</a:t>
            </a:r>
          </a:p>
          <a:p>
            <a:pPr eaLnBrk="1" hangingPunct="1"/>
            <a:r>
              <a:rPr lang="en-GB" sz="2000" dirty="0"/>
              <a:t>Tables and lines which don’t format correctly</a:t>
            </a:r>
          </a:p>
          <a:p>
            <a:pPr eaLnBrk="1" hangingPunct="1"/>
            <a:r>
              <a:rPr lang="en-GB" sz="2000" dirty="0"/>
              <a:t>Open access software which doesn’t download correctly</a:t>
            </a:r>
          </a:p>
          <a:p>
            <a:pPr eaLnBrk="1" hangingPunct="1"/>
            <a:r>
              <a:rPr lang="en-GB" sz="2000" dirty="0"/>
              <a:t>Boring, too many unnecessary details, 			long chunks of text, too many tasks</a:t>
            </a:r>
          </a:p>
          <a:p>
            <a:pPr eaLnBrk="1" hangingPunct="1"/>
            <a:r>
              <a:rPr lang="en-GB" sz="2000" dirty="0"/>
              <a:t>Too much sailing, football, or too little?</a:t>
            </a:r>
          </a:p>
          <a:p>
            <a:pPr eaLnBrk="1" hangingPunct="1"/>
            <a:r>
              <a:rPr lang="en-GB" sz="2000" dirty="0"/>
              <a:t> Inappropriate personal information</a:t>
            </a:r>
          </a:p>
          <a:p>
            <a:pPr eaLnBrk="1" hangingPunct="1"/>
            <a:r>
              <a:rPr lang="en-GB" sz="2000" dirty="0"/>
              <a:t>Poor spelling, grammar, </a:t>
            </a:r>
            <a:r>
              <a:rPr lang="en-GB" sz="1100" dirty="0"/>
              <a:t>too small,   </a:t>
            </a:r>
            <a:r>
              <a:rPr lang="en-GB" sz="2000" dirty="0">
                <a:latin typeface="Bernard MT Condensed" pitchFamily="-110" charset="0"/>
              </a:rPr>
              <a:t>fancy fonts, </a:t>
            </a:r>
            <a:r>
              <a:rPr lang="en-GB" sz="2800" b="1" i="1" u="sng" dirty="0">
                <a:solidFill>
                  <a:srgbClr val="F00F2C"/>
                </a:solidFill>
                <a:latin typeface="Bernard MT Condensed" pitchFamily="-110" charset="0"/>
              </a:rPr>
              <a:t>BOLD</a:t>
            </a:r>
          </a:p>
        </p:txBody>
      </p:sp>
      <p:pic>
        <p:nvPicPr>
          <p:cNvPr id="12293" name="Picture 4"/>
          <p:cNvPicPr>
            <a:picLocks noChangeAspect="1" noChangeArrowheads="1"/>
          </p:cNvPicPr>
          <p:nvPr/>
        </p:nvPicPr>
        <p:blipFill>
          <a:blip r:embed="rId3"/>
          <a:srcRect/>
          <a:stretch>
            <a:fillRect/>
          </a:stretch>
        </p:blipFill>
        <p:spPr bwMode="auto">
          <a:xfrm>
            <a:off x="7235825" y="1268413"/>
            <a:ext cx="1579563" cy="1579562"/>
          </a:xfrm>
          <a:prstGeom prst="rect">
            <a:avLst/>
          </a:prstGeom>
          <a:noFill/>
          <a:ln w="12700">
            <a:noFill/>
            <a:miter lim="800000"/>
            <a:headEnd/>
            <a:tailEnd/>
          </a:ln>
        </p:spPr>
      </p:pic>
      <p:pic>
        <p:nvPicPr>
          <p:cNvPr id="258053" name="Picture 5"/>
          <p:cNvPicPr>
            <a:picLocks noChangeAspect="1" noChangeArrowheads="1"/>
          </p:cNvPicPr>
          <p:nvPr/>
        </p:nvPicPr>
        <p:blipFill>
          <a:blip r:embed="rId4"/>
          <a:srcRect/>
          <a:stretch>
            <a:fillRect/>
          </a:stretch>
        </p:blipFill>
        <p:spPr bwMode="auto">
          <a:xfrm>
            <a:off x="7286625" y="4500563"/>
            <a:ext cx="1500188" cy="1500187"/>
          </a:xfrm>
          <a:prstGeom prst="rect">
            <a:avLst/>
          </a:prstGeom>
          <a:noFill/>
          <a:ln w="9525">
            <a:solidFill>
              <a:schemeClr val="accent2"/>
            </a:solidFill>
            <a:miter lim="800000"/>
            <a:headEnd/>
            <a:tailEnd/>
          </a:ln>
        </p:spPr>
      </p:pic>
      <p:sp>
        <p:nvSpPr>
          <p:cNvPr id="7" name="Rectangle 6"/>
          <p:cNvSpPr/>
          <p:nvPr/>
        </p:nvSpPr>
        <p:spPr>
          <a:xfrm>
            <a:off x="1217788" y="6248400"/>
            <a:ext cx="5682365" cy="338554"/>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r>
              <a:rPr lang="en-US" sz="1600" dirty="0" smtClean="0">
                <a:latin typeface="Arial Black"/>
                <a:cs typeface="Arial Black"/>
                <a:hlinkClick r:id="rId5"/>
              </a:rPr>
              <a:t>http://</a:t>
            </a:r>
            <a:r>
              <a:rPr lang="en-US" sz="1600" dirty="0" err="1" smtClean="0">
                <a:latin typeface="Arial Black"/>
                <a:cs typeface="Arial Black"/>
                <a:hlinkClick r:id="rId5"/>
              </a:rPr>
              <a:t>www.kent.ac.uk/careers/cv/goodbadCV.htm</a:t>
            </a:r>
            <a:endParaRPr lang="en-GB" sz="1600" dirty="0">
              <a:latin typeface="Arial Black"/>
              <a:cs typeface="Arial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8051">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258051">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258051">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258051">
                                            <p:txEl>
                                              <p:pRg st="3" end="3"/>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500"/>
                                  </p:stCondLst>
                                  <p:childTnLst>
                                    <p:set>
                                      <p:cBhvr>
                                        <p:cTn id="18" dur="1" fill="hold">
                                          <p:stCondLst>
                                            <p:cond delay="0"/>
                                          </p:stCondLst>
                                        </p:cTn>
                                        <p:tgtEl>
                                          <p:spTgt spid="258051">
                                            <p:txEl>
                                              <p:pRg st="4" end="4"/>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500"/>
                                  </p:stCondLst>
                                  <p:childTnLst>
                                    <p:set>
                                      <p:cBhvr>
                                        <p:cTn id="21" dur="1" fill="hold">
                                          <p:stCondLst>
                                            <p:cond delay="0"/>
                                          </p:stCondLst>
                                        </p:cTn>
                                        <p:tgtEl>
                                          <p:spTgt spid="258051">
                                            <p:txEl>
                                              <p:pRg st="5" end="5"/>
                                            </p:tx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nodeType="afterEffect">
                                  <p:stCondLst>
                                    <p:cond delay="500"/>
                                  </p:stCondLst>
                                  <p:childTnLst>
                                    <p:set>
                                      <p:cBhvr>
                                        <p:cTn id="24" dur="1" fill="hold">
                                          <p:stCondLst>
                                            <p:cond delay="0"/>
                                          </p:stCondLst>
                                        </p:cTn>
                                        <p:tgtEl>
                                          <p:spTgt spid="258051">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8053"/>
                                        </p:tgtEl>
                                        <p:attrNameLst>
                                          <p:attrName>style.visibility</p:attrName>
                                        </p:attrNameLst>
                                      </p:cBhvr>
                                      <p:to>
                                        <p:strVal val="visible"/>
                                      </p:to>
                                    </p:set>
                                  </p:childTnLst>
                                </p:cTn>
                              </p:par>
                            </p:childTnLst>
                          </p:cTn>
                        </p:par>
                        <p:par>
                          <p:cTn id="27" fill="hold">
                            <p:stCondLst>
                              <p:cond delay="3500"/>
                            </p:stCondLst>
                            <p:childTnLst>
                              <p:par>
                                <p:cTn id="28" presetID="1" presetClass="entr" presetSubtype="0" fill="hold" nodeType="afterEffect">
                                  <p:stCondLst>
                                    <p:cond delay="500"/>
                                  </p:stCondLst>
                                  <p:childTnLst>
                                    <p:set>
                                      <p:cBhvr>
                                        <p:cTn id="29" dur="1" fill="hold">
                                          <p:stCondLst>
                                            <p:cond delay="0"/>
                                          </p:stCondLst>
                                        </p:cTn>
                                        <p:tgtEl>
                                          <p:spTgt spid="2580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53FB7CDF-CB10-CC4A-B241-B0A362544F4A}" type="slidenum">
              <a:rPr lang="en-GB"/>
              <a:pPr/>
              <a:t>9</a:t>
            </a:fld>
            <a:endParaRPr lang="en-GB"/>
          </a:p>
        </p:txBody>
      </p:sp>
      <p:sp>
        <p:nvSpPr>
          <p:cNvPr id="13315" name="Rectangle 2"/>
          <p:cNvSpPr>
            <a:spLocks noGrp="1" noChangeArrowheads="1"/>
          </p:cNvSpPr>
          <p:nvPr>
            <p:ph type="title"/>
          </p:nvPr>
        </p:nvSpPr>
        <p:spPr>
          <a:xfrm>
            <a:off x="323850" y="549275"/>
            <a:ext cx="8496300" cy="649288"/>
          </a:xfrm>
        </p:spPr>
        <p:txBody>
          <a:bodyPr/>
          <a:lstStyle/>
          <a:p>
            <a:pPr eaLnBrk="1" hangingPunct="1"/>
            <a:r>
              <a:rPr lang="en-GB"/>
              <a:t>Winning points	</a:t>
            </a:r>
          </a:p>
        </p:txBody>
      </p:sp>
      <p:sp>
        <p:nvSpPr>
          <p:cNvPr id="259075" name="Rectangle 3"/>
          <p:cNvSpPr>
            <a:spLocks noGrp="1" noChangeArrowheads="1"/>
          </p:cNvSpPr>
          <p:nvPr>
            <p:ph type="body" idx="1"/>
          </p:nvPr>
        </p:nvSpPr>
        <p:spPr>
          <a:xfrm>
            <a:off x="323850" y="1700213"/>
            <a:ext cx="8496300" cy="4608512"/>
          </a:xfrm>
        </p:spPr>
        <p:txBody>
          <a:bodyPr/>
          <a:lstStyle/>
          <a:p>
            <a:pPr eaLnBrk="1" hangingPunct="1">
              <a:lnSpc>
                <a:spcPct val="90000"/>
              </a:lnSpc>
            </a:pPr>
            <a:r>
              <a:rPr lang="en-GB" sz="2000" dirty="0"/>
              <a:t>Clear, attractive layout with space</a:t>
            </a:r>
          </a:p>
          <a:p>
            <a:pPr eaLnBrk="1" hangingPunct="1">
              <a:lnSpc>
                <a:spcPct val="90000"/>
              </a:lnSpc>
            </a:pPr>
            <a:r>
              <a:rPr lang="en-GB" sz="2000" dirty="0"/>
              <a:t>Good sized font</a:t>
            </a:r>
          </a:p>
          <a:p>
            <a:pPr eaLnBrk="1" hangingPunct="1">
              <a:lnSpc>
                <a:spcPct val="90000"/>
              </a:lnSpc>
            </a:pPr>
            <a:r>
              <a:rPr lang="en-GB" sz="2000" dirty="0"/>
              <a:t>Easy to navigate (dates and headings are clear)</a:t>
            </a:r>
          </a:p>
          <a:p>
            <a:pPr eaLnBrk="1" hangingPunct="1">
              <a:lnSpc>
                <a:spcPct val="90000"/>
              </a:lnSpc>
            </a:pPr>
            <a:r>
              <a:rPr lang="en-GB" sz="2000" dirty="0"/>
              <a:t>Demonstrates attention to detail</a:t>
            </a:r>
          </a:p>
          <a:p>
            <a:pPr eaLnBrk="1" hangingPunct="1">
              <a:lnSpc>
                <a:spcPct val="90000"/>
              </a:lnSpc>
            </a:pPr>
            <a:r>
              <a:rPr lang="en-GB" sz="2000" dirty="0"/>
              <a:t>Gives evidence and is interesting (</a:t>
            </a:r>
            <a:r>
              <a:rPr lang="en-GB" sz="2000" dirty="0" err="1"/>
              <a:t>USPs</a:t>
            </a:r>
            <a:r>
              <a:rPr lang="en-GB" sz="2000" dirty="0"/>
              <a:t>)</a:t>
            </a:r>
          </a:p>
          <a:p>
            <a:pPr eaLnBrk="1" hangingPunct="1">
              <a:lnSpc>
                <a:spcPct val="90000"/>
              </a:lnSpc>
            </a:pPr>
            <a:r>
              <a:rPr lang="en-GB" sz="2000" dirty="0"/>
              <a:t>Relevant (shows focus) and to the point</a:t>
            </a:r>
          </a:p>
          <a:p>
            <a:pPr eaLnBrk="1" hangingPunct="1">
              <a:lnSpc>
                <a:spcPct val="90000"/>
              </a:lnSpc>
            </a:pPr>
            <a:r>
              <a:rPr lang="en-GB" sz="2000" dirty="0"/>
              <a:t>Appropriate style  (chronological, skill based, academic)</a:t>
            </a:r>
          </a:p>
          <a:p>
            <a:pPr eaLnBrk="1" hangingPunct="1">
              <a:lnSpc>
                <a:spcPct val="90000"/>
              </a:lnSpc>
            </a:pPr>
            <a:r>
              <a:rPr lang="en-GB" sz="2000" dirty="0"/>
              <a:t>“I want to meet this person”</a:t>
            </a:r>
            <a:endParaRPr lang="en-GB" sz="2800" i="1" u="sng" dirty="0">
              <a:solidFill>
                <a:srgbClr val="F00F2C"/>
              </a:solidFill>
              <a:latin typeface="Bernard MT Condensed" pitchFamily="-110" charset="0"/>
            </a:endParaRPr>
          </a:p>
        </p:txBody>
      </p:sp>
      <p:pic>
        <p:nvPicPr>
          <p:cNvPr id="13317" name="Picture 7" descr="j0434713[1]"/>
          <p:cNvPicPr>
            <a:picLocks noChangeAspect="1" noChangeArrowheads="1"/>
          </p:cNvPicPr>
          <p:nvPr/>
        </p:nvPicPr>
        <p:blipFill>
          <a:blip r:embed="rId3"/>
          <a:srcRect/>
          <a:stretch>
            <a:fillRect/>
          </a:stretch>
        </p:blipFill>
        <p:spPr bwMode="auto">
          <a:xfrm>
            <a:off x="6948488" y="981075"/>
            <a:ext cx="1844675" cy="1933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9075">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259075">
                                            <p:txEl>
                                              <p:pRg st="1" end="1"/>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259075">
                                            <p:txEl>
                                              <p:pRg st="2" end="2"/>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259075">
                                            <p:txEl>
                                              <p:pRg st="3" end="3"/>
                                            </p:txEl>
                                          </p:spTgt>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259075">
                                            <p:txEl>
                                              <p:pRg st="4" end="4"/>
                                            </p:txEl>
                                          </p:spTgt>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259075">
                                            <p:txEl>
                                              <p:pRg st="5" end="5"/>
                                            </p:txEl>
                                          </p:spTgt>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nodeType="afterEffect">
                                  <p:stCondLst>
                                    <p:cond delay="500"/>
                                  </p:stCondLst>
                                  <p:childTnLst>
                                    <p:set>
                                      <p:cBhvr>
                                        <p:cTn id="24" dur="1" fill="hold">
                                          <p:stCondLst>
                                            <p:cond delay="0"/>
                                          </p:stCondLst>
                                        </p:cTn>
                                        <p:tgtEl>
                                          <p:spTgt spid="259075">
                                            <p:txEl>
                                              <p:pRg st="6" end="6"/>
                                            </p:txEl>
                                          </p:spTgt>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nodeType="afterEffect">
                                  <p:stCondLst>
                                    <p:cond delay="500"/>
                                  </p:stCondLst>
                                  <p:childTnLst>
                                    <p:set>
                                      <p:cBhvr>
                                        <p:cTn id="27" dur="1" fill="hold">
                                          <p:stCondLst>
                                            <p:cond delay="0"/>
                                          </p:stCondLst>
                                        </p:cTn>
                                        <p:tgtEl>
                                          <p:spTgt spid="2590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os_ppt__template_v7">
  <a:themeElements>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_ppt__template_v7">
      <a:majorFont>
        <a:latin typeface="Georgia"/>
        <a:ea typeface="MS PGothic"/>
        <a:cs typeface=""/>
      </a:majorFont>
      <a:minorFont>
        <a:latin typeface="Georgia"/>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34" charset="0"/>
            <a:ea typeface="MS PGothic" pitchFamily="34"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34" charset="0"/>
            <a:ea typeface="MS PGothic" pitchFamily="34" charset="-128"/>
          </a:defRPr>
        </a:defPPr>
      </a:lstStyle>
    </a:lnDef>
  </a:objectDefaults>
  <a:extraClrSchemeLst>
    <a:extraClrScheme>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OS divider slide design">
  <a:themeElements>
    <a:clrScheme name="UOS divider slide design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 divider slide design">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34" charset="0"/>
            <a:ea typeface="MS PGothic" pitchFamily="34"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34" charset="0"/>
            <a:ea typeface="MS PGothic" pitchFamily="34" charset="-128"/>
          </a:defRPr>
        </a:defPPr>
      </a:lstStyle>
    </a:lnDef>
  </a:objectDefaults>
  <a:extraClrSchemeLst>
    <a:extraClrScheme>
      <a:clrScheme name="UOS divider slide design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OS full bleed image">
  <a:themeElements>
    <a:clrScheme name="UOS full bleed image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 full bleed image">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34" charset="0"/>
            <a:ea typeface="MS PGothic" pitchFamily="34"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34" charset="0"/>
            <a:ea typeface="MS PGothic" pitchFamily="34" charset="-128"/>
          </a:defRPr>
        </a:defPPr>
      </a:lstStyle>
    </a:lnDef>
  </a:objectDefaults>
  <a:extraClrSchemeLst>
    <a:extraClrScheme>
      <a:clrScheme name="UOS full bleed image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3588</TotalTime>
  <Words>766</Words>
  <Application>Microsoft Macintosh PowerPoint</Application>
  <PresentationFormat>On-screen Show (4:3)</PresentationFormat>
  <Paragraphs>129</Paragraphs>
  <Slides>11</Slides>
  <Notes>9</Notes>
  <HiddenSlides>0</HiddenSlides>
  <MMClips>0</MMClips>
  <ScaleCrop>false</ScaleCrop>
  <HeadingPairs>
    <vt:vector size="6" baseType="variant">
      <vt:variant>
        <vt:lpstr>Fonts Used</vt:lpstr>
      </vt:variant>
      <vt:variant>
        <vt:i4>5</vt:i4>
      </vt:variant>
      <vt:variant>
        <vt:lpstr>Design Template</vt:lpstr>
      </vt:variant>
      <vt:variant>
        <vt:i4>3</vt:i4>
      </vt:variant>
      <vt:variant>
        <vt:lpstr>Slide Titles</vt:lpstr>
      </vt:variant>
      <vt:variant>
        <vt:i4>11</vt:i4>
      </vt:variant>
    </vt:vector>
  </HeadingPairs>
  <TitlesOfParts>
    <vt:vector size="19" baseType="lpstr">
      <vt:lpstr>Lucida Sans</vt:lpstr>
      <vt:lpstr>MS PGothic</vt:lpstr>
      <vt:lpstr>Arial</vt:lpstr>
      <vt:lpstr>Georgia</vt:lpstr>
      <vt:lpstr>Bernard MT Condensed</vt:lpstr>
      <vt:lpstr>uos_ppt__template_v7</vt:lpstr>
      <vt:lpstr>UOS divider slide design</vt:lpstr>
      <vt:lpstr>UOS full bleed image</vt:lpstr>
      <vt:lpstr>Projecting a professional image    ECS level 1 CV workshop</vt:lpstr>
      <vt:lpstr>Purpose of these slides</vt:lpstr>
      <vt:lpstr>What do you know about CVs?</vt:lpstr>
      <vt:lpstr> CV?  </vt:lpstr>
      <vt:lpstr>Start with yourself</vt:lpstr>
      <vt:lpstr>Employability Skills</vt:lpstr>
      <vt:lpstr>What needs to go on a CV?</vt:lpstr>
      <vt:lpstr>Danger points </vt:lpstr>
      <vt:lpstr>Winning points </vt:lpstr>
      <vt:lpstr>Help  - presenting or developing your skills</vt:lpstr>
      <vt:lpstr>What to do next?</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presentation title goes here. </dc:title>
  <dc:creator>Christoph Lutz</dc:creator>
  <cp:lastModifiedBy>Su White</cp:lastModifiedBy>
  <cp:revision>59</cp:revision>
  <dcterms:created xsi:type="dcterms:W3CDTF">2010-10-17T13:51:31Z</dcterms:created>
  <dcterms:modified xsi:type="dcterms:W3CDTF">2010-10-19T10:18:44Z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1622074951</vt:i4>
  </property>
  <property fmtid="{D5CDD505-2E9C-101B-9397-08002B2CF9AE}" pid="3" name="_NewReviewCycle">
    <vt:lpwstr/>
  </property>
  <property fmtid="{D5CDD505-2E9C-101B-9397-08002B2CF9AE}" pid="4" name="_EmailSubject">
    <vt:lpwstr>CV template and slides</vt:lpwstr>
  </property>
  <property fmtid="{D5CDD505-2E9C-101B-9397-08002B2CF9AE}" pid="5" name="_AuthorEmail">
    <vt:lpwstr>D.J.Fitch@soton.ac.uk</vt:lpwstr>
  </property>
  <property fmtid="{D5CDD505-2E9C-101B-9397-08002B2CF9AE}" pid="6" name="_AuthorEmailDisplayName">
    <vt:lpwstr>Fitch D.J.</vt:lpwstr>
  </property>
</Properties>
</file>