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7" r:id="rId2"/>
  </p:sldIdLst>
  <p:sldSz cx="30279975" cy="21386800"/>
  <p:notesSz cx="21488400" cy="4343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1475014" algn="l" rtl="0" fontAlgn="base">
      <a:spcBef>
        <a:spcPct val="0"/>
      </a:spcBef>
      <a:spcAft>
        <a:spcPct val="0"/>
      </a:spcAft>
      <a:defRPr kern="1200">
        <a:solidFill>
          <a:schemeClr val="tx1"/>
        </a:solidFill>
        <a:latin typeface="Arial" charset="0"/>
        <a:ea typeface="+mn-ea"/>
        <a:cs typeface="+mn-cs"/>
      </a:defRPr>
    </a:lvl2pPr>
    <a:lvl3pPr marL="2950029" algn="l" rtl="0" fontAlgn="base">
      <a:spcBef>
        <a:spcPct val="0"/>
      </a:spcBef>
      <a:spcAft>
        <a:spcPct val="0"/>
      </a:spcAft>
      <a:defRPr kern="1200">
        <a:solidFill>
          <a:schemeClr val="tx1"/>
        </a:solidFill>
        <a:latin typeface="Arial" charset="0"/>
        <a:ea typeface="+mn-ea"/>
        <a:cs typeface="+mn-cs"/>
      </a:defRPr>
    </a:lvl3pPr>
    <a:lvl4pPr marL="4425040" algn="l" rtl="0" fontAlgn="base">
      <a:spcBef>
        <a:spcPct val="0"/>
      </a:spcBef>
      <a:spcAft>
        <a:spcPct val="0"/>
      </a:spcAft>
      <a:defRPr kern="1200">
        <a:solidFill>
          <a:schemeClr val="tx1"/>
        </a:solidFill>
        <a:latin typeface="Arial" charset="0"/>
        <a:ea typeface="+mn-ea"/>
        <a:cs typeface="+mn-cs"/>
      </a:defRPr>
    </a:lvl4pPr>
    <a:lvl5pPr marL="5900058" algn="l" rtl="0" fontAlgn="base">
      <a:spcBef>
        <a:spcPct val="0"/>
      </a:spcBef>
      <a:spcAft>
        <a:spcPct val="0"/>
      </a:spcAft>
      <a:defRPr kern="1200">
        <a:solidFill>
          <a:schemeClr val="tx1"/>
        </a:solidFill>
        <a:latin typeface="Arial" charset="0"/>
        <a:ea typeface="+mn-ea"/>
        <a:cs typeface="+mn-cs"/>
      </a:defRPr>
    </a:lvl5pPr>
    <a:lvl6pPr marL="7375069" algn="l" defTabSz="2950029" rtl="0" eaLnBrk="1" latinLnBrk="0" hangingPunct="1">
      <a:defRPr kern="1200">
        <a:solidFill>
          <a:schemeClr val="tx1"/>
        </a:solidFill>
        <a:latin typeface="Arial" charset="0"/>
        <a:ea typeface="+mn-ea"/>
        <a:cs typeface="+mn-cs"/>
      </a:defRPr>
    </a:lvl6pPr>
    <a:lvl7pPr marL="8850083" algn="l" defTabSz="2950029" rtl="0" eaLnBrk="1" latinLnBrk="0" hangingPunct="1">
      <a:defRPr kern="1200">
        <a:solidFill>
          <a:schemeClr val="tx1"/>
        </a:solidFill>
        <a:latin typeface="Arial" charset="0"/>
        <a:ea typeface="+mn-ea"/>
        <a:cs typeface="+mn-cs"/>
      </a:defRPr>
    </a:lvl7pPr>
    <a:lvl8pPr marL="10325094" algn="l" defTabSz="2950029" rtl="0" eaLnBrk="1" latinLnBrk="0" hangingPunct="1">
      <a:defRPr kern="1200">
        <a:solidFill>
          <a:schemeClr val="tx1"/>
        </a:solidFill>
        <a:latin typeface="Arial" charset="0"/>
        <a:ea typeface="+mn-ea"/>
        <a:cs typeface="+mn-cs"/>
      </a:defRPr>
    </a:lvl8pPr>
    <a:lvl9pPr marL="11800109" algn="l" defTabSz="2950029"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77330"/>
    <a:srgbClr val="043E1A"/>
    <a:srgbClr val="0BA947"/>
    <a:srgbClr val="09893A"/>
    <a:srgbClr val="0CB44C"/>
  </p:clrMru>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122" autoAdjust="0"/>
    <p:restoredTop sz="94660"/>
  </p:normalViewPr>
  <p:slideViewPr>
    <p:cSldViewPr>
      <p:cViewPr>
        <p:scale>
          <a:sx n="43" d="100"/>
          <a:sy n="43" d="100"/>
        </p:scale>
        <p:origin x="-72" y="1146"/>
      </p:cViewPr>
      <p:guideLst>
        <p:guide orient="horz" pos="6736"/>
        <p:guide pos="9537"/>
      </p:guideLst>
    </p:cSldViewPr>
  </p:slideViewPr>
  <p:notesTextViewPr>
    <p:cViewPr>
      <p:scale>
        <a:sx n="100" d="100"/>
        <a:sy n="100" d="100"/>
      </p:scale>
      <p:origin x="0" y="0"/>
    </p:cViewPr>
  </p:notesTextViewPr>
  <p:notesViewPr>
    <p:cSldViewPr>
      <p:cViewPr varScale="1">
        <p:scale>
          <a:sx n="74" d="100"/>
          <a:sy n="74" d="100"/>
        </p:scale>
        <p:origin x="-2202" y="-96"/>
      </p:cViewPr>
      <p:guideLst>
        <p:guide orient="horz" pos="13682"/>
        <p:guide pos="6765"/>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L:\Users\bp08r\Documents\Mini%20Thesis\Mobile%20Cellular%20Subscription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L:\Users\bp08r\Documents\Mini%20Thesis\Mobile%20Cellular%20Subscription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GB"/>
  <c:style val="18"/>
  <c:chart>
    <c:title>
      <c:tx>
        <c:rich>
          <a:bodyPr/>
          <a:lstStyle/>
          <a:p>
            <a:pPr>
              <a:defRPr sz="1400"/>
            </a:pPr>
            <a:r>
              <a:rPr lang="en-US" sz="1600" b="1" dirty="0">
                <a:solidFill>
                  <a:schemeClr val="accent1">
                    <a:lumMod val="50000"/>
                  </a:schemeClr>
                </a:solidFill>
              </a:rPr>
              <a:t>2007</a:t>
            </a:r>
          </a:p>
        </c:rich>
      </c:tx>
      <c:layout>
        <c:manualLayout>
          <c:xMode val="edge"/>
          <c:yMode val="edge"/>
          <c:x val="0.44140152619811418"/>
          <c:y val="0.90438988758480665"/>
        </c:manualLayout>
      </c:layout>
    </c:title>
    <c:plotArea>
      <c:layout/>
      <c:pieChart>
        <c:varyColors val="1"/>
        <c:ser>
          <c:idx val="0"/>
          <c:order val="0"/>
          <c:tx>
            <c:strRef>
              <c:f>Sheet1!$C$1</c:f>
              <c:strCache>
                <c:ptCount val="1"/>
                <c:pt idx="0">
                  <c:v>2007</c:v>
                </c:pt>
              </c:strCache>
            </c:strRef>
          </c:tx>
          <c:dLbls>
            <c:dLbl>
              <c:idx val="0"/>
              <c:layout/>
              <c:tx>
                <c:rich>
                  <a:bodyPr/>
                  <a:lstStyle/>
                  <a:p>
                    <a:r>
                      <a:rPr lang="en-US" sz="1200" baseline="0" dirty="0" smtClean="0">
                        <a:solidFill>
                          <a:schemeClr val="bg1"/>
                        </a:solidFill>
                      </a:rPr>
                      <a:t>Developed</a:t>
                    </a:r>
                  </a:p>
                  <a:p>
                    <a:r>
                      <a:rPr lang="en-US" sz="1200" baseline="0" dirty="0" smtClean="0">
                        <a:solidFill>
                          <a:schemeClr val="bg1"/>
                        </a:solidFill>
                      </a:rPr>
                      <a:t>Countries </a:t>
                    </a:r>
                    <a:r>
                      <a:rPr lang="en-US" sz="1200" baseline="0" dirty="0">
                        <a:solidFill>
                          <a:schemeClr val="bg1"/>
                        </a:solidFill>
                      </a:rPr>
                      <a:t>
36%</a:t>
                    </a:r>
                  </a:p>
                </c:rich>
              </c:tx>
              <c:showCatName val="1"/>
              <c:showPercent val="1"/>
            </c:dLbl>
            <c:dLbl>
              <c:idx val="1"/>
              <c:layout>
                <c:manualLayout>
                  <c:x val="0.19310276347089539"/>
                  <c:y val="-8.5491628361269778E-2"/>
                </c:manualLayout>
              </c:layout>
              <c:tx>
                <c:rich>
                  <a:bodyPr/>
                  <a:lstStyle/>
                  <a:p>
                    <a:r>
                      <a:rPr lang="en-US" sz="1200" baseline="0" dirty="0" smtClean="0">
                        <a:solidFill>
                          <a:schemeClr val="bg1"/>
                        </a:solidFill>
                      </a:rPr>
                      <a:t>Developing</a:t>
                    </a:r>
                  </a:p>
                  <a:p>
                    <a:r>
                      <a:rPr lang="en-US" sz="1200" baseline="0" dirty="0" smtClean="0">
                        <a:solidFill>
                          <a:schemeClr val="bg1"/>
                        </a:solidFill>
                      </a:rPr>
                      <a:t>Countries</a:t>
                    </a:r>
                    <a:r>
                      <a:rPr lang="en-US" sz="1200" baseline="0" dirty="0">
                        <a:solidFill>
                          <a:schemeClr val="bg1"/>
                        </a:solidFill>
                      </a:rPr>
                      <a:t>
64%</a:t>
                    </a:r>
                  </a:p>
                </c:rich>
              </c:tx>
              <c:showCatName val="1"/>
              <c:showPercent val="1"/>
            </c:dLbl>
            <c:txPr>
              <a:bodyPr/>
              <a:lstStyle/>
              <a:p>
                <a:pPr>
                  <a:defRPr sz="1200"/>
                </a:pPr>
                <a:endParaRPr lang="en-US"/>
              </a:p>
            </c:txPr>
            <c:showCatName val="1"/>
            <c:showPercent val="1"/>
            <c:showLeaderLines val="1"/>
          </c:dLbls>
          <c:cat>
            <c:strRef>
              <c:f>(Sheet1!$A$2,Sheet1!$A$3)</c:f>
              <c:strCache>
                <c:ptCount val="2"/>
                <c:pt idx="0">
                  <c:v>Developed </c:v>
                </c:pt>
                <c:pt idx="1">
                  <c:v>Developing</c:v>
                </c:pt>
              </c:strCache>
            </c:strRef>
          </c:cat>
          <c:val>
            <c:numRef>
              <c:f>(Sheet1!$C$2,Sheet1!$C$3)</c:f>
              <c:numCache>
                <c:formatCode>0%</c:formatCode>
                <c:ptCount val="2"/>
                <c:pt idx="0">
                  <c:v>0.36000000000000032</c:v>
                </c:pt>
                <c:pt idx="1">
                  <c:v>0.64000000000000101</c:v>
                </c:pt>
              </c:numCache>
            </c:numRef>
          </c:val>
        </c:ser>
        <c:dLbls>
          <c:showCatName val="1"/>
          <c:showPercent val="1"/>
        </c:dLbls>
        <c:firstSliceAng val="0"/>
      </c:pieChart>
    </c:plotArea>
    <c:plotVisOnly val="1"/>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GB"/>
  <c:style val="18"/>
  <c:chart>
    <c:title>
      <c:tx>
        <c:rich>
          <a:bodyPr/>
          <a:lstStyle/>
          <a:p>
            <a:pPr>
              <a:defRPr/>
            </a:pPr>
            <a:r>
              <a:rPr lang="en-US" sz="1600" b="1" dirty="0">
                <a:solidFill>
                  <a:schemeClr val="accent1">
                    <a:lumMod val="50000"/>
                  </a:schemeClr>
                </a:solidFill>
              </a:rPr>
              <a:t>2002</a:t>
            </a:r>
          </a:p>
        </c:rich>
      </c:tx>
      <c:layout>
        <c:manualLayout>
          <c:xMode val="edge"/>
          <c:yMode val="edge"/>
          <c:x val="0.42780037911927671"/>
          <c:y val="0.90443083503450961"/>
        </c:manualLayout>
      </c:layout>
    </c:title>
    <c:plotArea>
      <c:layout/>
      <c:pieChart>
        <c:varyColors val="1"/>
        <c:ser>
          <c:idx val="0"/>
          <c:order val="0"/>
          <c:tx>
            <c:strRef>
              <c:f>Sheet1!$B$1</c:f>
              <c:strCache>
                <c:ptCount val="1"/>
                <c:pt idx="0">
                  <c:v>2002</c:v>
                </c:pt>
              </c:strCache>
            </c:strRef>
          </c:tx>
          <c:dLbls>
            <c:dLbl>
              <c:idx val="0"/>
              <c:layout>
                <c:manualLayout>
                  <c:x val="-0.19025453619027641"/>
                  <c:y val="-3.7980206177931485E-2"/>
                </c:manualLayout>
              </c:layout>
              <c:tx>
                <c:rich>
                  <a:bodyPr/>
                  <a:lstStyle/>
                  <a:p>
                    <a:pPr>
                      <a:defRPr sz="1200"/>
                    </a:pPr>
                    <a:r>
                      <a:rPr lang="en-US" sz="1200" baseline="0" dirty="0">
                        <a:solidFill>
                          <a:schemeClr val="bg1"/>
                        </a:solidFill>
                      </a:rPr>
                      <a:t>Developed </a:t>
                    </a:r>
                    <a:endParaRPr lang="en-US" sz="1200" baseline="0" dirty="0" smtClean="0">
                      <a:solidFill>
                        <a:schemeClr val="bg1"/>
                      </a:solidFill>
                    </a:endParaRPr>
                  </a:p>
                  <a:p>
                    <a:pPr>
                      <a:defRPr sz="1200"/>
                    </a:pPr>
                    <a:r>
                      <a:rPr lang="en-US" sz="1200" baseline="0" dirty="0" smtClean="0">
                        <a:solidFill>
                          <a:schemeClr val="bg1"/>
                        </a:solidFill>
                      </a:rPr>
                      <a:t>Countries</a:t>
                    </a:r>
                    <a:r>
                      <a:rPr lang="en-US" sz="1200" baseline="0" dirty="0">
                        <a:solidFill>
                          <a:schemeClr val="bg1"/>
                        </a:solidFill>
                      </a:rPr>
                      <a:t>
56%</a:t>
                    </a:r>
                  </a:p>
                </c:rich>
              </c:tx>
              <c:spPr/>
              <c:showCatName val="1"/>
              <c:showPercent val="1"/>
            </c:dLbl>
            <c:dLbl>
              <c:idx val="1"/>
              <c:layout>
                <c:manualLayout>
                  <c:x val="0.18556751401547891"/>
                  <c:y val="4.50829063033788E-2"/>
                </c:manualLayout>
              </c:layout>
              <c:tx>
                <c:rich>
                  <a:bodyPr/>
                  <a:lstStyle/>
                  <a:p>
                    <a:pPr>
                      <a:defRPr sz="1200"/>
                    </a:pPr>
                    <a:r>
                      <a:rPr lang="en-US" sz="1200" baseline="0" dirty="0" smtClean="0">
                        <a:solidFill>
                          <a:schemeClr val="bg1"/>
                        </a:solidFill>
                      </a:rPr>
                      <a:t>Developing</a:t>
                    </a:r>
                  </a:p>
                  <a:p>
                    <a:pPr>
                      <a:defRPr sz="1200"/>
                    </a:pPr>
                    <a:r>
                      <a:rPr lang="en-US" sz="1200" baseline="0" dirty="0" smtClean="0">
                        <a:solidFill>
                          <a:schemeClr val="bg1"/>
                        </a:solidFill>
                      </a:rPr>
                      <a:t>Countries</a:t>
                    </a:r>
                    <a:r>
                      <a:rPr lang="en-US" sz="1200" baseline="0" dirty="0">
                        <a:solidFill>
                          <a:schemeClr val="bg1"/>
                        </a:solidFill>
                      </a:rPr>
                      <a:t>
44%</a:t>
                    </a:r>
                  </a:p>
                </c:rich>
              </c:tx>
              <c:spPr/>
              <c:showCatName val="1"/>
              <c:showPercent val="1"/>
            </c:dLbl>
            <c:txPr>
              <a:bodyPr/>
              <a:lstStyle/>
              <a:p>
                <a:pPr>
                  <a:defRPr sz="1000"/>
                </a:pPr>
                <a:endParaRPr lang="en-US"/>
              </a:p>
            </c:txPr>
            <c:showCatName val="1"/>
            <c:showPercent val="1"/>
            <c:showLeaderLines val="1"/>
          </c:dLbls>
          <c:cat>
            <c:strRef>
              <c:f>Sheet1!$A$2:$A$3</c:f>
              <c:strCache>
                <c:ptCount val="2"/>
                <c:pt idx="0">
                  <c:v>Developed </c:v>
                </c:pt>
                <c:pt idx="1">
                  <c:v>Developing</c:v>
                </c:pt>
              </c:strCache>
            </c:strRef>
          </c:cat>
          <c:val>
            <c:numRef>
              <c:f>Sheet1!$B$2:$B$3</c:f>
              <c:numCache>
                <c:formatCode>0%</c:formatCode>
                <c:ptCount val="2"/>
                <c:pt idx="0">
                  <c:v>0.56000000000000005</c:v>
                </c:pt>
                <c:pt idx="1">
                  <c:v>0.44000000000000006</c:v>
                </c:pt>
              </c:numCache>
            </c:numRef>
          </c:val>
        </c:ser>
        <c:dLbls>
          <c:showCatName val="1"/>
          <c:showPercent val="1"/>
        </c:dLbls>
        <c:firstSliceAng val="0"/>
      </c:pieChart>
    </c:plotArea>
    <c:plotVisOnly val="1"/>
  </c:chart>
  <c:txPr>
    <a:bodyPr/>
    <a:lstStyle/>
    <a:p>
      <a:pPr>
        <a:defRPr sz="1800"/>
      </a:pPr>
      <a:endParaRPr lang="en-US"/>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4"/>
            <a:ext cx="9309423" cy="2173785"/>
          </a:xfrm>
          <a:prstGeom prst="rect">
            <a:avLst/>
          </a:prstGeom>
        </p:spPr>
        <p:txBody>
          <a:bodyPr vert="horz" lIns="371627" tIns="185812" rIns="371627" bIns="185812" rtlCol="0"/>
          <a:lstStyle>
            <a:lvl1pPr algn="l">
              <a:defRPr sz="5200"/>
            </a:lvl1pPr>
          </a:lstStyle>
          <a:p>
            <a:endParaRPr lang="en-GB" dirty="0"/>
          </a:p>
        </p:txBody>
      </p:sp>
      <p:sp>
        <p:nvSpPr>
          <p:cNvPr id="3" name="Date Placeholder 2"/>
          <p:cNvSpPr>
            <a:spLocks noGrp="1"/>
          </p:cNvSpPr>
          <p:nvPr>
            <p:ph type="dt" sz="quarter" idx="1"/>
          </p:nvPr>
        </p:nvSpPr>
        <p:spPr>
          <a:xfrm>
            <a:off x="12173866" y="4"/>
            <a:ext cx="9309423" cy="2173785"/>
          </a:xfrm>
          <a:prstGeom prst="rect">
            <a:avLst/>
          </a:prstGeom>
        </p:spPr>
        <p:txBody>
          <a:bodyPr vert="horz" lIns="371627" tIns="185812" rIns="371627" bIns="185812" rtlCol="0"/>
          <a:lstStyle>
            <a:lvl1pPr algn="r">
              <a:defRPr sz="5200"/>
            </a:lvl1pPr>
          </a:lstStyle>
          <a:p>
            <a:fld id="{2FF3A4F1-0394-4721-A471-FBA8C14B5825}" type="datetimeFigureOut">
              <a:rPr lang="en-US" smtClean="0"/>
              <a:pPr/>
              <a:t>2/10/2010</a:t>
            </a:fld>
            <a:endParaRPr lang="en-GB" dirty="0"/>
          </a:p>
        </p:txBody>
      </p:sp>
      <p:sp>
        <p:nvSpPr>
          <p:cNvPr id="4" name="Footer Placeholder 3"/>
          <p:cNvSpPr>
            <a:spLocks noGrp="1"/>
          </p:cNvSpPr>
          <p:nvPr>
            <p:ph type="ftr" sz="quarter" idx="2"/>
          </p:nvPr>
        </p:nvSpPr>
        <p:spPr>
          <a:xfrm>
            <a:off x="5" y="41253276"/>
            <a:ext cx="9309423" cy="2173785"/>
          </a:xfrm>
          <a:prstGeom prst="rect">
            <a:avLst/>
          </a:prstGeom>
        </p:spPr>
        <p:txBody>
          <a:bodyPr vert="horz" lIns="371627" tIns="185812" rIns="371627" bIns="185812" rtlCol="0" anchor="b"/>
          <a:lstStyle>
            <a:lvl1pPr algn="l">
              <a:defRPr sz="5200"/>
            </a:lvl1pPr>
          </a:lstStyle>
          <a:p>
            <a:endParaRPr lang="en-GB" dirty="0"/>
          </a:p>
        </p:txBody>
      </p:sp>
      <p:sp>
        <p:nvSpPr>
          <p:cNvPr id="5" name="Slide Number Placeholder 4"/>
          <p:cNvSpPr>
            <a:spLocks noGrp="1"/>
          </p:cNvSpPr>
          <p:nvPr>
            <p:ph type="sldNum" sz="quarter" idx="3"/>
          </p:nvPr>
        </p:nvSpPr>
        <p:spPr>
          <a:xfrm>
            <a:off x="12173866" y="41253276"/>
            <a:ext cx="9309423" cy="2173785"/>
          </a:xfrm>
          <a:prstGeom prst="rect">
            <a:avLst/>
          </a:prstGeom>
        </p:spPr>
        <p:txBody>
          <a:bodyPr vert="horz" lIns="371627" tIns="185812" rIns="371627" bIns="185812" rtlCol="0" anchor="b"/>
          <a:lstStyle>
            <a:lvl1pPr algn="r">
              <a:defRPr sz="5200"/>
            </a:lvl1pPr>
          </a:lstStyle>
          <a:p>
            <a:fld id="{8B966C88-BDA0-47EA-96FF-4C1DC9C954EA}" type="slidenum">
              <a:rPr lang="en-GB" smtClean="0"/>
              <a:pPr/>
              <a:t>‹#›</a:t>
            </a:fld>
            <a:endParaRPr lang="en-GB"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9"/>
            <a:ext cx="9311639" cy="2171697"/>
          </a:xfrm>
          <a:prstGeom prst="rect">
            <a:avLst/>
          </a:prstGeom>
        </p:spPr>
        <p:txBody>
          <a:bodyPr vert="horz" lIns="371627" tIns="185812" rIns="371627" bIns="185812" rtlCol="0"/>
          <a:lstStyle>
            <a:lvl1pPr algn="l" fontAlgn="auto">
              <a:spcBef>
                <a:spcPts val="0"/>
              </a:spcBef>
              <a:spcAft>
                <a:spcPts val="0"/>
              </a:spcAft>
              <a:defRPr sz="5200">
                <a:latin typeface="+mn-lt"/>
              </a:defRPr>
            </a:lvl1pPr>
          </a:lstStyle>
          <a:p>
            <a:pPr>
              <a:defRPr/>
            </a:pPr>
            <a:endParaRPr lang="en-US" dirty="0"/>
          </a:p>
        </p:txBody>
      </p:sp>
      <p:sp>
        <p:nvSpPr>
          <p:cNvPr id="3" name="Date Placeholder 2"/>
          <p:cNvSpPr>
            <a:spLocks noGrp="1"/>
          </p:cNvSpPr>
          <p:nvPr>
            <p:ph type="dt" idx="1"/>
          </p:nvPr>
        </p:nvSpPr>
        <p:spPr>
          <a:xfrm>
            <a:off x="12171795" y="9"/>
            <a:ext cx="9311639" cy="2171697"/>
          </a:xfrm>
          <a:prstGeom prst="rect">
            <a:avLst/>
          </a:prstGeom>
        </p:spPr>
        <p:txBody>
          <a:bodyPr vert="horz" lIns="371627" tIns="185812" rIns="371627" bIns="185812" rtlCol="0"/>
          <a:lstStyle>
            <a:lvl1pPr algn="r" fontAlgn="auto">
              <a:spcBef>
                <a:spcPts val="0"/>
              </a:spcBef>
              <a:spcAft>
                <a:spcPts val="0"/>
              </a:spcAft>
              <a:defRPr sz="5200">
                <a:latin typeface="+mn-lt"/>
              </a:defRPr>
            </a:lvl1pPr>
          </a:lstStyle>
          <a:p>
            <a:pPr>
              <a:defRPr/>
            </a:pPr>
            <a:fld id="{A1A673ED-DF54-45BC-B40A-9F56DBE40AA4}" type="datetimeFigureOut">
              <a:rPr lang="en-US"/>
              <a:pPr>
                <a:defRPr/>
              </a:pPr>
              <a:t>2/10/2010</a:t>
            </a:fld>
            <a:endParaRPr lang="en-US" dirty="0"/>
          </a:p>
        </p:txBody>
      </p:sp>
      <p:sp>
        <p:nvSpPr>
          <p:cNvPr id="4" name="Slide Image Placeholder 3"/>
          <p:cNvSpPr>
            <a:spLocks noGrp="1" noRot="1" noChangeAspect="1"/>
          </p:cNvSpPr>
          <p:nvPr>
            <p:ph type="sldImg" idx="2"/>
          </p:nvPr>
        </p:nvSpPr>
        <p:spPr>
          <a:xfrm>
            <a:off x="-796925" y="3254375"/>
            <a:ext cx="23082250" cy="16303625"/>
          </a:xfrm>
          <a:prstGeom prst="rect">
            <a:avLst/>
          </a:prstGeom>
          <a:noFill/>
          <a:ln w="12700">
            <a:solidFill>
              <a:prstClr val="black"/>
            </a:solidFill>
          </a:ln>
        </p:spPr>
        <p:txBody>
          <a:bodyPr vert="horz" lIns="371627" tIns="185812" rIns="371627" bIns="185812" rtlCol="0" anchor="ctr"/>
          <a:lstStyle/>
          <a:p>
            <a:pPr lvl="0"/>
            <a:endParaRPr lang="en-US" noProof="0" dirty="0" smtClean="0"/>
          </a:p>
        </p:txBody>
      </p:sp>
      <p:sp>
        <p:nvSpPr>
          <p:cNvPr id="5" name="Notes Placeholder 4"/>
          <p:cNvSpPr>
            <a:spLocks noGrp="1"/>
          </p:cNvSpPr>
          <p:nvPr>
            <p:ph type="body" sz="quarter" idx="3"/>
          </p:nvPr>
        </p:nvSpPr>
        <p:spPr>
          <a:xfrm>
            <a:off x="2148843" y="20631164"/>
            <a:ext cx="17190720" cy="19545296"/>
          </a:xfrm>
          <a:prstGeom prst="rect">
            <a:avLst/>
          </a:prstGeom>
        </p:spPr>
        <p:txBody>
          <a:bodyPr vert="horz" lIns="371627" tIns="185812" rIns="371627" bIns="185812"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5" y="41254770"/>
            <a:ext cx="9311639" cy="2171697"/>
          </a:xfrm>
          <a:prstGeom prst="rect">
            <a:avLst/>
          </a:prstGeom>
        </p:spPr>
        <p:txBody>
          <a:bodyPr vert="horz" lIns="371627" tIns="185812" rIns="371627" bIns="185812" rtlCol="0" anchor="b"/>
          <a:lstStyle>
            <a:lvl1pPr algn="l" fontAlgn="auto">
              <a:spcBef>
                <a:spcPts val="0"/>
              </a:spcBef>
              <a:spcAft>
                <a:spcPts val="0"/>
              </a:spcAft>
              <a:defRPr sz="5200">
                <a:latin typeface="+mn-lt"/>
              </a:defRPr>
            </a:lvl1pPr>
          </a:lstStyle>
          <a:p>
            <a:pPr>
              <a:defRPr/>
            </a:pPr>
            <a:endParaRPr lang="en-US" dirty="0"/>
          </a:p>
        </p:txBody>
      </p:sp>
      <p:sp>
        <p:nvSpPr>
          <p:cNvPr id="7" name="Slide Number Placeholder 6"/>
          <p:cNvSpPr>
            <a:spLocks noGrp="1"/>
          </p:cNvSpPr>
          <p:nvPr>
            <p:ph type="sldNum" sz="quarter" idx="5"/>
          </p:nvPr>
        </p:nvSpPr>
        <p:spPr>
          <a:xfrm>
            <a:off x="12171795" y="41254770"/>
            <a:ext cx="9311639" cy="2171697"/>
          </a:xfrm>
          <a:prstGeom prst="rect">
            <a:avLst/>
          </a:prstGeom>
        </p:spPr>
        <p:txBody>
          <a:bodyPr vert="horz" lIns="371627" tIns="185812" rIns="371627" bIns="185812" rtlCol="0" anchor="b"/>
          <a:lstStyle>
            <a:lvl1pPr algn="r" fontAlgn="auto">
              <a:spcBef>
                <a:spcPts val="0"/>
              </a:spcBef>
              <a:spcAft>
                <a:spcPts val="0"/>
              </a:spcAft>
              <a:defRPr sz="5200">
                <a:latin typeface="+mn-lt"/>
              </a:defRPr>
            </a:lvl1pPr>
          </a:lstStyle>
          <a:p>
            <a:pPr>
              <a:defRPr/>
            </a:pPr>
            <a:fld id="{079D5B8F-279C-4598-83B0-4B4334848EAA}"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4000" kern="1200">
        <a:solidFill>
          <a:schemeClr val="tx1"/>
        </a:solidFill>
        <a:latin typeface="+mn-lt"/>
        <a:ea typeface="+mn-ea"/>
        <a:cs typeface="+mn-cs"/>
      </a:defRPr>
    </a:lvl1pPr>
    <a:lvl2pPr marL="1475014" algn="l" rtl="0" eaLnBrk="0" fontAlgn="base" hangingPunct="0">
      <a:spcBef>
        <a:spcPct val="30000"/>
      </a:spcBef>
      <a:spcAft>
        <a:spcPct val="0"/>
      </a:spcAft>
      <a:defRPr sz="4000" kern="1200">
        <a:solidFill>
          <a:schemeClr val="tx1"/>
        </a:solidFill>
        <a:latin typeface="+mn-lt"/>
        <a:ea typeface="+mn-ea"/>
        <a:cs typeface="+mn-cs"/>
      </a:defRPr>
    </a:lvl2pPr>
    <a:lvl3pPr marL="2950029" algn="l" rtl="0" eaLnBrk="0" fontAlgn="base" hangingPunct="0">
      <a:spcBef>
        <a:spcPct val="30000"/>
      </a:spcBef>
      <a:spcAft>
        <a:spcPct val="0"/>
      </a:spcAft>
      <a:defRPr sz="4000" kern="1200">
        <a:solidFill>
          <a:schemeClr val="tx1"/>
        </a:solidFill>
        <a:latin typeface="+mn-lt"/>
        <a:ea typeface="+mn-ea"/>
        <a:cs typeface="+mn-cs"/>
      </a:defRPr>
    </a:lvl3pPr>
    <a:lvl4pPr marL="4425040" algn="l" rtl="0" eaLnBrk="0" fontAlgn="base" hangingPunct="0">
      <a:spcBef>
        <a:spcPct val="30000"/>
      </a:spcBef>
      <a:spcAft>
        <a:spcPct val="0"/>
      </a:spcAft>
      <a:defRPr sz="4000" kern="1200">
        <a:solidFill>
          <a:schemeClr val="tx1"/>
        </a:solidFill>
        <a:latin typeface="+mn-lt"/>
        <a:ea typeface="+mn-ea"/>
        <a:cs typeface="+mn-cs"/>
      </a:defRPr>
    </a:lvl4pPr>
    <a:lvl5pPr marL="5900058" algn="l" rtl="0" eaLnBrk="0" fontAlgn="base" hangingPunct="0">
      <a:spcBef>
        <a:spcPct val="30000"/>
      </a:spcBef>
      <a:spcAft>
        <a:spcPct val="0"/>
      </a:spcAft>
      <a:defRPr sz="4000" kern="1200">
        <a:solidFill>
          <a:schemeClr val="tx1"/>
        </a:solidFill>
        <a:latin typeface="+mn-lt"/>
        <a:ea typeface="+mn-ea"/>
        <a:cs typeface="+mn-cs"/>
      </a:defRPr>
    </a:lvl5pPr>
    <a:lvl6pPr marL="7375069" algn="l" defTabSz="2950029" rtl="0" eaLnBrk="1" latinLnBrk="0" hangingPunct="1">
      <a:defRPr sz="4000" kern="1200">
        <a:solidFill>
          <a:schemeClr val="tx1"/>
        </a:solidFill>
        <a:latin typeface="+mn-lt"/>
        <a:ea typeface="+mn-ea"/>
        <a:cs typeface="+mn-cs"/>
      </a:defRPr>
    </a:lvl6pPr>
    <a:lvl7pPr marL="8850083" algn="l" defTabSz="2950029" rtl="0" eaLnBrk="1" latinLnBrk="0" hangingPunct="1">
      <a:defRPr sz="4000" kern="1200">
        <a:solidFill>
          <a:schemeClr val="tx1"/>
        </a:solidFill>
        <a:latin typeface="+mn-lt"/>
        <a:ea typeface="+mn-ea"/>
        <a:cs typeface="+mn-cs"/>
      </a:defRPr>
    </a:lvl7pPr>
    <a:lvl8pPr marL="10325094" algn="l" defTabSz="2950029" rtl="0" eaLnBrk="1" latinLnBrk="0" hangingPunct="1">
      <a:defRPr sz="4000" kern="1200">
        <a:solidFill>
          <a:schemeClr val="tx1"/>
        </a:solidFill>
        <a:latin typeface="+mn-lt"/>
        <a:ea typeface="+mn-ea"/>
        <a:cs typeface="+mn-cs"/>
      </a:defRPr>
    </a:lvl8pPr>
    <a:lvl9pPr marL="11800109" algn="l" defTabSz="2950029" rtl="0" eaLnBrk="1" latinLnBrk="0" hangingPunct="1">
      <a:defRPr sz="4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96925" y="3254375"/>
            <a:ext cx="23082250" cy="16303625"/>
          </a:xfrm>
          <a:noFill/>
          <a:ln>
            <a:solidFill>
              <a:srgbClr val="000000"/>
            </a:solidFill>
            <a:miter lim="800000"/>
            <a:headEnd/>
            <a:tailEnd/>
          </a:ln>
        </p:spPr>
      </p:sp>
      <p:sp>
        <p:nvSpPr>
          <p:cNvPr id="71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71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C28D6DE-EF4D-45A5-B02C-AB26D7D1E699}" type="slidenum">
              <a:rPr lang="en-US" smtClean="0"/>
              <a:pPr fontAlgn="base">
                <a:spcBef>
                  <a:spcPct val="0"/>
                </a:spcBef>
                <a:spcAft>
                  <a:spcPct val="0"/>
                </a:spcAft>
                <a:defRPr/>
              </a:pPr>
              <a:t>1</a:t>
            </a:fld>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998" y="6643781"/>
            <a:ext cx="25737979" cy="4584300"/>
          </a:xfrm>
        </p:spPr>
        <p:txBody>
          <a:bodyPr/>
          <a:lstStyle/>
          <a:p>
            <a:r>
              <a:rPr lang="en-US" smtClean="0"/>
              <a:t>Click to edit Master title style</a:t>
            </a:r>
            <a:endParaRPr lang="en-US"/>
          </a:p>
        </p:txBody>
      </p:sp>
      <p:sp>
        <p:nvSpPr>
          <p:cNvPr id="3" name="Subtitle 2"/>
          <p:cNvSpPr>
            <a:spLocks noGrp="1"/>
          </p:cNvSpPr>
          <p:nvPr>
            <p:ph type="subTitle" idx="1"/>
          </p:nvPr>
        </p:nvSpPr>
        <p:spPr>
          <a:xfrm>
            <a:off x="4541996" y="12119186"/>
            <a:ext cx="21195983" cy="5465516"/>
          </a:xfrm>
        </p:spPr>
        <p:txBody>
          <a:bodyPr/>
          <a:lstStyle>
            <a:lvl1pPr marL="0" indent="0" algn="ctr">
              <a:buNone/>
              <a:defRPr>
                <a:solidFill>
                  <a:schemeClr val="tx1">
                    <a:tint val="75000"/>
                  </a:schemeClr>
                </a:solidFill>
              </a:defRPr>
            </a:lvl1pPr>
            <a:lvl2pPr marL="1475014" indent="0" algn="ctr">
              <a:buNone/>
              <a:defRPr>
                <a:solidFill>
                  <a:schemeClr val="tx1">
                    <a:tint val="75000"/>
                  </a:schemeClr>
                </a:solidFill>
              </a:defRPr>
            </a:lvl2pPr>
            <a:lvl3pPr marL="2950029" indent="0" algn="ctr">
              <a:buNone/>
              <a:defRPr>
                <a:solidFill>
                  <a:schemeClr val="tx1">
                    <a:tint val="75000"/>
                  </a:schemeClr>
                </a:solidFill>
              </a:defRPr>
            </a:lvl3pPr>
            <a:lvl4pPr marL="4425040" indent="0" algn="ctr">
              <a:buNone/>
              <a:defRPr>
                <a:solidFill>
                  <a:schemeClr val="tx1">
                    <a:tint val="75000"/>
                  </a:schemeClr>
                </a:solidFill>
              </a:defRPr>
            </a:lvl4pPr>
            <a:lvl5pPr marL="5900058" indent="0" algn="ctr">
              <a:buNone/>
              <a:defRPr>
                <a:solidFill>
                  <a:schemeClr val="tx1">
                    <a:tint val="75000"/>
                  </a:schemeClr>
                </a:solidFill>
              </a:defRPr>
            </a:lvl5pPr>
            <a:lvl6pPr marL="7375069" indent="0" algn="ctr">
              <a:buNone/>
              <a:defRPr>
                <a:solidFill>
                  <a:schemeClr val="tx1">
                    <a:tint val="75000"/>
                  </a:schemeClr>
                </a:solidFill>
              </a:defRPr>
            </a:lvl6pPr>
            <a:lvl7pPr marL="8850083" indent="0" algn="ctr">
              <a:buNone/>
              <a:defRPr>
                <a:solidFill>
                  <a:schemeClr val="tx1">
                    <a:tint val="75000"/>
                  </a:schemeClr>
                </a:solidFill>
              </a:defRPr>
            </a:lvl7pPr>
            <a:lvl8pPr marL="10325094" indent="0" algn="ctr">
              <a:buNone/>
              <a:defRPr>
                <a:solidFill>
                  <a:schemeClr val="tx1">
                    <a:tint val="75000"/>
                  </a:schemeClr>
                </a:solidFill>
              </a:defRPr>
            </a:lvl8pPr>
            <a:lvl9pPr marL="11800109"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6B48E14C-6E1B-442A-A7B8-0C1BB05456D9}" type="datetimeFigureOut">
              <a:rPr lang="en-US"/>
              <a:pPr>
                <a:defRPr/>
              </a:pPr>
              <a:t>2/10/2010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06DCFC4-C5BB-4ADA-861A-0A456419F543}"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E464784-4373-4238-91C2-D00313F13C3D}" type="datetimeFigureOut">
              <a:rPr lang="en-US"/>
              <a:pPr>
                <a:defRPr/>
              </a:pPr>
              <a:t>2/10/2010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641E422E-E8BC-4A60-8E4E-1E4F0E1FD447}"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952982" y="856468"/>
            <a:ext cx="6812994" cy="1824808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13999" y="856468"/>
            <a:ext cx="19934317" cy="182480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2FA6DF9-1DDF-4ADC-9A1E-4ABC88F4C36A}" type="datetimeFigureOut">
              <a:rPr lang="en-US"/>
              <a:pPr>
                <a:defRPr/>
              </a:pPr>
              <a:t>2/10/2010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941C7AF-9B32-47A6-972D-89474CE5E26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7F32D88-1E7C-4228-BB4A-CF298C6CABC5}" type="datetimeFigureOut">
              <a:rPr lang="en-US"/>
              <a:pPr>
                <a:defRPr/>
              </a:pPr>
              <a:t>2/10/2010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6635478-708C-4D0D-A435-E22C3528CE72}"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91910" y="13743007"/>
            <a:ext cx="25737979" cy="4247656"/>
          </a:xfrm>
        </p:spPr>
        <p:txBody>
          <a:bodyPr anchor="t"/>
          <a:lstStyle>
            <a:lvl1pPr algn="l">
              <a:defRPr sz="12900" b="1" cap="all"/>
            </a:lvl1pPr>
          </a:lstStyle>
          <a:p>
            <a:r>
              <a:rPr lang="en-US" smtClean="0"/>
              <a:t>Click to edit Master title style</a:t>
            </a:r>
            <a:endParaRPr lang="en-US"/>
          </a:p>
        </p:txBody>
      </p:sp>
      <p:sp>
        <p:nvSpPr>
          <p:cNvPr id="3" name="Text Placeholder 2"/>
          <p:cNvSpPr>
            <a:spLocks noGrp="1"/>
          </p:cNvSpPr>
          <p:nvPr>
            <p:ph type="body" idx="1"/>
          </p:nvPr>
        </p:nvSpPr>
        <p:spPr>
          <a:xfrm>
            <a:off x="2391910" y="9064646"/>
            <a:ext cx="25737979" cy="4678361"/>
          </a:xfrm>
        </p:spPr>
        <p:txBody>
          <a:bodyPr anchor="b"/>
          <a:lstStyle>
            <a:lvl1pPr marL="0" indent="0">
              <a:buNone/>
              <a:defRPr sz="6500">
                <a:solidFill>
                  <a:schemeClr val="tx1">
                    <a:tint val="75000"/>
                  </a:schemeClr>
                </a:solidFill>
              </a:defRPr>
            </a:lvl1pPr>
            <a:lvl2pPr marL="1475014" indent="0">
              <a:buNone/>
              <a:defRPr sz="5900">
                <a:solidFill>
                  <a:schemeClr val="tx1">
                    <a:tint val="75000"/>
                  </a:schemeClr>
                </a:solidFill>
              </a:defRPr>
            </a:lvl2pPr>
            <a:lvl3pPr marL="2950029" indent="0">
              <a:buNone/>
              <a:defRPr sz="5200">
                <a:solidFill>
                  <a:schemeClr val="tx1">
                    <a:tint val="75000"/>
                  </a:schemeClr>
                </a:solidFill>
              </a:defRPr>
            </a:lvl3pPr>
            <a:lvl4pPr marL="4425040" indent="0">
              <a:buNone/>
              <a:defRPr sz="4600">
                <a:solidFill>
                  <a:schemeClr val="tx1">
                    <a:tint val="75000"/>
                  </a:schemeClr>
                </a:solidFill>
              </a:defRPr>
            </a:lvl4pPr>
            <a:lvl5pPr marL="5900058" indent="0">
              <a:buNone/>
              <a:defRPr sz="4600">
                <a:solidFill>
                  <a:schemeClr val="tx1">
                    <a:tint val="75000"/>
                  </a:schemeClr>
                </a:solidFill>
              </a:defRPr>
            </a:lvl5pPr>
            <a:lvl6pPr marL="7375069" indent="0">
              <a:buNone/>
              <a:defRPr sz="4600">
                <a:solidFill>
                  <a:schemeClr val="tx1">
                    <a:tint val="75000"/>
                  </a:schemeClr>
                </a:solidFill>
              </a:defRPr>
            </a:lvl6pPr>
            <a:lvl7pPr marL="8850083" indent="0">
              <a:buNone/>
              <a:defRPr sz="4600">
                <a:solidFill>
                  <a:schemeClr val="tx1">
                    <a:tint val="75000"/>
                  </a:schemeClr>
                </a:solidFill>
              </a:defRPr>
            </a:lvl7pPr>
            <a:lvl8pPr marL="10325094" indent="0">
              <a:buNone/>
              <a:defRPr sz="4600">
                <a:solidFill>
                  <a:schemeClr val="tx1">
                    <a:tint val="75000"/>
                  </a:schemeClr>
                </a:solidFill>
              </a:defRPr>
            </a:lvl8pPr>
            <a:lvl9pPr marL="11800109" indent="0">
              <a:buNone/>
              <a:defRPr sz="4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2978F30-95B1-4BF3-B722-E9694E3CCCD6}" type="datetimeFigureOut">
              <a:rPr lang="en-US"/>
              <a:pPr>
                <a:defRPr/>
              </a:pPr>
              <a:t>2/10/2010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16010E74-4692-44E5-8AFD-47AE0F967171}"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13999" y="4990261"/>
            <a:ext cx="13373656" cy="14114299"/>
          </a:xfrm>
        </p:spPr>
        <p:txBody>
          <a:bodyPr/>
          <a:lstStyle>
            <a:lvl1pPr>
              <a:defRPr sz="8900"/>
            </a:lvl1pPr>
            <a:lvl2pPr>
              <a:defRPr sz="7700"/>
            </a:lvl2pPr>
            <a:lvl3pPr>
              <a:defRPr sz="6500"/>
            </a:lvl3pPr>
            <a:lvl4pPr>
              <a:defRPr sz="5900"/>
            </a:lvl4pPr>
            <a:lvl5pPr>
              <a:defRPr sz="5900"/>
            </a:lvl5pPr>
            <a:lvl6pPr>
              <a:defRPr sz="5900"/>
            </a:lvl6pPr>
            <a:lvl7pPr>
              <a:defRPr sz="5900"/>
            </a:lvl7pPr>
            <a:lvl8pPr>
              <a:defRPr sz="5900"/>
            </a:lvl8pPr>
            <a:lvl9pPr>
              <a:defRPr sz="5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5392320" y="4990261"/>
            <a:ext cx="13373656" cy="14114299"/>
          </a:xfrm>
        </p:spPr>
        <p:txBody>
          <a:bodyPr/>
          <a:lstStyle>
            <a:lvl1pPr>
              <a:defRPr sz="8900"/>
            </a:lvl1pPr>
            <a:lvl2pPr>
              <a:defRPr sz="7700"/>
            </a:lvl2pPr>
            <a:lvl3pPr>
              <a:defRPr sz="6500"/>
            </a:lvl3pPr>
            <a:lvl4pPr>
              <a:defRPr sz="5900"/>
            </a:lvl4pPr>
            <a:lvl5pPr>
              <a:defRPr sz="5900"/>
            </a:lvl5pPr>
            <a:lvl6pPr>
              <a:defRPr sz="5900"/>
            </a:lvl6pPr>
            <a:lvl7pPr>
              <a:defRPr sz="5900"/>
            </a:lvl7pPr>
            <a:lvl8pPr>
              <a:defRPr sz="5900"/>
            </a:lvl8pPr>
            <a:lvl9pPr>
              <a:defRPr sz="5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5AA66956-FB1C-4C57-A29A-EBF0CA0E2ACB}" type="datetimeFigureOut">
              <a:rPr lang="en-US"/>
              <a:pPr>
                <a:defRPr/>
              </a:pPr>
              <a:t>2/10/2010</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546E4B13-3793-4493-A50C-C4C9D103433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13999" y="4787278"/>
            <a:ext cx="13378913" cy="1995110"/>
          </a:xfrm>
        </p:spPr>
        <p:txBody>
          <a:bodyPr anchor="b"/>
          <a:lstStyle>
            <a:lvl1pPr marL="0" indent="0">
              <a:buNone/>
              <a:defRPr sz="7700" b="1"/>
            </a:lvl1pPr>
            <a:lvl2pPr marL="1475014" indent="0">
              <a:buNone/>
              <a:defRPr sz="6500" b="1"/>
            </a:lvl2pPr>
            <a:lvl3pPr marL="2950029" indent="0">
              <a:buNone/>
              <a:defRPr sz="5900" b="1"/>
            </a:lvl3pPr>
            <a:lvl4pPr marL="4425040" indent="0">
              <a:buNone/>
              <a:defRPr sz="5200" b="1"/>
            </a:lvl4pPr>
            <a:lvl5pPr marL="5900058" indent="0">
              <a:buNone/>
              <a:defRPr sz="5200" b="1"/>
            </a:lvl5pPr>
            <a:lvl6pPr marL="7375069" indent="0">
              <a:buNone/>
              <a:defRPr sz="5200" b="1"/>
            </a:lvl6pPr>
            <a:lvl7pPr marL="8850083" indent="0">
              <a:buNone/>
              <a:defRPr sz="5200" b="1"/>
            </a:lvl7pPr>
            <a:lvl8pPr marL="10325094" indent="0">
              <a:buNone/>
              <a:defRPr sz="5200" b="1"/>
            </a:lvl8pPr>
            <a:lvl9pPr marL="11800109" indent="0">
              <a:buNone/>
              <a:defRPr sz="5200" b="1"/>
            </a:lvl9pPr>
          </a:lstStyle>
          <a:p>
            <a:pPr lvl="0"/>
            <a:r>
              <a:rPr lang="en-US" smtClean="0"/>
              <a:t>Click to edit Master text styles</a:t>
            </a:r>
          </a:p>
        </p:txBody>
      </p:sp>
      <p:sp>
        <p:nvSpPr>
          <p:cNvPr id="4" name="Content Placeholder 3"/>
          <p:cNvSpPr>
            <a:spLocks noGrp="1"/>
          </p:cNvSpPr>
          <p:nvPr>
            <p:ph sz="half" idx="2"/>
          </p:nvPr>
        </p:nvSpPr>
        <p:spPr>
          <a:xfrm>
            <a:off x="1513999" y="6782388"/>
            <a:ext cx="13378913" cy="12322165"/>
          </a:xfrm>
        </p:spPr>
        <p:txBody>
          <a:bodyPr/>
          <a:lstStyle>
            <a:lvl1pPr>
              <a:defRPr sz="7700"/>
            </a:lvl1pPr>
            <a:lvl2pPr>
              <a:defRPr sz="6500"/>
            </a:lvl2pPr>
            <a:lvl3pPr>
              <a:defRPr sz="5900"/>
            </a:lvl3pPr>
            <a:lvl4pPr>
              <a:defRPr sz="5200"/>
            </a:lvl4pPr>
            <a:lvl5pPr>
              <a:defRPr sz="5200"/>
            </a:lvl5pPr>
            <a:lvl6pPr>
              <a:defRPr sz="5200"/>
            </a:lvl6pPr>
            <a:lvl7pPr>
              <a:defRPr sz="5200"/>
            </a:lvl7pPr>
            <a:lvl8pPr>
              <a:defRPr sz="5200"/>
            </a:lvl8pPr>
            <a:lvl9pPr>
              <a:defRPr sz="5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5381808" y="4787278"/>
            <a:ext cx="13384171" cy="1995110"/>
          </a:xfrm>
        </p:spPr>
        <p:txBody>
          <a:bodyPr anchor="b"/>
          <a:lstStyle>
            <a:lvl1pPr marL="0" indent="0">
              <a:buNone/>
              <a:defRPr sz="7700" b="1"/>
            </a:lvl1pPr>
            <a:lvl2pPr marL="1475014" indent="0">
              <a:buNone/>
              <a:defRPr sz="6500" b="1"/>
            </a:lvl2pPr>
            <a:lvl3pPr marL="2950029" indent="0">
              <a:buNone/>
              <a:defRPr sz="5900" b="1"/>
            </a:lvl3pPr>
            <a:lvl4pPr marL="4425040" indent="0">
              <a:buNone/>
              <a:defRPr sz="5200" b="1"/>
            </a:lvl4pPr>
            <a:lvl5pPr marL="5900058" indent="0">
              <a:buNone/>
              <a:defRPr sz="5200" b="1"/>
            </a:lvl5pPr>
            <a:lvl6pPr marL="7375069" indent="0">
              <a:buNone/>
              <a:defRPr sz="5200" b="1"/>
            </a:lvl6pPr>
            <a:lvl7pPr marL="8850083" indent="0">
              <a:buNone/>
              <a:defRPr sz="5200" b="1"/>
            </a:lvl7pPr>
            <a:lvl8pPr marL="10325094" indent="0">
              <a:buNone/>
              <a:defRPr sz="5200" b="1"/>
            </a:lvl8pPr>
            <a:lvl9pPr marL="11800109" indent="0">
              <a:buNone/>
              <a:defRPr sz="5200" b="1"/>
            </a:lvl9pPr>
          </a:lstStyle>
          <a:p>
            <a:pPr lvl="0"/>
            <a:r>
              <a:rPr lang="en-US" smtClean="0"/>
              <a:t>Click to edit Master text styles</a:t>
            </a:r>
          </a:p>
        </p:txBody>
      </p:sp>
      <p:sp>
        <p:nvSpPr>
          <p:cNvPr id="6" name="Content Placeholder 5"/>
          <p:cNvSpPr>
            <a:spLocks noGrp="1"/>
          </p:cNvSpPr>
          <p:nvPr>
            <p:ph sz="quarter" idx="4"/>
          </p:nvPr>
        </p:nvSpPr>
        <p:spPr>
          <a:xfrm>
            <a:off x="15381808" y="6782388"/>
            <a:ext cx="13384171" cy="12322165"/>
          </a:xfrm>
        </p:spPr>
        <p:txBody>
          <a:bodyPr/>
          <a:lstStyle>
            <a:lvl1pPr>
              <a:defRPr sz="7700"/>
            </a:lvl1pPr>
            <a:lvl2pPr>
              <a:defRPr sz="6500"/>
            </a:lvl2pPr>
            <a:lvl3pPr>
              <a:defRPr sz="5900"/>
            </a:lvl3pPr>
            <a:lvl4pPr>
              <a:defRPr sz="5200"/>
            </a:lvl4pPr>
            <a:lvl5pPr>
              <a:defRPr sz="5200"/>
            </a:lvl5pPr>
            <a:lvl6pPr>
              <a:defRPr sz="5200"/>
            </a:lvl6pPr>
            <a:lvl7pPr>
              <a:defRPr sz="5200"/>
            </a:lvl7pPr>
            <a:lvl8pPr>
              <a:defRPr sz="5200"/>
            </a:lvl8pPr>
            <a:lvl9pPr>
              <a:defRPr sz="5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4A24008B-6A63-4833-B9EB-734B46DD7800}" type="datetimeFigureOut">
              <a:rPr lang="en-US"/>
              <a:pPr>
                <a:defRPr/>
              </a:pPr>
              <a:t>2/10/2010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3B82B536-1783-4723-9EA9-361CC05F92A3}"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FAA72D5-436F-481A-8854-2DAB2DDFB38B}" type="datetimeFigureOut">
              <a:rPr lang="en-US"/>
              <a:pPr>
                <a:defRPr/>
              </a:pPr>
              <a:t>2/10/2010</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A35A577E-B69C-4227-97E7-CFACFB93B7C7}"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0D2B52C-C9B7-423E-B2C4-FAE71C3F27C4}" type="datetimeFigureOut">
              <a:rPr lang="en-US"/>
              <a:pPr>
                <a:defRPr/>
              </a:pPr>
              <a:t>2/10/2010</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F6B96B92-C003-4305-9A52-E353D1A9E590}"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3999" y="851512"/>
            <a:ext cx="9961904" cy="3623874"/>
          </a:xfrm>
        </p:spPr>
        <p:txBody>
          <a:bodyPr anchor="b"/>
          <a:lstStyle>
            <a:lvl1pPr algn="l">
              <a:defRPr sz="6500" b="1"/>
            </a:lvl1pPr>
          </a:lstStyle>
          <a:p>
            <a:r>
              <a:rPr lang="en-US" smtClean="0"/>
              <a:t>Click to edit Master title style</a:t>
            </a:r>
            <a:endParaRPr lang="en-US"/>
          </a:p>
        </p:txBody>
      </p:sp>
      <p:sp>
        <p:nvSpPr>
          <p:cNvPr id="3" name="Content Placeholder 2"/>
          <p:cNvSpPr>
            <a:spLocks noGrp="1"/>
          </p:cNvSpPr>
          <p:nvPr>
            <p:ph idx="1"/>
          </p:nvPr>
        </p:nvSpPr>
        <p:spPr>
          <a:xfrm>
            <a:off x="11838637" y="851519"/>
            <a:ext cx="16927347" cy="18253041"/>
          </a:xfrm>
        </p:spPr>
        <p:txBody>
          <a:bodyPr/>
          <a:lstStyle>
            <a:lvl1pPr>
              <a:defRPr sz="10200"/>
            </a:lvl1pPr>
            <a:lvl2pPr>
              <a:defRPr sz="8900"/>
            </a:lvl2pPr>
            <a:lvl3pPr>
              <a:defRPr sz="7700"/>
            </a:lvl3pPr>
            <a:lvl4pPr>
              <a:defRPr sz="6500"/>
            </a:lvl4pPr>
            <a:lvl5pPr>
              <a:defRPr sz="6500"/>
            </a:lvl5pPr>
            <a:lvl6pPr>
              <a:defRPr sz="6500"/>
            </a:lvl6pPr>
            <a:lvl7pPr>
              <a:defRPr sz="6500"/>
            </a:lvl7pPr>
            <a:lvl8pPr>
              <a:defRPr sz="6500"/>
            </a:lvl8pPr>
            <a:lvl9pPr>
              <a:defRPr sz="6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513999" y="4475391"/>
            <a:ext cx="9961904" cy="14629167"/>
          </a:xfrm>
        </p:spPr>
        <p:txBody>
          <a:bodyPr/>
          <a:lstStyle>
            <a:lvl1pPr marL="0" indent="0">
              <a:buNone/>
              <a:defRPr sz="4600"/>
            </a:lvl1pPr>
            <a:lvl2pPr marL="1475014" indent="0">
              <a:buNone/>
              <a:defRPr sz="4000"/>
            </a:lvl2pPr>
            <a:lvl3pPr marL="2950029" indent="0">
              <a:buNone/>
              <a:defRPr sz="3400"/>
            </a:lvl3pPr>
            <a:lvl4pPr marL="4425040" indent="0">
              <a:buNone/>
              <a:defRPr sz="2800"/>
            </a:lvl4pPr>
            <a:lvl5pPr marL="5900058" indent="0">
              <a:buNone/>
              <a:defRPr sz="2800"/>
            </a:lvl5pPr>
            <a:lvl6pPr marL="7375069" indent="0">
              <a:buNone/>
              <a:defRPr sz="2800"/>
            </a:lvl6pPr>
            <a:lvl7pPr marL="8850083" indent="0">
              <a:buNone/>
              <a:defRPr sz="2800"/>
            </a:lvl7pPr>
            <a:lvl8pPr marL="10325094" indent="0">
              <a:buNone/>
              <a:defRPr sz="2800"/>
            </a:lvl8pPr>
            <a:lvl9pPr marL="11800109" indent="0">
              <a:buNone/>
              <a:defRPr sz="28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580AC9A-B1D2-4AED-9749-469A358F906A}" type="datetimeFigureOut">
              <a:rPr lang="en-US"/>
              <a:pPr>
                <a:defRPr/>
              </a:pPr>
              <a:t>2/10/2010</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BF3754BD-D21E-4569-BC60-73D41F012741}"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35089" y="14970760"/>
            <a:ext cx="18167985" cy="1767383"/>
          </a:xfrm>
        </p:spPr>
        <p:txBody>
          <a:bodyPr anchor="b"/>
          <a:lstStyle>
            <a:lvl1pPr algn="l">
              <a:defRPr sz="6500" b="1"/>
            </a:lvl1pPr>
          </a:lstStyle>
          <a:p>
            <a:r>
              <a:rPr lang="en-US" smtClean="0"/>
              <a:t>Click to edit Master title style</a:t>
            </a:r>
            <a:endParaRPr lang="en-US"/>
          </a:p>
        </p:txBody>
      </p:sp>
      <p:sp>
        <p:nvSpPr>
          <p:cNvPr id="3" name="Picture Placeholder 2"/>
          <p:cNvSpPr>
            <a:spLocks noGrp="1"/>
          </p:cNvSpPr>
          <p:nvPr>
            <p:ph type="pic" idx="1"/>
          </p:nvPr>
        </p:nvSpPr>
        <p:spPr>
          <a:xfrm>
            <a:off x="5935089" y="1910950"/>
            <a:ext cx="18167985" cy="12832080"/>
          </a:xfrm>
        </p:spPr>
        <p:txBody>
          <a:bodyPr rtlCol="0">
            <a:normAutofit/>
          </a:bodyPr>
          <a:lstStyle>
            <a:lvl1pPr marL="0" indent="0">
              <a:buNone/>
              <a:defRPr sz="10200"/>
            </a:lvl1pPr>
            <a:lvl2pPr marL="1475014" indent="0">
              <a:buNone/>
              <a:defRPr sz="8900"/>
            </a:lvl2pPr>
            <a:lvl3pPr marL="2950029" indent="0">
              <a:buNone/>
              <a:defRPr sz="7700"/>
            </a:lvl3pPr>
            <a:lvl4pPr marL="4425040" indent="0">
              <a:buNone/>
              <a:defRPr sz="6500"/>
            </a:lvl4pPr>
            <a:lvl5pPr marL="5900058" indent="0">
              <a:buNone/>
              <a:defRPr sz="6500"/>
            </a:lvl5pPr>
            <a:lvl6pPr marL="7375069" indent="0">
              <a:buNone/>
              <a:defRPr sz="6500"/>
            </a:lvl6pPr>
            <a:lvl7pPr marL="8850083" indent="0">
              <a:buNone/>
              <a:defRPr sz="6500"/>
            </a:lvl7pPr>
            <a:lvl8pPr marL="10325094" indent="0">
              <a:buNone/>
              <a:defRPr sz="6500"/>
            </a:lvl8pPr>
            <a:lvl9pPr marL="11800109" indent="0">
              <a:buNone/>
              <a:defRPr sz="6500"/>
            </a:lvl9pPr>
          </a:lstStyle>
          <a:p>
            <a:pPr lvl="0"/>
            <a:endParaRPr lang="en-US" noProof="0" dirty="0"/>
          </a:p>
        </p:txBody>
      </p:sp>
      <p:sp>
        <p:nvSpPr>
          <p:cNvPr id="4" name="Text Placeholder 3"/>
          <p:cNvSpPr>
            <a:spLocks noGrp="1"/>
          </p:cNvSpPr>
          <p:nvPr>
            <p:ph type="body" sz="half" idx="2"/>
          </p:nvPr>
        </p:nvSpPr>
        <p:spPr>
          <a:xfrm>
            <a:off x="5935089" y="16738143"/>
            <a:ext cx="18167985" cy="2509977"/>
          </a:xfrm>
        </p:spPr>
        <p:txBody>
          <a:bodyPr/>
          <a:lstStyle>
            <a:lvl1pPr marL="0" indent="0">
              <a:buNone/>
              <a:defRPr sz="4600"/>
            </a:lvl1pPr>
            <a:lvl2pPr marL="1475014" indent="0">
              <a:buNone/>
              <a:defRPr sz="4000"/>
            </a:lvl2pPr>
            <a:lvl3pPr marL="2950029" indent="0">
              <a:buNone/>
              <a:defRPr sz="3400"/>
            </a:lvl3pPr>
            <a:lvl4pPr marL="4425040" indent="0">
              <a:buNone/>
              <a:defRPr sz="2800"/>
            </a:lvl4pPr>
            <a:lvl5pPr marL="5900058" indent="0">
              <a:buNone/>
              <a:defRPr sz="2800"/>
            </a:lvl5pPr>
            <a:lvl6pPr marL="7375069" indent="0">
              <a:buNone/>
              <a:defRPr sz="2800"/>
            </a:lvl6pPr>
            <a:lvl7pPr marL="8850083" indent="0">
              <a:buNone/>
              <a:defRPr sz="2800"/>
            </a:lvl7pPr>
            <a:lvl8pPr marL="10325094" indent="0">
              <a:buNone/>
              <a:defRPr sz="2800"/>
            </a:lvl8pPr>
            <a:lvl9pPr marL="11800109" indent="0">
              <a:buNone/>
              <a:defRPr sz="28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3629CCE-D48C-4BCF-81E7-06B220FD7458}" type="datetimeFigureOut">
              <a:rPr lang="en-US"/>
              <a:pPr>
                <a:defRPr/>
              </a:pPr>
              <a:t>2/10/2010</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F1678732-0EA0-4D50-947C-DF39B96F40D9}"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513999" y="856464"/>
            <a:ext cx="27251978" cy="3564467"/>
          </a:xfrm>
          <a:prstGeom prst="rect">
            <a:avLst/>
          </a:prstGeom>
          <a:noFill/>
          <a:ln w="9525">
            <a:noFill/>
            <a:miter lim="800000"/>
            <a:headEnd/>
            <a:tailEnd/>
          </a:ln>
        </p:spPr>
        <p:txBody>
          <a:bodyPr vert="horz" wrap="square" lIns="295006" tIns="147501" rIns="295006" bIns="147501"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1513999" y="4990261"/>
            <a:ext cx="27251978" cy="14114299"/>
          </a:xfrm>
          <a:prstGeom prst="rect">
            <a:avLst/>
          </a:prstGeom>
          <a:noFill/>
          <a:ln w="9525">
            <a:noFill/>
            <a:miter lim="800000"/>
            <a:headEnd/>
            <a:tailEnd/>
          </a:ln>
        </p:spPr>
        <p:txBody>
          <a:bodyPr vert="horz" wrap="square" lIns="295006" tIns="147501" rIns="295006" bIns="147501"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1513998" y="19822400"/>
            <a:ext cx="7065328" cy="1138649"/>
          </a:xfrm>
          <a:prstGeom prst="rect">
            <a:avLst/>
          </a:prstGeom>
        </p:spPr>
        <p:txBody>
          <a:bodyPr vert="horz" lIns="295006" tIns="147501" rIns="295006" bIns="147501" rtlCol="0" anchor="ctr"/>
          <a:lstStyle>
            <a:lvl1pPr algn="l" fontAlgn="auto">
              <a:spcBef>
                <a:spcPts val="0"/>
              </a:spcBef>
              <a:spcAft>
                <a:spcPts val="0"/>
              </a:spcAft>
              <a:defRPr sz="4000">
                <a:solidFill>
                  <a:schemeClr val="tx1">
                    <a:tint val="75000"/>
                  </a:schemeClr>
                </a:solidFill>
                <a:latin typeface="+mn-lt"/>
              </a:defRPr>
            </a:lvl1pPr>
          </a:lstStyle>
          <a:p>
            <a:pPr>
              <a:defRPr/>
            </a:pPr>
            <a:fld id="{66D5B524-B1A7-4100-98B8-E78992030FE1}" type="datetimeFigureOut">
              <a:rPr lang="en-US"/>
              <a:pPr>
                <a:defRPr/>
              </a:pPr>
              <a:t>2/10/2010</a:t>
            </a:fld>
            <a:endParaRPr lang="en-US" dirty="0"/>
          </a:p>
        </p:txBody>
      </p:sp>
      <p:sp>
        <p:nvSpPr>
          <p:cNvPr id="5" name="Footer Placeholder 4"/>
          <p:cNvSpPr>
            <a:spLocks noGrp="1"/>
          </p:cNvSpPr>
          <p:nvPr>
            <p:ph type="ftr" sz="quarter" idx="3"/>
          </p:nvPr>
        </p:nvSpPr>
        <p:spPr>
          <a:xfrm>
            <a:off x="10345658" y="19822400"/>
            <a:ext cx="9588659" cy="1138649"/>
          </a:xfrm>
          <a:prstGeom prst="rect">
            <a:avLst/>
          </a:prstGeom>
        </p:spPr>
        <p:txBody>
          <a:bodyPr vert="horz" lIns="295006" tIns="147501" rIns="295006" bIns="147501" rtlCol="0" anchor="ctr"/>
          <a:lstStyle>
            <a:lvl1pPr algn="ctr" fontAlgn="auto">
              <a:spcBef>
                <a:spcPts val="0"/>
              </a:spcBef>
              <a:spcAft>
                <a:spcPts val="0"/>
              </a:spcAft>
              <a:defRPr sz="400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21700649" y="19822400"/>
            <a:ext cx="7065328" cy="1138649"/>
          </a:xfrm>
          <a:prstGeom prst="rect">
            <a:avLst/>
          </a:prstGeom>
        </p:spPr>
        <p:txBody>
          <a:bodyPr vert="horz" lIns="295006" tIns="147501" rIns="295006" bIns="147501" rtlCol="0" anchor="ctr"/>
          <a:lstStyle>
            <a:lvl1pPr algn="r" fontAlgn="auto">
              <a:spcBef>
                <a:spcPts val="0"/>
              </a:spcBef>
              <a:spcAft>
                <a:spcPts val="0"/>
              </a:spcAft>
              <a:defRPr sz="4000">
                <a:solidFill>
                  <a:schemeClr val="tx1">
                    <a:tint val="75000"/>
                  </a:schemeClr>
                </a:solidFill>
                <a:latin typeface="+mn-lt"/>
              </a:defRPr>
            </a:lvl1pPr>
          </a:lstStyle>
          <a:p>
            <a:pPr>
              <a:defRPr/>
            </a:pPr>
            <a:fld id="{878EB845-C873-489E-B37D-EBF8911666A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14200" kern="1200">
          <a:solidFill>
            <a:schemeClr val="tx1"/>
          </a:solidFill>
          <a:latin typeface="+mj-lt"/>
          <a:ea typeface="+mj-ea"/>
          <a:cs typeface="+mj-cs"/>
        </a:defRPr>
      </a:lvl1pPr>
      <a:lvl2pPr algn="ctr" rtl="0" eaLnBrk="0" fontAlgn="base" hangingPunct="0">
        <a:spcBef>
          <a:spcPct val="0"/>
        </a:spcBef>
        <a:spcAft>
          <a:spcPct val="0"/>
        </a:spcAft>
        <a:defRPr sz="14200">
          <a:solidFill>
            <a:schemeClr val="tx1"/>
          </a:solidFill>
          <a:latin typeface="Calibri" pitchFamily="34" charset="0"/>
        </a:defRPr>
      </a:lvl2pPr>
      <a:lvl3pPr algn="ctr" rtl="0" eaLnBrk="0" fontAlgn="base" hangingPunct="0">
        <a:spcBef>
          <a:spcPct val="0"/>
        </a:spcBef>
        <a:spcAft>
          <a:spcPct val="0"/>
        </a:spcAft>
        <a:defRPr sz="14200">
          <a:solidFill>
            <a:schemeClr val="tx1"/>
          </a:solidFill>
          <a:latin typeface="Calibri" pitchFamily="34" charset="0"/>
        </a:defRPr>
      </a:lvl3pPr>
      <a:lvl4pPr algn="ctr" rtl="0" eaLnBrk="0" fontAlgn="base" hangingPunct="0">
        <a:spcBef>
          <a:spcPct val="0"/>
        </a:spcBef>
        <a:spcAft>
          <a:spcPct val="0"/>
        </a:spcAft>
        <a:defRPr sz="14200">
          <a:solidFill>
            <a:schemeClr val="tx1"/>
          </a:solidFill>
          <a:latin typeface="Calibri" pitchFamily="34" charset="0"/>
        </a:defRPr>
      </a:lvl4pPr>
      <a:lvl5pPr algn="ctr" rtl="0" eaLnBrk="0" fontAlgn="base" hangingPunct="0">
        <a:spcBef>
          <a:spcPct val="0"/>
        </a:spcBef>
        <a:spcAft>
          <a:spcPct val="0"/>
        </a:spcAft>
        <a:defRPr sz="14200">
          <a:solidFill>
            <a:schemeClr val="tx1"/>
          </a:solidFill>
          <a:latin typeface="Calibri" pitchFamily="34" charset="0"/>
        </a:defRPr>
      </a:lvl5pPr>
      <a:lvl6pPr marL="1475014" algn="ctr" rtl="0" fontAlgn="base">
        <a:spcBef>
          <a:spcPct val="0"/>
        </a:spcBef>
        <a:spcAft>
          <a:spcPct val="0"/>
        </a:spcAft>
        <a:defRPr sz="14200">
          <a:solidFill>
            <a:schemeClr val="tx1"/>
          </a:solidFill>
          <a:latin typeface="Calibri" pitchFamily="34" charset="0"/>
        </a:defRPr>
      </a:lvl6pPr>
      <a:lvl7pPr marL="2950029" algn="ctr" rtl="0" fontAlgn="base">
        <a:spcBef>
          <a:spcPct val="0"/>
        </a:spcBef>
        <a:spcAft>
          <a:spcPct val="0"/>
        </a:spcAft>
        <a:defRPr sz="14200">
          <a:solidFill>
            <a:schemeClr val="tx1"/>
          </a:solidFill>
          <a:latin typeface="Calibri" pitchFamily="34" charset="0"/>
        </a:defRPr>
      </a:lvl7pPr>
      <a:lvl8pPr marL="4425040" algn="ctr" rtl="0" fontAlgn="base">
        <a:spcBef>
          <a:spcPct val="0"/>
        </a:spcBef>
        <a:spcAft>
          <a:spcPct val="0"/>
        </a:spcAft>
        <a:defRPr sz="14200">
          <a:solidFill>
            <a:schemeClr val="tx1"/>
          </a:solidFill>
          <a:latin typeface="Calibri" pitchFamily="34" charset="0"/>
        </a:defRPr>
      </a:lvl8pPr>
      <a:lvl9pPr marL="5900058" algn="ctr" rtl="0" fontAlgn="base">
        <a:spcBef>
          <a:spcPct val="0"/>
        </a:spcBef>
        <a:spcAft>
          <a:spcPct val="0"/>
        </a:spcAft>
        <a:defRPr sz="14200">
          <a:solidFill>
            <a:schemeClr val="tx1"/>
          </a:solidFill>
          <a:latin typeface="Calibri" pitchFamily="34" charset="0"/>
        </a:defRPr>
      </a:lvl9pPr>
    </p:titleStyle>
    <p:bodyStyle>
      <a:lvl1pPr marL="1106259" indent="-1106259" algn="l" rtl="0" eaLnBrk="0" fontAlgn="base" hangingPunct="0">
        <a:spcBef>
          <a:spcPct val="20000"/>
        </a:spcBef>
        <a:spcAft>
          <a:spcPct val="0"/>
        </a:spcAft>
        <a:buFont typeface="Arial" charset="0"/>
        <a:buChar char="•"/>
        <a:defRPr sz="10200" kern="1200">
          <a:solidFill>
            <a:schemeClr val="tx1"/>
          </a:solidFill>
          <a:latin typeface="+mn-lt"/>
          <a:ea typeface="+mn-ea"/>
          <a:cs typeface="+mn-cs"/>
        </a:defRPr>
      </a:lvl1pPr>
      <a:lvl2pPr marL="2396896" indent="-921885" algn="l" rtl="0" eaLnBrk="0" fontAlgn="base" hangingPunct="0">
        <a:spcBef>
          <a:spcPct val="20000"/>
        </a:spcBef>
        <a:spcAft>
          <a:spcPct val="0"/>
        </a:spcAft>
        <a:buFont typeface="Arial" charset="0"/>
        <a:buChar char="–"/>
        <a:defRPr sz="8900" kern="1200">
          <a:solidFill>
            <a:schemeClr val="tx1"/>
          </a:solidFill>
          <a:latin typeface="+mn-lt"/>
          <a:ea typeface="+mn-ea"/>
          <a:cs typeface="+mn-cs"/>
        </a:defRPr>
      </a:lvl2pPr>
      <a:lvl3pPr marL="3687530" indent="-737507" algn="l" rtl="0" eaLnBrk="0" fontAlgn="base" hangingPunct="0">
        <a:spcBef>
          <a:spcPct val="20000"/>
        </a:spcBef>
        <a:spcAft>
          <a:spcPct val="0"/>
        </a:spcAft>
        <a:buFont typeface="Arial" charset="0"/>
        <a:buChar char="•"/>
        <a:defRPr sz="7700" kern="1200">
          <a:solidFill>
            <a:schemeClr val="tx1"/>
          </a:solidFill>
          <a:latin typeface="+mn-lt"/>
          <a:ea typeface="+mn-ea"/>
          <a:cs typeface="+mn-cs"/>
        </a:defRPr>
      </a:lvl3pPr>
      <a:lvl4pPr marL="5162547" indent="-737507" algn="l" rtl="0" eaLnBrk="0" fontAlgn="base" hangingPunct="0">
        <a:spcBef>
          <a:spcPct val="20000"/>
        </a:spcBef>
        <a:spcAft>
          <a:spcPct val="0"/>
        </a:spcAft>
        <a:buFont typeface="Arial" charset="0"/>
        <a:buChar char="–"/>
        <a:defRPr sz="6500" kern="1200">
          <a:solidFill>
            <a:schemeClr val="tx1"/>
          </a:solidFill>
          <a:latin typeface="+mn-lt"/>
          <a:ea typeface="+mn-ea"/>
          <a:cs typeface="+mn-cs"/>
        </a:defRPr>
      </a:lvl4pPr>
      <a:lvl5pPr marL="6637562" indent="-737507" algn="l" rtl="0" eaLnBrk="0" fontAlgn="base" hangingPunct="0">
        <a:spcBef>
          <a:spcPct val="20000"/>
        </a:spcBef>
        <a:spcAft>
          <a:spcPct val="0"/>
        </a:spcAft>
        <a:buFont typeface="Arial" charset="0"/>
        <a:buChar char="»"/>
        <a:defRPr sz="6500" kern="1200">
          <a:solidFill>
            <a:schemeClr val="tx1"/>
          </a:solidFill>
          <a:latin typeface="+mn-lt"/>
          <a:ea typeface="+mn-ea"/>
          <a:cs typeface="+mn-cs"/>
        </a:defRPr>
      </a:lvl5pPr>
      <a:lvl6pPr marL="8112576" indent="-737507" algn="l" defTabSz="2950029" rtl="0" eaLnBrk="1" latinLnBrk="0" hangingPunct="1">
        <a:spcBef>
          <a:spcPct val="20000"/>
        </a:spcBef>
        <a:buFont typeface="Arial" pitchFamily="34" charset="0"/>
        <a:buChar char="•"/>
        <a:defRPr sz="6500" kern="1200">
          <a:solidFill>
            <a:schemeClr val="tx1"/>
          </a:solidFill>
          <a:latin typeface="+mn-lt"/>
          <a:ea typeface="+mn-ea"/>
          <a:cs typeface="+mn-cs"/>
        </a:defRPr>
      </a:lvl6pPr>
      <a:lvl7pPr marL="9587587" indent="-737507" algn="l" defTabSz="2950029" rtl="0" eaLnBrk="1" latinLnBrk="0" hangingPunct="1">
        <a:spcBef>
          <a:spcPct val="20000"/>
        </a:spcBef>
        <a:buFont typeface="Arial" pitchFamily="34" charset="0"/>
        <a:buChar char="•"/>
        <a:defRPr sz="6500" kern="1200">
          <a:solidFill>
            <a:schemeClr val="tx1"/>
          </a:solidFill>
          <a:latin typeface="+mn-lt"/>
          <a:ea typeface="+mn-ea"/>
          <a:cs typeface="+mn-cs"/>
        </a:defRPr>
      </a:lvl7pPr>
      <a:lvl8pPr marL="11062602" indent="-737507" algn="l" defTabSz="2950029" rtl="0" eaLnBrk="1" latinLnBrk="0" hangingPunct="1">
        <a:spcBef>
          <a:spcPct val="20000"/>
        </a:spcBef>
        <a:buFont typeface="Arial" pitchFamily="34" charset="0"/>
        <a:buChar char="•"/>
        <a:defRPr sz="6500" kern="1200">
          <a:solidFill>
            <a:schemeClr val="tx1"/>
          </a:solidFill>
          <a:latin typeface="+mn-lt"/>
          <a:ea typeface="+mn-ea"/>
          <a:cs typeface="+mn-cs"/>
        </a:defRPr>
      </a:lvl8pPr>
      <a:lvl9pPr marL="12537619" indent="-737507" algn="l" defTabSz="2950029" rtl="0" eaLnBrk="1" latinLnBrk="0" hangingPunct="1">
        <a:spcBef>
          <a:spcPct val="20000"/>
        </a:spcBef>
        <a:buFont typeface="Arial" pitchFamily="34" charset="0"/>
        <a:buChar char="•"/>
        <a:defRPr sz="6500" kern="1200">
          <a:solidFill>
            <a:schemeClr val="tx1"/>
          </a:solidFill>
          <a:latin typeface="+mn-lt"/>
          <a:ea typeface="+mn-ea"/>
          <a:cs typeface="+mn-cs"/>
        </a:defRPr>
      </a:lvl9pPr>
    </p:bodyStyle>
    <p:otherStyle>
      <a:defPPr>
        <a:defRPr lang="en-US"/>
      </a:defPPr>
      <a:lvl1pPr marL="0" algn="l" defTabSz="2950029" rtl="0" eaLnBrk="1" latinLnBrk="0" hangingPunct="1">
        <a:defRPr sz="5900" kern="1200">
          <a:solidFill>
            <a:schemeClr val="tx1"/>
          </a:solidFill>
          <a:latin typeface="+mn-lt"/>
          <a:ea typeface="+mn-ea"/>
          <a:cs typeface="+mn-cs"/>
        </a:defRPr>
      </a:lvl1pPr>
      <a:lvl2pPr marL="1475014" algn="l" defTabSz="2950029" rtl="0" eaLnBrk="1" latinLnBrk="0" hangingPunct="1">
        <a:defRPr sz="5900" kern="1200">
          <a:solidFill>
            <a:schemeClr val="tx1"/>
          </a:solidFill>
          <a:latin typeface="+mn-lt"/>
          <a:ea typeface="+mn-ea"/>
          <a:cs typeface="+mn-cs"/>
        </a:defRPr>
      </a:lvl2pPr>
      <a:lvl3pPr marL="2950029" algn="l" defTabSz="2950029" rtl="0" eaLnBrk="1" latinLnBrk="0" hangingPunct="1">
        <a:defRPr sz="5900" kern="1200">
          <a:solidFill>
            <a:schemeClr val="tx1"/>
          </a:solidFill>
          <a:latin typeface="+mn-lt"/>
          <a:ea typeface="+mn-ea"/>
          <a:cs typeface="+mn-cs"/>
        </a:defRPr>
      </a:lvl3pPr>
      <a:lvl4pPr marL="4425040" algn="l" defTabSz="2950029" rtl="0" eaLnBrk="1" latinLnBrk="0" hangingPunct="1">
        <a:defRPr sz="5900" kern="1200">
          <a:solidFill>
            <a:schemeClr val="tx1"/>
          </a:solidFill>
          <a:latin typeface="+mn-lt"/>
          <a:ea typeface="+mn-ea"/>
          <a:cs typeface="+mn-cs"/>
        </a:defRPr>
      </a:lvl4pPr>
      <a:lvl5pPr marL="5900058" algn="l" defTabSz="2950029" rtl="0" eaLnBrk="1" latinLnBrk="0" hangingPunct="1">
        <a:defRPr sz="5900" kern="1200">
          <a:solidFill>
            <a:schemeClr val="tx1"/>
          </a:solidFill>
          <a:latin typeface="+mn-lt"/>
          <a:ea typeface="+mn-ea"/>
          <a:cs typeface="+mn-cs"/>
        </a:defRPr>
      </a:lvl5pPr>
      <a:lvl6pPr marL="7375069" algn="l" defTabSz="2950029" rtl="0" eaLnBrk="1" latinLnBrk="0" hangingPunct="1">
        <a:defRPr sz="5900" kern="1200">
          <a:solidFill>
            <a:schemeClr val="tx1"/>
          </a:solidFill>
          <a:latin typeface="+mn-lt"/>
          <a:ea typeface="+mn-ea"/>
          <a:cs typeface="+mn-cs"/>
        </a:defRPr>
      </a:lvl6pPr>
      <a:lvl7pPr marL="8850083" algn="l" defTabSz="2950029" rtl="0" eaLnBrk="1" latinLnBrk="0" hangingPunct="1">
        <a:defRPr sz="5900" kern="1200">
          <a:solidFill>
            <a:schemeClr val="tx1"/>
          </a:solidFill>
          <a:latin typeface="+mn-lt"/>
          <a:ea typeface="+mn-ea"/>
          <a:cs typeface="+mn-cs"/>
        </a:defRPr>
      </a:lvl7pPr>
      <a:lvl8pPr marL="10325094" algn="l" defTabSz="2950029" rtl="0" eaLnBrk="1" latinLnBrk="0" hangingPunct="1">
        <a:defRPr sz="5900" kern="1200">
          <a:solidFill>
            <a:schemeClr val="tx1"/>
          </a:solidFill>
          <a:latin typeface="+mn-lt"/>
          <a:ea typeface="+mn-ea"/>
          <a:cs typeface="+mn-cs"/>
        </a:defRPr>
      </a:lvl8pPr>
      <a:lvl9pPr marL="11800109" algn="l" defTabSz="2950029" rtl="0" eaLnBrk="1" latinLnBrk="0" hangingPunct="1">
        <a:defRPr sz="5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hyperlink" Target="http://www.ecs.soton.ac.uk/" TargetMode="External"/><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10" Type="http://schemas.openxmlformats.org/officeDocument/2006/relationships/image" Target="../media/image4.png"/><Relationship Id="rId4" Type="http://schemas.openxmlformats.org/officeDocument/2006/relationships/hyperlink" Target="mailto:saa08r@ecs.soton.ac.uk" TargetMode="External"/><Relationship Id="rId9"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TextBox 83"/>
          <p:cNvSpPr txBox="1"/>
          <p:nvPr/>
        </p:nvSpPr>
        <p:spPr>
          <a:xfrm>
            <a:off x="4799184" y="0"/>
            <a:ext cx="20652611" cy="3714203"/>
          </a:xfrm>
          <a:prstGeom prst="rect">
            <a:avLst/>
          </a:prstGeom>
          <a:noFill/>
        </p:spPr>
        <p:txBody>
          <a:bodyPr wrap="none" lIns="295006" tIns="147501" rIns="295006" bIns="147501">
            <a:spAutoFit/>
          </a:bodyPr>
          <a:lstStyle/>
          <a:p>
            <a:pPr algn="ctr" fontAlgn="auto">
              <a:spcBef>
                <a:spcPts val="0"/>
              </a:spcBef>
              <a:spcAft>
                <a:spcPts val="0"/>
              </a:spcAft>
              <a:defRPr/>
            </a:pPr>
            <a:r>
              <a:rPr lang="en-US" sz="7400" b="1" dirty="0" smtClean="0">
                <a:solidFill>
                  <a:schemeClr val="tx2">
                    <a:lumMod val="75000"/>
                  </a:schemeClr>
                </a:solidFill>
                <a:latin typeface="+mn-lt"/>
              </a:rPr>
              <a:t>The Impact of Mobile Web in Developing Countries</a:t>
            </a:r>
            <a:endParaRPr lang="en-US" sz="7400" b="1" dirty="0">
              <a:solidFill>
                <a:schemeClr val="tx2">
                  <a:lumMod val="75000"/>
                </a:schemeClr>
              </a:solidFill>
              <a:latin typeface="+mn-lt"/>
            </a:endParaRPr>
          </a:p>
          <a:p>
            <a:pPr algn="ctr" fontAlgn="auto">
              <a:spcBef>
                <a:spcPts val="0"/>
              </a:spcBef>
              <a:spcAft>
                <a:spcPts val="0"/>
              </a:spcAft>
              <a:defRPr/>
            </a:pPr>
            <a:r>
              <a:rPr lang="en-US" sz="3400" b="1" dirty="0" smtClean="0">
                <a:solidFill>
                  <a:schemeClr val="tx2">
                    <a:lumMod val="75000"/>
                  </a:schemeClr>
                </a:solidFill>
                <a:latin typeface="+mn-lt"/>
              </a:rPr>
              <a:t>Betty Purwandari, Wendy Hall and David De Roure</a:t>
            </a:r>
            <a:endParaRPr lang="en-US" sz="3400" b="1" baseline="30000" dirty="0">
              <a:solidFill>
                <a:schemeClr val="tx2">
                  <a:lumMod val="75000"/>
                </a:schemeClr>
              </a:solidFill>
              <a:latin typeface="+mn-lt"/>
            </a:endParaRPr>
          </a:p>
          <a:p>
            <a:pPr algn="ctr" fontAlgn="auto">
              <a:spcBef>
                <a:spcPts val="0"/>
              </a:spcBef>
              <a:spcAft>
                <a:spcPts val="0"/>
              </a:spcAft>
              <a:defRPr/>
            </a:pPr>
            <a:r>
              <a:rPr lang="en-US" sz="3400" b="1" dirty="0">
                <a:solidFill>
                  <a:schemeClr val="tx2">
                    <a:lumMod val="75000"/>
                  </a:schemeClr>
                </a:solidFill>
                <a:latin typeface="+mn-lt"/>
              </a:rPr>
              <a:t>School of Electronics </a:t>
            </a:r>
            <a:r>
              <a:rPr lang="en-US" sz="3400" b="1" dirty="0" smtClean="0">
                <a:solidFill>
                  <a:schemeClr val="tx2">
                    <a:lumMod val="75000"/>
                  </a:schemeClr>
                </a:solidFill>
                <a:latin typeface="+mn-lt"/>
              </a:rPr>
              <a:t>and </a:t>
            </a:r>
            <a:r>
              <a:rPr lang="en-US" sz="3400" b="1" dirty="0">
                <a:solidFill>
                  <a:schemeClr val="tx2">
                    <a:lumMod val="75000"/>
                  </a:schemeClr>
                </a:solidFill>
                <a:latin typeface="+mn-lt"/>
              </a:rPr>
              <a:t>Computer Science </a:t>
            </a:r>
            <a:r>
              <a:rPr lang="en-US" sz="3400" b="1" dirty="0" smtClean="0">
                <a:solidFill>
                  <a:schemeClr val="tx2">
                    <a:lumMod val="75000"/>
                  </a:schemeClr>
                </a:solidFill>
                <a:latin typeface="+mn-lt"/>
              </a:rPr>
              <a:t>(</a:t>
            </a:r>
            <a:r>
              <a:rPr lang="en-US" sz="3400" b="1" dirty="0" smtClean="0">
                <a:solidFill>
                  <a:schemeClr val="tx2">
                    <a:lumMod val="75000"/>
                  </a:schemeClr>
                </a:solidFill>
                <a:latin typeface="+mn-lt"/>
                <a:hlinkClick r:id="rId3"/>
              </a:rPr>
              <a:t>http</a:t>
            </a:r>
            <a:r>
              <a:rPr lang="en-US" sz="3400" b="1" dirty="0">
                <a:solidFill>
                  <a:schemeClr val="tx2">
                    <a:lumMod val="75000"/>
                  </a:schemeClr>
                </a:solidFill>
                <a:latin typeface="+mn-lt"/>
                <a:hlinkClick r:id="rId3"/>
              </a:rPr>
              <a:t>://www.ecs.soton.ac.uk</a:t>
            </a:r>
            <a:r>
              <a:rPr lang="en-US" sz="3400" b="1" dirty="0" smtClean="0">
                <a:solidFill>
                  <a:schemeClr val="tx2">
                    <a:lumMod val="75000"/>
                  </a:schemeClr>
                </a:solidFill>
                <a:latin typeface="+mn-lt"/>
                <a:hlinkClick r:id="rId3"/>
              </a:rPr>
              <a:t>/</a:t>
            </a:r>
            <a:r>
              <a:rPr lang="en-US" sz="3400" b="1" dirty="0" smtClean="0">
                <a:solidFill>
                  <a:schemeClr val="tx2">
                    <a:lumMod val="75000"/>
                  </a:schemeClr>
                </a:solidFill>
                <a:latin typeface="+mn-lt"/>
              </a:rPr>
              <a:t>)</a:t>
            </a:r>
            <a:endParaRPr lang="en-US" sz="3400" b="1" dirty="0">
              <a:solidFill>
                <a:schemeClr val="tx2">
                  <a:lumMod val="75000"/>
                </a:schemeClr>
              </a:solidFill>
              <a:latin typeface="+mn-lt"/>
            </a:endParaRPr>
          </a:p>
          <a:p>
            <a:pPr algn="ctr" fontAlgn="auto">
              <a:spcBef>
                <a:spcPts val="0"/>
              </a:spcBef>
              <a:spcAft>
                <a:spcPts val="0"/>
              </a:spcAft>
              <a:defRPr/>
            </a:pPr>
            <a:r>
              <a:rPr lang="en-US" sz="3400" b="1" dirty="0" smtClean="0">
                <a:solidFill>
                  <a:schemeClr val="tx2">
                    <a:lumMod val="75000"/>
                  </a:schemeClr>
                </a:solidFill>
                <a:latin typeface="+mn-lt"/>
              </a:rPr>
              <a:t>{bp</a:t>
            </a:r>
            <a:r>
              <a:rPr lang="en-US" sz="3400" b="1" dirty="0" smtClean="0">
                <a:latin typeface="+mn-lt"/>
                <a:hlinkClick r:id="rId4"/>
              </a:rPr>
              <a:t>08r, wh, dder}@ecs.soton.ac.uk</a:t>
            </a:r>
            <a:endParaRPr lang="en-US" sz="3400" b="1" dirty="0">
              <a:latin typeface="+mn-lt"/>
            </a:endParaRPr>
          </a:p>
          <a:p>
            <a:pPr algn="ctr" fontAlgn="auto">
              <a:spcBef>
                <a:spcPts val="0"/>
              </a:spcBef>
              <a:spcAft>
                <a:spcPts val="0"/>
              </a:spcAft>
              <a:defRPr/>
            </a:pPr>
            <a:endParaRPr lang="en-US" sz="4600" b="1" dirty="0">
              <a:latin typeface="+mn-lt"/>
            </a:endParaRPr>
          </a:p>
        </p:txBody>
      </p:sp>
      <p:pic>
        <p:nvPicPr>
          <p:cNvPr id="93" name="Picture 92" descr="electronics copy.jpg"/>
          <p:cNvPicPr>
            <a:picLocks noChangeAspect="1"/>
          </p:cNvPicPr>
          <p:nvPr/>
        </p:nvPicPr>
        <p:blipFill>
          <a:blip r:embed="rId5" cstate="print"/>
          <a:stretch>
            <a:fillRect/>
          </a:stretch>
        </p:blipFill>
        <p:spPr>
          <a:xfrm>
            <a:off x="479476" y="467567"/>
            <a:ext cx="3333762" cy="1244323"/>
          </a:xfrm>
          <a:prstGeom prst="rect">
            <a:avLst/>
          </a:prstGeom>
        </p:spPr>
      </p:pic>
      <p:sp>
        <p:nvSpPr>
          <p:cNvPr id="64" name="Rectangle 63"/>
          <p:cNvSpPr/>
          <p:nvPr/>
        </p:nvSpPr>
        <p:spPr bwMode="auto">
          <a:xfrm>
            <a:off x="465846" y="3089206"/>
            <a:ext cx="29348283" cy="2865990"/>
          </a:xfrm>
          <a:prstGeom prst="rect">
            <a:avLst/>
          </a:prstGeom>
          <a:ln w="12700" cmpd="sng">
            <a:noFill/>
          </a:ln>
          <a:effectLst/>
          <a:scene3d>
            <a:camera prst="orthographicFront"/>
            <a:lightRig rig="threePt" dir="t"/>
          </a:scene3d>
          <a:sp3d>
            <a:bevelT w="12700"/>
          </a:sp3d>
        </p:spPr>
        <p:txBody>
          <a:bodyPr wrap="square" lIns="64589" tIns="32296" rIns="64589" bIns="32296">
            <a:spAutoFit/>
          </a:bodyPr>
          <a:lstStyle/>
          <a:p>
            <a:pPr algn="just" fontAlgn="auto">
              <a:spcBef>
                <a:spcPts val="0"/>
              </a:spcBef>
              <a:spcAft>
                <a:spcPts val="0"/>
              </a:spcAft>
              <a:defRPr/>
            </a:pPr>
            <a:r>
              <a:rPr lang="en-US" sz="2500" b="1" dirty="0" smtClean="0">
                <a:solidFill>
                  <a:schemeClr val="accent1">
                    <a:lumMod val="50000"/>
                  </a:schemeClr>
                </a:solidFill>
              </a:rPr>
              <a:t>Introduction</a:t>
            </a:r>
          </a:p>
          <a:p>
            <a:pPr algn="just" fontAlgn="auto">
              <a:spcBef>
                <a:spcPts val="0"/>
              </a:spcBef>
              <a:spcAft>
                <a:spcPts val="0"/>
              </a:spcAft>
              <a:defRPr/>
            </a:pPr>
            <a:r>
              <a:rPr lang="en-US" sz="2200" dirty="0" smtClean="0">
                <a:solidFill>
                  <a:schemeClr val="accent1">
                    <a:lumMod val="50000"/>
                  </a:schemeClr>
                </a:solidFill>
              </a:rPr>
              <a:t>Since 2007 mobile cellular subscriptions have been dominated by the developing world (International Telecommunication Union 2009). It turns out that </a:t>
            </a:r>
            <a:r>
              <a:rPr lang="en-GB" sz="2200" dirty="0" smtClean="0">
                <a:solidFill>
                  <a:schemeClr val="accent1">
                    <a:lumMod val="50000"/>
                  </a:schemeClr>
                </a:solidFill>
              </a:rPr>
              <a:t>mobile telecommunication markets in the developed world have become saturated (Bhavnani et al. 2008). As a consequence, mobile operators and service providers increasingly compete in the developing world. This has made mobile communications more affordable for people in developing countries. At the beginning people use mobile phones only for audio or text communications. But as the market matures, browser enabled handsets become cheaper. Besides, the mobile operators offer more reasonable tariffs for data communications, which in turn can make Internet browsing 1,000 times cheaper than sending texts (Boyera 2009). As a result, people in developing countries start using their mobiles to access the Web.</a:t>
            </a:r>
          </a:p>
          <a:p>
            <a:pPr algn="just" fontAlgn="auto">
              <a:spcBef>
                <a:spcPts val="0"/>
              </a:spcBef>
              <a:spcAft>
                <a:spcPts val="0"/>
              </a:spcAft>
              <a:defRPr/>
            </a:pPr>
            <a:r>
              <a:rPr lang="en-US" sz="2500" b="1" dirty="0" smtClean="0">
                <a:solidFill>
                  <a:schemeClr val="accent1">
                    <a:lumMod val="50000"/>
                  </a:schemeClr>
                </a:solidFill>
              </a:rPr>
              <a:t>Goal</a:t>
            </a:r>
          </a:p>
          <a:p>
            <a:pPr algn="just" fontAlgn="auto">
              <a:spcBef>
                <a:spcPts val="0"/>
              </a:spcBef>
              <a:spcAft>
                <a:spcPts val="0"/>
              </a:spcAft>
              <a:defRPr/>
            </a:pPr>
            <a:r>
              <a:rPr lang="en-US" sz="2200" dirty="0" smtClean="0">
                <a:solidFill>
                  <a:schemeClr val="accent1">
                    <a:lumMod val="50000"/>
                  </a:schemeClr>
                </a:solidFill>
              </a:rPr>
              <a:t>This research aims to develop a methodology to measure the impact of mobile Web on people in developing countries, as well as the effect on the Web and mobile technologies. </a:t>
            </a:r>
            <a:r>
              <a:rPr lang="en-GB" sz="2200" dirty="0" smtClean="0">
                <a:solidFill>
                  <a:schemeClr val="accent1">
                    <a:lumMod val="50000"/>
                  </a:schemeClr>
                </a:solidFill>
              </a:rPr>
              <a:t>In the context of Web Science research, the methodology is needed by various mobile Web stakeholders to enable the advancement of mobile Web technology and anticipate the potential impact on society.</a:t>
            </a:r>
            <a:endParaRPr lang="en-US" sz="2200" dirty="0" smtClean="0">
              <a:solidFill>
                <a:schemeClr val="accent1">
                  <a:lumMod val="50000"/>
                </a:schemeClr>
              </a:solidFill>
            </a:endParaRPr>
          </a:p>
        </p:txBody>
      </p:sp>
      <p:sp>
        <p:nvSpPr>
          <p:cNvPr id="83" name="Rectangle 82"/>
          <p:cNvSpPr/>
          <p:nvPr/>
        </p:nvSpPr>
        <p:spPr bwMode="auto">
          <a:xfrm>
            <a:off x="0" y="21267984"/>
            <a:ext cx="30279975" cy="1188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lIns="295006" tIns="147501" rIns="295006" bIns="147501" anchor="ctr"/>
          <a:lstStyle/>
          <a:p>
            <a:pPr algn="ctr" fontAlgn="auto">
              <a:spcBef>
                <a:spcPts val="0"/>
              </a:spcBef>
              <a:spcAft>
                <a:spcPts val="0"/>
              </a:spcAft>
              <a:defRPr/>
            </a:pPr>
            <a:endParaRPr lang="en-US" dirty="0"/>
          </a:p>
        </p:txBody>
      </p:sp>
      <p:sp>
        <p:nvSpPr>
          <p:cNvPr id="164" name="Oval 163"/>
          <p:cNvSpPr/>
          <p:nvPr/>
        </p:nvSpPr>
        <p:spPr bwMode="auto">
          <a:xfrm>
            <a:off x="15838756" y="6416040"/>
            <a:ext cx="775169" cy="730002"/>
          </a:xfrm>
          <a:prstGeom prst="ellipse">
            <a:avLst/>
          </a:prstGeom>
          <a:solidFill>
            <a:schemeClr val="lt1">
              <a:alpha val="50000"/>
            </a:schemeClr>
          </a:solidFill>
          <a:effectLst>
            <a:outerShdw blurRad="50800" dist="38100" dir="5400000" algn="t"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lIns="295006" tIns="147501" rIns="295006" bIns="147501" anchor="ctr"/>
          <a:lstStyle/>
          <a:p>
            <a:pPr algn="ctr" fontAlgn="auto">
              <a:spcBef>
                <a:spcPts val="0"/>
              </a:spcBef>
              <a:spcAft>
                <a:spcPts val="0"/>
              </a:spcAft>
              <a:defRPr/>
            </a:pPr>
            <a:r>
              <a:rPr lang="en-US" sz="7700" b="1" dirty="0" smtClean="0"/>
              <a:t>3</a:t>
            </a:r>
            <a:endParaRPr lang="en-US" sz="7700" b="1" dirty="0"/>
          </a:p>
        </p:txBody>
      </p:sp>
      <p:sp>
        <p:nvSpPr>
          <p:cNvPr id="100" name="Oval 99"/>
          <p:cNvSpPr/>
          <p:nvPr/>
        </p:nvSpPr>
        <p:spPr bwMode="auto">
          <a:xfrm>
            <a:off x="15838756" y="13069711"/>
            <a:ext cx="775169" cy="730002"/>
          </a:xfrm>
          <a:prstGeom prst="ellipse">
            <a:avLst/>
          </a:prstGeom>
          <a:solidFill>
            <a:schemeClr val="lt1">
              <a:alpha val="50000"/>
            </a:schemeClr>
          </a:solidFill>
          <a:effectLst>
            <a:outerShdw blurRad="50800" dist="38100" dir="5400000" algn="t"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lIns="295006" tIns="147501" rIns="295006" bIns="147501" anchor="ctr"/>
          <a:lstStyle/>
          <a:p>
            <a:pPr algn="ctr" fontAlgn="auto">
              <a:spcBef>
                <a:spcPts val="0"/>
              </a:spcBef>
              <a:spcAft>
                <a:spcPts val="0"/>
              </a:spcAft>
              <a:defRPr/>
            </a:pPr>
            <a:r>
              <a:rPr lang="en-US" sz="7700" b="1" dirty="0" smtClean="0"/>
              <a:t>4</a:t>
            </a:r>
            <a:endParaRPr lang="en-US" sz="7700" b="1" dirty="0"/>
          </a:p>
        </p:txBody>
      </p:sp>
      <p:pic>
        <p:nvPicPr>
          <p:cNvPr id="43" name="Picture 42" descr="webtrust.jpg"/>
          <p:cNvPicPr>
            <a:picLocks noChangeAspect="1"/>
          </p:cNvPicPr>
          <p:nvPr/>
        </p:nvPicPr>
        <p:blipFill>
          <a:blip r:embed="rId6" cstate="print"/>
          <a:stretch>
            <a:fillRect/>
          </a:stretch>
        </p:blipFill>
        <p:spPr>
          <a:xfrm>
            <a:off x="25621517" y="475262"/>
            <a:ext cx="4378950" cy="1354497"/>
          </a:xfrm>
          <a:prstGeom prst="rect">
            <a:avLst/>
          </a:prstGeom>
        </p:spPr>
      </p:pic>
      <p:sp>
        <p:nvSpPr>
          <p:cNvPr id="163" name="Oval 162"/>
          <p:cNvSpPr/>
          <p:nvPr/>
        </p:nvSpPr>
        <p:spPr bwMode="auto">
          <a:xfrm>
            <a:off x="465846" y="13782604"/>
            <a:ext cx="775169" cy="730002"/>
          </a:xfrm>
          <a:prstGeom prst="ellipse">
            <a:avLst/>
          </a:prstGeom>
          <a:solidFill>
            <a:schemeClr val="lt1">
              <a:alpha val="50000"/>
            </a:schemeClr>
          </a:solidFill>
          <a:effectLst>
            <a:outerShdw blurRad="50800" dist="38100" dir="5400000" algn="t"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lIns="295006" tIns="147501" rIns="295006" bIns="147501" anchor="ctr"/>
          <a:lstStyle/>
          <a:p>
            <a:pPr algn="ctr" fontAlgn="auto">
              <a:spcBef>
                <a:spcPts val="0"/>
              </a:spcBef>
              <a:spcAft>
                <a:spcPts val="0"/>
              </a:spcAft>
              <a:defRPr/>
            </a:pPr>
            <a:r>
              <a:rPr lang="en-US" sz="7700" b="1" dirty="0" smtClean="0"/>
              <a:t>2</a:t>
            </a:r>
            <a:endParaRPr lang="en-US" sz="7700" b="1" dirty="0"/>
          </a:p>
        </p:txBody>
      </p:sp>
      <p:sp>
        <p:nvSpPr>
          <p:cNvPr id="89" name="Oval 88"/>
          <p:cNvSpPr/>
          <p:nvPr/>
        </p:nvSpPr>
        <p:spPr bwMode="auto">
          <a:xfrm>
            <a:off x="465846" y="6416040"/>
            <a:ext cx="775169" cy="730002"/>
          </a:xfrm>
          <a:prstGeom prst="ellipse">
            <a:avLst/>
          </a:prstGeom>
          <a:solidFill>
            <a:schemeClr val="lt1">
              <a:alpha val="50000"/>
            </a:schemeClr>
          </a:solidFill>
          <a:effectLst>
            <a:outerShdw blurRad="50800" dist="38100" dir="5400000" algn="t"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lIns="295006" tIns="147501" rIns="295006" bIns="147501" anchor="ctr"/>
          <a:lstStyle/>
          <a:p>
            <a:pPr algn="ctr" fontAlgn="auto">
              <a:spcBef>
                <a:spcPts val="0"/>
              </a:spcBef>
              <a:spcAft>
                <a:spcPts val="0"/>
              </a:spcAft>
              <a:defRPr/>
            </a:pPr>
            <a:r>
              <a:rPr lang="en-US" sz="7700" b="1" dirty="0" smtClean="0"/>
              <a:t>1</a:t>
            </a:r>
            <a:endParaRPr lang="en-US" sz="7700" b="1" dirty="0"/>
          </a:p>
        </p:txBody>
      </p:sp>
      <p:grpSp>
        <p:nvGrpSpPr>
          <p:cNvPr id="50" name="Group 49"/>
          <p:cNvGrpSpPr/>
          <p:nvPr/>
        </p:nvGrpSpPr>
        <p:grpSpPr>
          <a:xfrm>
            <a:off x="698769" y="7841826"/>
            <a:ext cx="15279418" cy="5587603"/>
            <a:chOff x="698769" y="7841826"/>
            <a:chExt cx="15279418" cy="5587603"/>
          </a:xfrm>
        </p:grpSpPr>
        <p:grpSp>
          <p:nvGrpSpPr>
            <p:cNvPr id="85" name="Group 84"/>
            <p:cNvGrpSpPr/>
            <p:nvPr/>
          </p:nvGrpSpPr>
          <p:grpSpPr>
            <a:xfrm>
              <a:off x="698769" y="7841826"/>
              <a:ext cx="7862602" cy="5276896"/>
              <a:chOff x="152400" y="1905000"/>
              <a:chExt cx="2572226" cy="1692116"/>
            </a:xfrm>
          </p:grpSpPr>
          <p:pic>
            <p:nvPicPr>
              <p:cNvPr id="1026" name="Picture 2"/>
              <p:cNvPicPr>
                <a:picLocks noChangeAspect="1" noChangeArrowheads="1"/>
              </p:cNvPicPr>
              <p:nvPr/>
            </p:nvPicPr>
            <p:blipFill>
              <a:blip r:embed="rId7" cstate="print"/>
              <a:srcRect/>
              <a:stretch>
                <a:fillRect/>
              </a:stretch>
            </p:blipFill>
            <p:spPr bwMode="auto">
              <a:xfrm>
                <a:off x="152400" y="1905000"/>
                <a:ext cx="2572226" cy="1692116"/>
              </a:xfrm>
              <a:prstGeom prst="rect">
                <a:avLst/>
              </a:prstGeom>
              <a:noFill/>
              <a:ln w="9525">
                <a:noFill/>
                <a:miter lim="800000"/>
                <a:headEnd/>
                <a:tailEnd/>
              </a:ln>
              <a:effectLst/>
            </p:spPr>
          </p:pic>
          <p:grpSp>
            <p:nvGrpSpPr>
              <p:cNvPr id="80" name="Group 79"/>
              <p:cNvGrpSpPr/>
              <p:nvPr/>
            </p:nvGrpSpPr>
            <p:grpSpPr>
              <a:xfrm>
                <a:off x="228600" y="2590800"/>
                <a:ext cx="1372394" cy="914400"/>
                <a:chOff x="228600" y="2590800"/>
                <a:chExt cx="1372394" cy="914400"/>
              </a:xfrm>
            </p:grpSpPr>
            <p:cxnSp>
              <p:nvCxnSpPr>
                <p:cNvPr id="45" name="Straight Connector 44"/>
                <p:cNvCxnSpPr/>
                <p:nvPr/>
              </p:nvCxnSpPr>
              <p:spPr>
                <a:xfrm rot="5400000">
                  <a:off x="1143397" y="3047603"/>
                  <a:ext cx="914400" cy="794"/>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228600" y="2590800"/>
                  <a:ext cx="1371600" cy="1588"/>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grpSp>
        <p:graphicFrame>
          <p:nvGraphicFramePr>
            <p:cNvPr id="49" name="Chart 48"/>
            <p:cNvGraphicFramePr/>
            <p:nvPr/>
          </p:nvGraphicFramePr>
          <p:xfrm>
            <a:off x="11863387" y="7950200"/>
            <a:ext cx="4114800" cy="403860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48" name="Chart 47"/>
            <p:cNvGraphicFramePr/>
            <p:nvPr/>
          </p:nvGraphicFramePr>
          <p:xfrm>
            <a:off x="8662987" y="7950200"/>
            <a:ext cx="4114800" cy="4114800"/>
          </p:xfrm>
          <a:graphic>
            <a:graphicData uri="http://schemas.openxmlformats.org/drawingml/2006/chart">
              <c:chart xmlns:c="http://schemas.openxmlformats.org/drawingml/2006/chart" xmlns:r="http://schemas.openxmlformats.org/officeDocument/2006/relationships" r:id="rId9"/>
            </a:graphicData>
          </a:graphic>
        </p:graphicFrame>
        <p:sp>
          <p:nvSpPr>
            <p:cNvPr id="52" name="Rectangle 51"/>
            <p:cNvSpPr/>
            <p:nvPr/>
          </p:nvSpPr>
          <p:spPr bwMode="auto">
            <a:xfrm>
              <a:off x="8385224" y="12594449"/>
              <a:ext cx="6754763" cy="698271"/>
            </a:xfrm>
            <a:prstGeom prst="rect">
              <a:avLst/>
            </a:prstGeom>
          </p:spPr>
          <p:txBody>
            <a:bodyPr wrap="square" lIns="20957" tIns="10479" rIns="20957" bIns="10479">
              <a:spAutoFit/>
            </a:bodyPr>
            <a:lstStyle/>
            <a:p>
              <a:pPr algn="ctr" fontAlgn="auto">
                <a:spcBef>
                  <a:spcPts val="0"/>
                </a:spcBef>
                <a:spcAft>
                  <a:spcPts val="0"/>
                </a:spcAft>
                <a:defRPr/>
              </a:pPr>
              <a:r>
                <a:rPr lang="en-GB" sz="2200" dirty="0" smtClean="0">
                  <a:solidFill>
                    <a:schemeClr val="accent1">
                      <a:lumMod val="50000"/>
                    </a:schemeClr>
                  </a:solidFill>
                  <a:latin typeface="+mn-lt"/>
                </a:rPr>
                <a:t>Mobile Cellular Subscriptions</a:t>
              </a:r>
              <a:br>
                <a:rPr lang="en-GB" sz="2200" dirty="0" smtClean="0">
                  <a:solidFill>
                    <a:schemeClr val="accent1">
                      <a:lumMod val="50000"/>
                    </a:schemeClr>
                  </a:solidFill>
                  <a:latin typeface="+mn-lt"/>
                </a:rPr>
              </a:br>
              <a:r>
                <a:rPr lang="en-GB" sz="2200" dirty="0" smtClean="0">
                  <a:solidFill>
                    <a:schemeClr val="accent1">
                      <a:lumMod val="50000"/>
                    </a:schemeClr>
                  </a:solidFill>
                  <a:latin typeface="+mn-lt"/>
                </a:rPr>
                <a:t>(International Telecommunication Union, 2009) </a:t>
              </a:r>
              <a:endParaRPr lang="en-US" sz="2200" dirty="0" smtClean="0">
                <a:solidFill>
                  <a:schemeClr val="accent1">
                    <a:lumMod val="50000"/>
                  </a:schemeClr>
                </a:solidFill>
                <a:latin typeface="+mn-lt"/>
              </a:endParaRPr>
            </a:p>
          </p:txBody>
        </p:sp>
        <p:sp>
          <p:nvSpPr>
            <p:cNvPr id="81" name="Rectangle 80"/>
            <p:cNvSpPr/>
            <p:nvPr/>
          </p:nvSpPr>
          <p:spPr bwMode="auto">
            <a:xfrm>
              <a:off x="931692" y="13069711"/>
              <a:ext cx="7453532" cy="359718"/>
            </a:xfrm>
            <a:prstGeom prst="rect">
              <a:avLst/>
            </a:prstGeom>
          </p:spPr>
          <p:txBody>
            <a:bodyPr wrap="square" lIns="20957" tIns="10479" rIns="20957" bIns="10479">
              <a:spAutoFit/>
            </a:bodyPr>
            <a:lstStyle/>
            <a:p>
              <a:pPr algn="ctr" fontAlgn="auto">
                <a:spcBef>
                  <a:spcPts val="0"/>
                </a:spcBef>
                <a:spcAft>
                  <a:spcPts val="0"/>
                </a:spcAft>
                <a:defRPr/>
              </a:pPr>
              <a:r>
                <a:rPr lang="en-US" sz="2200" dirty="0" smtClean="0">
                  <a:solidFill>
                    <a:schemeClr val="accent1">
                      <a:lumMod val="50000"/>
                    </a:schemeClr>
                  </a:solidFill>
                  <a:latin typeface="+mn-lt"/>
                </a:rPr>
                <a:t>(UN Population Division, 2006</a:t>
              </a:r>
              <a:r>
                <a:rPr lang="en-GB" sz="2200" dirty="0" smtClean="0">
                  <a:solidFill>
                    <a:schemeClr val="accent1">
                      <a:lumMod val="50000"/>
                    </a:schemeClr>
                  </a:solidFill>
                  <a:latin typeface="+mn-lt"/>
                </a:rPr>
                <a:t>)</a:t>
              </a:r>
              <a:endParaRPr lang="en-US" sz="2200" dirty="0" smtClean="0">
                <a:solidFill>
                  <a:schemeClr val="accent1">
                    <a:lumMod val="50000"/>
                  </a:schemeClr>
                </a:solidFill>
                <a:latin typeface="+mn-lt"/>
              </a:endParaRPr>
            </a:p>
          </p:txBody>
        </p:sp>
      </p:grpSp>
      <p:pic>
        <p:nvPicPr>
          <p:cNvPr id="1027" name="Picture 3"/>
          <p:cNvPicPr>
            <a:picLocks noChangeAspect="1" noChangeArrowheads="1"/>
          </p:cNvPicPr>
          <p:nvPr/>
        </p:nvPicPr>
        <p:blipFill>
          <a:blip r:embed="rId10" cstate="print"/>
          <a:srcRect/>
          <a:stretch>
            <a:fillRect/>
          </a:stretch>
        </p:blipFill>
        <p:spPr bwMode="auto">
          <a:xfrm>
            <a:off x="931693" y="14970765"/>
            <a:ext cx="9447936" cy="6077416"/>
          </a:xfrm>
          <a:prstGeom prst="rect">
            <a:avLst/>
          </a:prstGeom>
          <a:noFill/>
          <a:ln w="9525">
            <a:noFill/>
            <a:miter lim="800000"/>
            <a:headEnd/>
            <a:tailEnd/>
          </a:ln>
          <a:effectLst/>
        </p:spPr>
      </p:pic>
      <p:sp>
        <p:nvSpPr>
          <p:cNvPr id="41" name="Rectangle 40"/>
          <p:cNvSpPr/>
          <p:nvPr/>
        </p:nvSpPr>
        <p:spPr bwMode="auto">
          <a:xfrm>
            <a:off x="1397537" y="6178410"/>
            <a:ext cx="13742450" cy="1988826"/>
          </a:xfrm>
          <a:prstGeom prst="rect">
            <a:avLst/>
          </a:prstGeom>
        </p:spPr>
        <p:txBody>
          <a:bodyPr wrap="square" lIns="64589" tIns="32296" rIns="64589" bIns="32296">
            <a:spAutoFit/>
          </a:bodyPr>
          <a:lstStyle/>
          <a:p>
            <a:pPr fontAlgn="auto">
              <a:spcBef>
                <a:spcPts val="0"/>
              </a:spcBef>
              <a:spcAft>
                <a:spcPts val="0"/>
              </a:spcAft>
              <a:defRPr/>
            </a:pPr>
            <a:r>
              <a:rPr lang="en-GB" sz="2500" dirty="0" smtClean="0">
                <a:solidFill>
                  <a:schemeClr val="accent1">
                    <a:lumMod val="50000"/>
                  </a:schemeClr>
                </a:solidFill>
                <a:latin typeface="+mn-lt"/>
              </a:rPr>
              <a:t>There were 4 billion mobile cellular subscriptions globally by the end of 2008 (International Telecommunication Union 2009), whilst the world population was 6.7 billion in 2008 and 80% of them lived in developing countries (Population Reference Bureau 2008). Besides, by the end of 2007 the developing world presented 64% of the global mobile subscriptions (International Telecommunication Union 2009).</a:t>
            </a:r>
            <a:endParaRPr lang="en-US" sz="2500" dirty="0" smtClean="0">
              <a:solidFill>
                <a:schemeClr val="accent1">
                  <a:lumMod val="50000"/>
                </a:schemeClr>
              </a:solidFill>
              <a:latin typeface="+mn-lt"/>
            </a:endParaRPr>
          </a:p>
        </p:txBody>
      </p:sp>
      <p:sp>
        <p:nvSpPr>
          <p:cNvPr id="44" name="Rectangle 43"/>
          <p:cNvSpPr/>
          <p:nvPr/>
        </p:nvSpPr>
        <p:spPr bwMode="auto">
          <a:xfrm>
            <a:off x="1397537" y="13544975"/>
            <a:ext cx="13742450" cy="1604106"/>
          </a:xfrm>
          <a:prstGeom prst="rect">
            <a:avLst/>
          </a:prstGeom>
        </p:spPr>
        <p:txBody>
          <a:bodyPr wrap="square" lIns="64589" tIns="32296" rIns="64589" bIns="32296">
            <a:spAutoFit/>
          </a:bodyPr>
          <a:lstStyle/>
          <a:p>
            <a:pPr fontAlgn="auto">
              <a:spcBef>
                <a:spcPts val="0"/>
              </a:spcBef>
              <a:spcAft>
                <a:spcPts val="0"/>
              </a:spcAft>
              <a:defRPr/>
            </a:pPr>
            <a:r>
              <a:rPr lang="en-GB" sz="2500" dirty="0" smtClean="0">
                <a:solidFill>
                  <a:schemeClr val="accent1">
                    <a:lumMod val="50000"/>
                  </a:schemeClr>
                </a:solidFill>
                <a:latin typeface="+mn-lt"/>
              </a:rPr>
              <a:t>Although mobile Web usage was still </a:t>
            </a:r>
            <a:r>
              <a:rPr lang="en-GB" sz="2500" dirty="0" smtClean="0">
                <a:solidFill>
                  <a:schemeClr val="accent1">
                    <a:lumMod val="50000"/>
                  </a:schemeClr>
                </a:solidFill>
                <a:latin typeface="+mn-lt"/>
              </a:rPr>
              <a:t>less than </a:t>
            </a:r>
            <a:r>
              <a:rPr lang="en-GB" sz="2500" dirty="0" smtClean="0">
                <a:solidFill>
                  <a:schemeClr val="accent1">
                    <a:lumMod val="50000"/>
                  </a:schemeClr>
                </a:solidFill>
                <a:latin typeface="+mn-lt"/>
              </a:rPr>
              <a:t>1.5% of all Web traffic, since 2008 there has been tremendous global growth in Web page views from mobile devices. Most of them came from developed countries. But Africa, which is mainly considered as the developing world, has shown impressive increase (</a:t>
            </a:r>
            <a:r>
              <a:rPr lang="en-GB" sz="2500" dirty="0" err="1" smtClean="0">
                <a:solidFill>
                  <a:schemeClr val="accent1">
                    <a:lumMod val="50000"/>
                  </a:schemeClr>
                </a:solidFill>
                <a:latin typeface="+mn-lt"/>
              </a:rPr>
              <a:t>Qu</a:t>
            </a:r>
            <a:r>
              <a:rPr lang="el-GR" sz="2500" dirty="0" smtClean="0">
                <a:solidFill>
                  <a:schemeClr val="accent1">
                    <a:lumMod val="50000"/>
                  </a:schemeClr>
                </a:solidFill>
                <a:latin typeface="+mn-lt"/>
              </a:rPr>
              <a:t>α</a:t>
            </a:r>
            <a:r>
              <a:rPr lang="en-GB" sz="2500" dirty="0" err="1" smtClean="0">
                <a:solidFill>
                  <a:schemeClr val="accent1">
                    <a:lumMod val="50000"/>
                  </a:schemeClr>
                </a:solidFill>
                <a:latin typeface="+mn-lt"/>
              </a:rPr>
              <a:t>ntcast</a:t>
            </a:r>
            <a:r>
              <a:rPr lang="en-GB" sz="2500" dirty="0" smtClean="0">
                <a:solidFill>
                  <a:schemeClr val="accent1">
                    <a:lumMod val="50000"/>
                  </a:schemeClr>
                </a:solidFill>
                <a:latin typeface="+mn-lt"/>
              </a:rPr>
              <a:t> 2010). </a:t>
            </a:r>
            <a:endParaRPr lang="en-US" sz="3100" dirty="0" smtClean="0">
              <a:solidFill>
                <a:schemeClr val="accent1">
                  <a:lumMod val="50000"/>
                </a:schemeClr>
              </a:solidFill>
              <a:latin typeface="+mn-lt"/>
            </a:endParaRPr>
          </a:p>
        </p:txBody>
      </p:sp>
      <p:sp>
        <p:nvSpPr>
          <p:cNvPr id="46" name="Rectangle 45"/>
          <p:cNvSpPr/>
          <p:nvPr/>
        </p:nvSpPr>
        <p:spPr bwMode="auto">
          <a:xfrm>
            <a:off x="16770447" y="6178410"/>
            <a:ext cx="13043682" cy="1219385"/>
          </a:xfrm>
          <a:prstGeom prst="rect">
            <a:avLst/>
          </a:prstGeom>
        </p:spPr>
        <p:txBody>
          <a:bodyPr wrap="square" lIns="64589" tIns="32296" rIns="64589" bIns="32296">
            <a:spAutoFit/>
          </a:bodyPr>
          <a:lstStyle/>
          <a:p>
            <a:pPr fontAlgn="auto">
              <a:spcBef>
                <a:spcPts val="0"/>
              </a:spcBef>
              <a:spcAft>
                <a:spcPts val="0"/>
              </a:spcAft>
              <a:defRPr/>
            </a:pPr>
            <a:r>
              <a:rPr lang="en-GB" sz="2500" dirty="0" smtClean="0">
                <a:solidFill>
                  <a:schemeClr val="accent1">
                    <a:lumMod val="50000"/>
                  </a:schemeClr>
                </a:solidFill>
                <a:latin typeface="+mn-lt"/>
              </a:rPr>
              <a:t>A framework is proposed to measure the impact of mobile Web in developing countries. It is adopted from the three –stage framework in the evolution towards an information society  as discussed in International Telecommunication Union 2009.</a:t>
            </a:r>
            <a:endParaRPr lang="en-US" sz="2500" dirty="0" smtClean="0">
              <a:solidFill>
                <a:schemeClr val="accent1">
                  <a:lumMod val="50000"/>
                </a:schemeClr>
              </a:solidFill>
              <a:latin typeface="+mn-lt"/>
            </a:endParaRPr>
          </a:p>
        </p:txBody>
      </p:sp>
      <p:sp>
        <p:nvSpPr>
          <p:cNvPr id="47" name="Rectangle 46"/>
          <p:cNvSpPr/>
          <p:nvPr/>
        </p:nvSpPr>
        <p:spPr bwMode="auto">
          <a:xfrm>
            <a:off x="16770447" y="12832081"/>
            <a:ext cx="13043682" cy="1601687"/>
          </a:xfrm>
          <a:prstGeom prst="rect">
            <a:avLst/>
          </a:prstGeom>
        </p:spPr>
        <p:txBody>
          <a:bodyPr wrap="square" lIns="64589" tIns="32296" rIns="64589" bIns="32296">
            <a:spAutoFit/>
          </a:bodyPr>
          <a:lstStyle/>
          <a:p>
            <a:pPr fontAlgn="auto">
              <a:spcBef>
                <a:spcPts val="0"/>
              </a:spcBef>
              <a:spcAft>
                <a:spcPts val="0"/>
              </a:spcAft>
              <a:defRPr/>
            </a:pPr>
            <a:r>
              <a:rPr lang="en-GB" sz="2500" dirty="0" smtClean="0">
                <a:solidFill>
                  <a:schemeClr val="accent1">
                    <a:lumMod val="50000"/>
                  </a:schemeClr>
                </a:solidFill>
                <a:latin typeface="+mn-lt"/>
              </a:rPr>
              <a:t>The framework will guide case studies, which will be conducted in Nairobi (Kenya) and Riau Archipelago (Indonesia). The data will be collected using document analysis, focus group, semi structured interview, observation, questionnaire, user’s activity log, and tracked mobile Web applications. It will measure indicators as listed in the following table.</a:t>
            </a:r>
          </a:p>
        </p:txBody>
      </p:sp>
      <p:graphicFrame>
        <p:nvGraphicFramePr>
          <p:cNvPr id="54" name="Table 53"/>
          <p:cNvGraphicFramePr>
            <a:graphicFrameLocks noGrp="1"/>
          </p:cNvGraphicFramePr>
          <p:nvPr/>
        </p:nvGraphicFramePr>
        <p:xfrm>
          <a:off x="16304602" y="14495500"/>
          <a:ext cx="13509527" cy="6062204"/>
        </p:xfrm>
        <a:graphic>
          <a:graphicData uri="http://schemas.openxmlformats.org/drawingml/2006/table">
            <a:tbl>
              <a:tblPr>
                <a:tableStyleId>{3C2FFA5D-87B4-456A-9821-1D502468CF0F}</a:tableStyleId>
              </a:tblPr>
              <a:tblGrid>
                <a:gridCol w="3805798"/>
                <a:gridCol w="5118135"/>
                <a:gridCol w="4585594"/>
              </a:tblGrid>
              <a:tr h="417657">
                <a:tc gridSpan="3">
                  <a:txBody>
                    <a:bodyPr/>
                    <a:lstStyle/>
                    <a:p>
                      <a:pPr algn="ctr">
                        <a:lnSpc>
                          <a:spcPct val="115000"/>
                        </a:lnSpc>
                        <a:spcAft>
                          <a:spcPts val="0"/>
                        </a:spcAft>
                      </a:pPr>
                      <a:r>
                        <a:rPr lang="en-GB" sz="2500" b="1" dirty="0" smtClean="0">
                          <a:solidFill>
                            <a:schemeClr val="accent1">
                              <a:lumMod val="50000"/>
                            </a:schemeClr>
                          </a:solidFill>
                        </a:rPr>
                        <a:t>Mobile Web </a:t>
                      </a:r>
                      <a:r>
                        <a:rPr lang="en-GB" sz="2500" b="1" dirty="0">
                          <a:solidFill>
                            <a:schemeClr val="accent1">
                              <a:lumMod val="50000"/>
                            </a:schemeClr>
                          </a:solidFill>
                        </a:rPr>
                        <a:t>Impact</a:t>
                      </a:r>
                      <a:endParaRPr lang="en-GB" sz="2500" b="1" dirty="0">
                        <a:solidFill>
                          <a:schemeClr val="accent1">
                            <a:lumMod val="50000"/>
                          </a:schemeClr>
                        </a:solidFill>
                        <a:latin typeface="Calibri"/>
                        <a:ea typeface="Times New Roman"/>
                        <a:cs typeface="Times New Roman"/>
                      </a:endParaRPr>
                    </a:p>
                  </a:txBody>
                  <a:tcPr marL="191495" marR="191495" marT="0" marB="0"/>
                </a:tc>
                <a:tc hMerge="1">
                  <a:txBody>
                    <a:bodyPr/>
                    <a:lstStyle/>
                    <a:p>
                      <a:endParaRPr lang="en-GB"/>
                    </a:p>
                  </a:txBody>
                  <a:tcPr/>
                </a:tc>
                <a:tc hMerge="1">
                  <a:txBody>
                    <a:bodyPr/>
                    <a:lstStyle/>
                    <a:p>
                      <a:endParaRPr lang="en-GB"/>
                    </a:p>
                  </a:txBody>
                  <a:tcPr/>
                </a:tc>
              </a:tr>
              <a:tr h="411697">
                <a:tc>
                  <a:txBody>
                    <a:bodyPr/>
                    <a:lstStyle/>
                    <a:p>
                      <a:pPr algn="ctr">
                        <a:lnSpc>
                          <a:spcPct val="115000"/>
                        </a:lnSpc>
                        <a:spcAft>
                          <a:spcPts val="0"/>
                        </a:spcAft>
                      </a:pPr>
                      <a:r>
                        <a:rPr lang="en-GB" sz="2500" b="1" dirty="0">
                          <a:solidFill>
                            <a:schemeClr val="accent1">
                              <a:lumMod val="50000"/>
                            </a:schemeClr>
                          </a:solidFill>
                        </a:rPr>
                        <a:t>Sub Components</a:t>
                      </a:r>
                      <a:endParaRPr lang="en-GB" sz="2500" b="1" dirty="0">
                        <a:solidFill>
                          <a:schemeClr val="accent1">
                            <a:lumMod val="50000"/>
                          </a:schemeClr>
                        </a:solidFill>
                        <a:latin typeface="+mn-lt"/>
                        <a:ea typeface="Times New Roman"/>
                        <a:cs typeface="Times New Roman"/>
                      </a:endParaRPr>
                    </a:p>
                  </a:txBody>
                  <a:tcPr marL="191495" marR="191495" marT="0" marB="0"/>
                </a:tc>
                <a:tc>
                  <a:txBody>
                    <a:bodyPr/>
                    <a:lstStyle/>
                    <a:p>
                      <a:pPr algn="ctr">
                        <a:lnSpc>
                          <a:spcPct val="115000"/>
                        </a:lnSpc>
                        <a:spcAft>
                          <a:spcPts val="0"/>
                        </a:spcAft>
                      </a:pPr>
                      <a:r>
                        <a:rPr lang="en-GB" sz="2500" b="1" dirty="0">
                          <a:solidFill>
                            <a:schemeClr val="accent1">
                              <a:lumMod val="50000"/>
                            </a:schemeClr>
                          </a:solidFill>
                        </a:rPr>
                        <a:t>Proposed Indicators</a:t>
                      </a:r>
                      <a:endParaRPr lang="en-GB" sz="2500" b="1" dirty="0">
                        <a:solidFill>
                          <a:schemeClr val="accent1">
                            <a:lumMod val="50000"/>
                          </a:schemeClr>
                        </a:solidFill>
                        <a:latin typeface="+mn-lt"/>
                        <a:ea typeface="Times New Roman"/>
                        <a:cs typeface="Times New Roman"/>
                      </a:endParaRPr>
                    </a:p>
                  </a:txBody>
                  <a:tcPr marL="191495" marR="191495" marT="0" marB="0"/>
                </a:tc>
                <a:tc>
                  <a:txBody>
                    <a:bodyPr/>
                    <a:lstStyle/>
                    <a:p>
                      <a:pPr algn="ctr">
                        <a:lnSpc>
                          <a:spcPct val="115000"/>
                        </a:lnSpc>
                        <a:spcAft>
                          <a:spcPts val="0"/>
                        </a:spcAft>
                      </a:pPr>
                      <a:r>
                        <a:rPr lang="en-GB" sz="2500" b="1" dirty="0" smtClean="0">
                          <a:solidFill>
                            <a:schemeClr val="accent1">
                              <a:lumMod val="50000"/>
                            </a:schemeClr>
                          </a:solidFill>
                        </a:rPr>
                        <a:t>Mobile Web </a:t>
                      </a:r>
                      <a:r>
                        <a:rPr lang="en-GB" sz="2500" b="1" dirty="0">
                          <a:solidFill>
                            <a:schemeClr val="accent1">
                              <a:lumMod val="50000"/>
                            </a:schemeClr>
                          </a:solidFill>
                        </a:rPr>
                        <a:t>Stakeholders</a:t>
                      </a:r>
                      <a:endParaRPr lang="en-GB" sz="2500" b="1" dirty="0">
                        <a:solidFill>
                          <a:schemeClr val="accent1">
                            <a:lumMod val="50000"/>
                          </a:schemeClr>
                        </a:solidFill>
                        <a:latin typeface="+mn-lt"/>
                        <a:ea typeface="Times New Roman"/>
                        <a:cs typeface="Times New Roman"/>
                      </a:endParaRPr>
                    </a:p>
                  </a:txBody>
                  <a:tcPr marL="191495" marR="191495" marT="0" marB="0"/>
                </a:tc>
              </a:tr>
              <a:tr h="360211">
                <a:tc rowSpan="7">
                  <a:txBody>
                    <a:bodyPr/>
                    <a:lstStyle/>
                    <a:p>
                      <a:pPr algn="l">
                        <a:lnSpc>
                          <a:spcPct val="115000"/>
                        </a:lnSpc>
                        <a:spcAft>
                          <a:spcPts val="0"/>
                        </a:spcAft>
                      </a:pPr>
                      <a:r>
                        <a:rPr lang="en-GB" sz="2200" dirty="0">
                          <a:solidFill>
                            <a:schemeClr val="accent1">
                              <a:lumMod val="50000"/>
                            </a:schemeClr>
                          </a:solidFill>
                        </a:rPr>
                        <a:t>Indirect </a:t>
                      </a:r>
                      <a:br>
                        <a:rPr lang="en-GB" sz="2200" dirty="0">
                          <a:solidFill>
                            <a:schemeClr val="accent1">
                              <a:lumMod val="50000"/>
                            </a:schemeClr>
                          </a:solidFill>
                        </a:rPr>
                      </a:br>
                      <a:r>
                        <a:rPr lang="en-GB" sz="2200" dirty="0">
                          <a:solidFill>
                            <a:schemeClr val="accent1">
                              <a:lumMod val="50000"/>
                            </a:schemeClr>
                          </a:solidFill>
                        </a:rPr>
                        <a:t>(social of micro level case) and intangible benefits</a:t>
                      </a:r>
                      <a:endParaRPr lang="en-GB" sz="2200" dirty="0">
                        <a:solidFill>
                          <a:schemeClr val="accent1">
                            <a:lumMod val="50000"/>
                          </a:schemeClr>
                        </a:solidFill>
                        <a:latin typeface="+mn-lt"/>
                        <a:ea typeface="Times New Roman"/>
                        <a:cs typeface="Times New Roman"/>
                      </a:endParaRPr>
                    </a:p>
                  </a:txBody>
                  <a:tcPr marL="191495" marR="191495" marT="0" marB="0"/>
                </a:tc>
                <a:tc>
                  <a:txBody>
                    <a:bodyPr/>
                    <a:lstStyle/>
                    <a:p>
                      <a:pPr algn="l">
                        <a:lnSpc>
                          <a:spcPct val="115000"/>
                        </a:lnSpc>
                        <a:spcAft>
                          <a:spcPts val="0"/>
                        </a:spcAft>
                      </a:pPr>
                      <a:r>
                        <a:rPr lang="en-GB" sz="2200" dirty="0">
                          <a:solidFill>
                            <a:schemeClr val="accent1">
                              <a:lumMod val="50000"/>
                            </a:schemeClr>
                          </a:solidFill>
                        </a:rPr>
                        <a:t>Job offer or customer increase</a:t>
                      </a:r>
                      <a:endParaRPr lang="en-GB" sz="2200" dirty="0">
                        <a:solidFill>
                          <a:schemeClr val="accent1">
                            <a:lumMod val="50000"/>
                          </a:schemeClr>
                        </a:solidFill>
                        <a:latin typeface="+mn-lt"/>
                        <a:ea typeface="Times New Roman"/>
                        <a:cs typeface="Times New Roman"/>
                      </a:endParaRPr>
                    </a:p>
                  </a:txBody>
                  <a:tcPr marL="191495" marR="191495" marT="0" marB="0"/>
                </a:tc>
                <a:tc rowSpan="7">
                  <a:txBody>
                    <a:bodyPr/>
                    <a:lstStyle/>
                    <a:p>
                      <a:pPr algn="l">
                        <a:lnSpc>
                          <a:spcPct val="115000"/>
                        </a:lnSpc>
                        <a:spcAft>
                          <a:spcPts val="0"/>
                        </a:spcAft>
                      </a:pPr>
                      <a:r>
                        <a:rPr lang="en-GB" sz="2200" dirty="0">
                          <a:solidFill>
                            <a:schemeClr val="accent1">
                              <a:lumMod val="50000"/>
                            </a:schemeClr>
                          </a:solidFill>
                        </a:rPr>
                        <a:t>Users,</a:t>
                      </a:r>
                    </a:p>
                    <a:p>
                      <a:pPr algn="l">
                        <a:lnSpc>
                          <a:spcPct val="115000"/>
                        </a:lnSpc>
                        <a:spcAft>
                          <a:spcPts val="0"/>
                        </a:spcAft>
                      </a:pPr>
                      <a:r>
                        <a:rPr lang="en-GB" sz="2200" dirty="0">
                          <a:solidFill>
                            <a:schemeClr val="accent1">
                              <a:lumMod val="50000"/>
                            </a:schemeClr>
                          </a:solidFill>
                        </a:rPr>
                        <a:t>NGO/Grassroots Organisations,</a:t>
                      </a:r>
                    </a:p>
                    <a:p>
                      <a:pPr algn="l">
                        <a:lnSpc>
                          <a:spcPct val="115000"/>
                        </a:lnSpc>
                        <a:spcAft>
                          <a:spcPts val="0"/>
                        </a:spcAft>
                      </a:pPr>
                      <a:r>
                        <a:rPr lang="en-GB" sz="2200" dirty="0">
                          <a:solidFill>
                            <a:schemeClr val="accent1">
                              <a:lumMod val="50000"/>
                            </a:schemeClr>
                          </a:solidFill>
                        </a:rPr>
                        <a:t>Donors,</a:t>
                      </a:r>
                    </a:p>
                    <a:p>
                      <a:pPr algn="l">
                        <a:lnSpc>
                          <a:spcPct val="115000"/>
                        </a:lnSpc>
                        <a:spcAft>
                          <a:spcPts val="0"/>
                        </a:spcAft>
                      </a:pPr>
                      <a:r>
                        <a:rPr lang="en-GB" sz="2200" dirty="0">
                          <a:solidFill>
                            <a:schemeClr val="accent1">
                              <a:lumMod val="50000"/>
                            </a:schemeClr>
                          </a:solidFill>
                        </a:rPr>
                        <a:t>Governments</a:t>
                      </a:r>
                      <a:endParaRPr lang="en-GB" sz="2200" dirty="0">
                        <a:solidFill>
                          <a:schemeClr val="accent1">
                            <a:lumMod val="50000"/>
                          </a:schemeClr>
                        </a:solidFill>
                        <a:latin typeface="+mn-lt"/>
                        <a:ea typeface="Times New Roman"/>
                        <a:cs typeface="Times New Roman"/>
                      </a:endParaRPr>
                    </a:p>
                  </a:txBody>
                  <a:tcPr marL="191495" marR="191495" marT="0" marB="0"/>
                </a:tc>
              </a:tr>
              <a:tr h="360211">
                <a:tc vMerge="1">
                  <a:txBody>
                    <a:bodyPr/>
                    <a:lstStyle/>
                    <a:p>
                      <a:endParaRPr lang="en-GB"/>
                    </a:p>
                  </a:txBody>
                  <a:tcPr/>
                </a:tc>
                <a:tc>
                  <a:txBody>
                    <a:bodyPr/>
                    <a:lstStyle/>
                    <a:p>
                      <a:pPr algn="l">
                        <a:lnSpc>
                          <a:spcPct val="115000"/>
                        </a:lnSpc>
                        <a:spcAft>
                          <a:spcPts val="0"/>
                        </a:spcAft>
                      </a:pPr>
                      <a:r>
                        <a:rPr lang="en-GB" sz="2200" dirty="0">
                          <a:solidFill>
                            <a:schemeClr val="accent1">
                              <a:lumMod val="50000"/>
                            </a:schemeClr>
                          </a:solidFill>
                        </a:rPr>
                        <a:t>Productivity rise</a:t>
                      </a:r>
                      <a:endParaRPr lang="en-GB" sz="2200" dirty="0">
                        <a:solidFill>
                          <a:schemeClr val="accent1">
                            <a:lumMod val="50000"/>
                          </a:schemeClr>
                        </a:solidFill>
                        <a:latin typeface="+mn-lt"/>
                        <a:ea typeface="Times New Roman"/>
                        <a:cs typeface="Times New Roman"/>
                      </a:endParaRPr>
                    </a:p>
                  </a:txBody>
                  <a:tcPr marL="191495" marR="191495" marT="0" marB="0"/>
                </a:tc>
                <a:tc vMerge="1">
                  <a:txBody>
                    <a:bodyPr/>
                    <a:lstStyle/>
                    <a:p>
                      <a:endParaRPr lang="en-GB"/>
                    </a:p>
                  </a:txBody>
                  <a:tcPr/>
                </a:tc>
              </a:tr>
              <a:tr h="360211">
                <a:tc vMerge="1">
                  <a:txBody>
                    <a:bodyPr/>
                    <a:lstStyle/>
                    <a:p>
                      <a:endParaRPr lang="en-GB"/>
                    </a:p>
                  </a:txBody>
                  <a:tcPr/>
                </a:tc>
                <a:tc>
                  <a:txBody>
                    <a:bodyPr/>
                    <a:lstStyle/>
                    <a:p>
                      <a:pPr algn="l">
                        <a:lnSpc>
                          <a:spcPct val="115000"/>
                        </a:lnSpc>
                        <a:spcAft>
                          <a:spcPts val="0"/>
                        </a:spcAft>
                      </a:pPr>
                      <a:r>
                        <a:rPr lang="en-GB" sz="2200" dirty="0">
                          <a:solidFill>
                            <a:schemeClr val="accent1">
                              <a:lumMod val="50000"/>
                            </a:schemeClr>
                          </a:solidFill>
                        </a:rPr>
                        <a:t>Income growth</a:t>
                      </a:r>
                      <a:endParaRPr lang="en-GB" sz="2200" dirty="0">
                        <a:solidFill>
                          <a:schemeClr val="accent1">
                            <a:lumMod val="50000"/>
                          </a:schemeClr>
                        </a:solidFill>
                        <a:latin typeface="+mn-lt"/>
                        <a:ea typeface="Times New Roman"/>
                        <a:cs typeface="Times New Roman"/>
                      </a:endParaRPr>
                    </a:p>
                  </a:txBody>
                  <a:tcPr marL="191495" marR="191495" marT="0" marB="0"/>
                </a:tc>
                <a:tc vMerge="1">
                  <a:txBody>
                    <a:bodyPr/>
                    <a:lstStyle/>
                    <a:p>
                      <a:endParaRPr lang="en-GB"/>
                    </a:p>
                  </a:txBody>
                  <a:tcPr/>
                </a:tc>
              </a:tr>
              <a:tr h="360211">
                <a:tc vMerge="1">
                  <a:txBody>
                    <a:bodyPr/>
                    <a:lstStyle/>
                    <a:p>
                      <a:endParaRPr lang="en-GB"/>
                    </a:p>
                  </a:txBody>
                  <a:tcPr/>
                </a:tc>
                <a:tc>
                  <a:txBody>
                    <a:bodyPr/>
                    <a:lstStyle/>
                    <a:p>
                      <a:pPr algn="l">
                        <a:lnSpc>
                          <a:spcPct val="115000"/>
                        </a:lnSpc>
                        <a:spcAft>
                          <a:spcPts val="0"/>
                        </a:spcAft>
                      </a:pPr>
                      <a:r>
                        <a:rPr lang="en-GB" sz="2200" dirty="0">
                          <a:solidFill>
                            <a:schemeClr val="accent1">
                              <a:lumMod val="50000"/>
                            </a:schemeClr>
                          </a:solidFill>
                        </a:rPr>
                        <a:t>Time </a:t>
                      </a:r>
                      <a:r>
                        <a:rPr lang="en-GB" sz="2200" dirty="0" smtClean="0">
                          <a:solidFill>
                            <a:schemeClr val="accent1">
                              <a:lumMod val="50000"/>
                            </a:schemeClr>
                          </a:solidFill>
                        </a:rPr>
                        <a:t>saving</a:t>
                      </a:r>
                      <a:endParaRPr lang="en-GB" sz="2200" dirty="0">
                        <a:solidFill>
                          <a:schemeClr val="accent1">
                            <a:lumMod val="50000"/>
                          </a:schemeClr>
                        </a:solidFill>
                        <a:latin typeface="+mn-lt"/>
                        <a:ea typeface="Times New Roman"/>
                        <a:cs typeface="Times New Roman"/>
                      </a:endParaRPr>
                    </a:p>
                  </a:txBody>
                  <a:tcPr marL="191495" marR="191495" marT="0" marB="0"/>
                </a:tc>
                <a:tc vMerge="1">
                  <a:txBody>
                    <a:bodyPr/>
                    <a:lstStyle/>
                    <a:p>
                      <a:endParaRPr lang="en-GB"/>
                    </a:p>
                  </a:txBody>
                  <a:tcPr/>
                </a:tc>
              </a:tr>
              <a:tr h="360211">
                <a:tc vMerge="1">
                  <a:txBody>
                    <a:bodyPr/>
                    <a:lstStyle/>
                    <a:p>
                      <a:endParaRPr lang="en-GB"/>
                    </a:p>
                  </a:txBody>
                  <a:tcPr/>
                </a:tc>
                <a:tc>
                  <a:txBody>
                    <a:bodyPr/>
                    <a:lstStyle/>
                    <a:p>
                      <a:pPr algn="l">
                        <a:lnSpc>
                          <a:spcPct val="115000"/>
                        </a:lnSpc>
                        <a:spcAft>
                          <a:spcPts val="0"/>
                        </a:spcAft>
                      </a:pPr>
                      <a:r>
                        <a:rPr lang="en-GB" sz="2200" dirty="0">
                          <a:solidFill>
                            <a:schemeClr val="accent1">
                              <a:lumMod val="50000"/>
                            </a:schemeClr>
                          </a:solidFill>
                        </a:rPr>
                        <a:t>Better price of commodity</a:t>
                      </a:r>
                      <a:endParaRPr lang="en-GB" sz="2200" dirty="0">
                        <a:solidFill>
                          <a:schemeClr val="accent1">
                            <a:lumMod val="50000"/>
                          </a:schemeClr>
                        </a:solidFill>
                        <a:latin typeface="+mn-lt"/>
                        <a:ea typeface="Times New Roman"/>
                        <a:cs typeface="Times New Roman"/>
                      </a:endParaRPr>
                    </a:p>
                  </a:txBody>
                  <a:tcPr marL="191495" marR="191495" marT="0" marB="0"/>
                </a:tc>
                <a:tc vMerge="1">
                  <a:txBody>
                    <a:bodyPr/>
                    <a:lstStyle/>
                    <a:p>
                      <a:endParaRPr lang="en-GB"/>
                    </a:p>
                  </a:txBody>
                  <a:tcPr/>
                </a:tc>
              </a:tr>
              <a:tr h="404600">
                <a:tc vMerge="1">
                  <a:txBody>
                    <a:bodyPr/>
                    <a:lstStyle/>
                    <a:p>
                      <a:endParaRPr lang="en-GB"/>
                    </a:p>
                  </a:txBody>
                  <a:tcPr/>
                </a:tc>
                <a:tc>
                  <a:txBody>
                    <a:bodyPr/>
                    <a:lstStyle/>
                    <a:p>
                      <a:pPr algn="l">
                        <a:lnSpc>
                          <a:spcPct val="115000"/>
                        </a:lnSpc>
                        <a:spcAft>
                          <a:spcPts val="0"/>
                        </a:spcAft>
                      </a:pPr>
                      <a:r>
                        <a:rPr lang="en-GB" sz="2200" dirty="0">
                          <a:solidFill>
                            <a:schemeClr val="accent1">
                              <a:lumMod val="50000"/>
                            </a:schemeClr>
                          </a:solidFill>
                        </a:rPr>
                        <a:t>Reduction of travelling </a:t>
                      </a:r>
                      <a:endParaRPr lang="en-GB" sz="2200" dirty="0">
                        <a:solidFill>
                          <a:schemeClr val="accent1">
                            <a:lumMod val="50000"/>
                          </a:schemeClr>
                        </a:solidFill>
                        <a:latin typeface="+mn-lt"/>
                        <a:ea typeface="Times New Roman"/>
                        <a:cs typeface="Times New Roman"/>
                      </a:endParaRPr>
                    </a:p>
                  </a:txBody>
                  <a:tcPr marL="191495" marR="191495" marT="0" marB="0"/>
                </a:tc>
                <a:tc vMerge="1">
                  <a:txBody>
                    <a:bodyPr/>
                    <a:lstStyle/>
                    <a:p>
                      <a:endParaRPr lang="en-GB"/>
                    </a:p>
                  </a:txBody>
                  <a:tcPr/>
                </a:tc>
              </a:tr>
              <a:tr h="360211">
                <a:tc vMerge="1">
                  <a:txBody>
                    <a:bodyPr/>
                    <a:lstStyle/>
                    <a:p>
                      <a:endParaRPr lang="en-GB"/>
                    </a:p>
                  </a:txBody>
                  <a:tcPr/>
                </a:tc>
                <a:tc>
                  <a:txBody>
                    <a:bodyPr/>
                    <a:lstStyle/>
                    <a:p>
                      <a:pPr algn="l">
                        <a:lnSpc>
                          <a:spcPct val="115000"/>
                        </a:lnSpc>
                        <a:spcAft>
                          <a:spcPts val="0"/>
                        </a:spcAft>
                      </a:pPr>
                      <a:r>
                        <a:rPr lang="en-GB" sz="2200" dirty="0">
                          <a:solidFill>
                            <a:schemeClr val="accent1">
                              <a:lumMod val="50000"/>
                            </a:schemeClr>
                          </a:solidFill>
                        </a:rPr>
                        <a:t>Changes in business </a:t>
                      </a:r>
                      <a:r>
                        <a:rPr lang="en-GB" sz="2200" dirty="0" smtClean="0">
                          <a:solidFill>
                            <a:schemeClr val="accent1">
                              <a:lumMod val="50000"/>
                            </a:schemeClr>
                          </a:solidFill>
                        </a:rPr>
                        <a:t>process</a:t>
                      </a:r>
                      <a:endParaRPr lang="en-GB" sz="2200" dirty="0">
                        <a:solidFill>
                          <a:schemeClr val="accent1">
                            <a:lumMod val="50000"/>
                          </a:schemeClr>
                        </a:solidFill>
                        <a:latin typeface="+mn-lt"/>
                        <a:ea typeface="Times New Roman"/>
                        <a:cs typeface="Times New Roman"/>
                      </a:endParaRPr>
                    </a:p>
                  </a:txBody>
                  <a:tcPr marL="191495" marR="191495" marT="0" marB="0"/>
                </a:tc>
                <a:tc vMerge="1">
                  <a:txBody>
                    <a:bodyPr/>
                    <a:lstStyle/>
                    <a:p>
                      <a:endParaRPr lang="en-GB"/>
                    </a:p>
                  </a:txBody>
                  <a:tcPr/>
                </a:tc>
              </a:tr>
              <a:tr h="426710">
                <a:tc rowSpan="3">
                  <a:txBody>
                    <a:bodyPr/>
                    <a:lstStyle/>
                    <a:p>
                      <a:pPr algn="l">
                        <a:lnSpc>
                          <a:spcPct val="115000"/>
                        </a:lnSpc>
                        <a:spcAft>
                          <a:spcPts val="0"/>
                        </a:spcAft>
                      </a:pPr>
                      <a:r>
                        <a:rPr lang="en-GB" sz="2200" dirty="0">
                          <a:solidFill>
                            <a:schemeClr val="accent1">
                              <a:lumMod val="50000"/>
                            </a:schemeClr>
                          </a:solidFill>
                        </a:rPr>
                        <a:t>Web technologies</a:t>
                      </a:r>
                      <a:endParaRPr lang="en-GB" sz="2200" dirty="0">
                        <a:solidFill>
                          <a:schemeClr val="accent1">
                            <a:lumMod val="50000"/>
                          </a:schemeClr>
                        </a:solidFill>
                        <a:latin typeface="+mn-lt"/>
                        <a:ea typeface="Times New Roman"/>
                        <a:cs typeface="Times New Roman"/>
                      </a:endParaRPr>
                    </a:p>
                  </a:txBody>
                  <a:tcPr marL="191495" marR="191495" marT="0" marB="0"/>
                </a:tc>
                <a:tc>
                  <a:txBody>
                    <a:bodyPr/>
                    <a:lstStyle/>
                    <a:p>
                      <a:pPr algn="l">
                        <a:lnSpc>
                          <a:spcPct val="115000"/>
                        </a:lnSpc>
                        <a:spcAft>
                          <a:spcPts val="0"/>
                        </a:spcAft>
                      </a:pPr>
                      <a:r>
                        <a:rPr lang="en-GB" sz="2200" dirty="0">
                          <a:solidFill>
                            <a:schemeClr val="accent1">
                              <a:lumMod val="50000"/>
                            </a:schemeClr>
                          </a:solidFill>
                        </a:rPr>
                        <a:t>Protocol improvement</a:t>
                      </a:r>
                      <a:endParaRPr lang="en-GB" sz="2200" dirty="0">
                        <a:solidFill>
                          <a:schemeClr val="accent1">
                            <a:lumMod val="50000"/>
                          </a:schemeClr>
                        </a:solidFill>
                        <a:latin typeface="+mn-lt"/>
                        <a:ea typeface="Times New Roman"/>
                        <a:cs typeface="Times New Roman"/>
                      </a:endParaRPr>
                    </a:p>
                  </a:txBody>
                  <a:tcPr marL="191495" marR="191495" marT="0" marB="0"/>
                </a:tc>
                <a:tc rowSpan="3">
                  <a:txBody>
                    <a:bodyPr/>
                    <a:lstStyle/>
                    <a:p>
                      <a:pPr algn="l">
                        <a:lnSpc>
                          <a:spcPct val="115000"/>
                        </a:lnSpc>
                        <a:spcAft>
                          <a:spcPts val="0"/>
                        </a:spcAft>
                        <a:tabLst>
                          <a:tab pos="586740" algn="l"/>
                        </a:tabLst>
                      </a:pPr>
                      <a:r>
                        <a:rPr lang="en-GB" sz="2200" dirty="0">
                          <a:solidFill>
                            <a:schemeClr val="accent1">
                              <a:lumMod val="50000"/>
                            </a:schemeClr>
                          </a:solidFill>
                        </a:rPr>
                        <a:t>Academic/Standard Organisations</a:t>
                      </a:r>
                      <a:br>
                        <a:rPr lang="en-GB" sz="2200" dirty="0">
                          <a:solidFill>
                            <a:schemeClr val="accent1">
                              <a:lumMod val="50000"/>
                            </a:schemeClr>
                          </a:solidFill>
                        </a:rPr>
                      </a:br>
                      <a:endParaRPr lang="en-GB" sz="2200" dirty="0">
                        <a:solidFill>
                          <a:schemeClr val="accent1">
                            <a:lumMod val="50000"/>
                          </a:schemeClr>
                        </a:solidFill>
                        <a:latin typeface="+mn-lt"/>
                        <a:ea typeface="Times New Roman"/>
                        <a:cs typeface="Times New Roman"/>
                      </a:endParaRPr>
                    </a:p>
                  </a:txBody>
                  <a:tcPr marL="191495" marR="191495" marT="0" marB="0"/>
                </a:tc>
              </a:tr>
              <a:tr h="360211">
                <a:tc vMerge="1">
                  <a:txBody>
                    <a:bodyPr/>
                    <a:lstStyle/>
                    <a:p>
                      <a:endParaRPr lang="en-GB"/>
                    </a:p>
                  </a:txBody>
                  <a:tcPr/>
                </a:tc>
                <a:tc>
                  <a:txBody>
                    <a:bodyPr/>
                    <a:lstStyle/>
                    <a:p>
                      <a:pPr algn="l">
                        <a:lnSpc>
                          <a:spcPct val="115000"/>
                        </a:lnSpc>
                        <a:spcAft>
                          <a:spcPts val="0"/>
                        </a:spcAft>
                      </a:pPr>
                      <a:r>
                        <a:rPr lang="en-GB" sz="2200" dirty="0">
                          <a:solidFill>
                            <a:schemeClr val="accent1">
                              <a:lumMod val="50000"/>
                            </a:schemeClr>
                          </a:solidFill>
                        </a:rPr>
                        <a:t>Browser advancement</a:t>
                      </a:r>
                      <a:endParaRPr lang="en-GB" sz="2200" dirty="0">
                        <a:solidFill>
                          <a:schemeClr val="accent1">
                            <a:lumMod val="50000"/>
                          </a:schemeClr>
                        </a:solidFill>
                        <a:latin typeface="+mn-lt"/>
                        <a:ea typeface="Times New Roman"/>
                        <a:cs typeface="Times New Roman"/>
                      </a:endParaRPr>
                    </a:p>
                  </a:txBody>
                  <a:tcPr marL="191495" marR="191495" marT="0" marB="0"/>
                </a:tc>
                <a:tc vMerge="1">
                  <a:txBody>
                    <a:bodyPr/>
                    <a:lstStyle/>
                    <a:p>
                      <a:endParaRPr lang="en-GB"/>
                    </a:p>
                  </a:txBody>
                  <a:tcPr/>
                </a:tc>
              </a:tr>
              <a:tr h="360211">
                <a:tc vMerge="1">
                  <a:txBody>
                    <a:bodyPr/>
                    <a:lstStyle/>
                    <a:p>
                      <a:endParaRPr lang="en-GB"/>
                    </a:p>
                  </a:txBody>
                  <a:tcPr/>
                </a:tc>
                <a:tc>
                  <a:txBody>
                    <a:bodyPr/>
                    <a:lstStyle/>
                    <a:p>
                      <a:pPr algn="l">
                        <a:lnSpc>
                          <a:spcPct val="115000"/>
                        </a:lnSpc>
                        <a:spcAft>
                          <a:spcPts val="0"/>
                        </a:spcAft>
                      </a:pPr>
                      <a:r>
                        <a:rPr lang="en-GB" sz="2200" dirty="0">
                          <a:solidFill>
                            <a:schemeClr val="accent1">
                              <a:lumMod val="50000"/>
                            </a:schemeClr>
                          </a:solidFill>
                        </a:rPr>
                        <a:t>Standard development</a:t>
                      </a:r>
                      <a:endParaRPr lang="en-GB" sz="2200" dirty="0">
                        <a:solidFill>
                          <a:schemeClr val="accent1">
                            <a:lumMod val="50000"/>
                          </a:schemeClr>
                        </a:solidFill>
                        <a:latin typeface="+mn-lt"/>
                        <a:ea typeface="Times New Roman"/>
                        <a:cs typeface="Times New Roman"/>
                      </a:endParaRPr>
                    </a:p>
                  </a:txBody>
                  <a:tcPr marL="191495" marR="191495" marT="0" marB="0"/>
                </a:tc>
                <a:tc vMerge="1">
                  <a:txBody>
                    <a:bodyPr/>
                    <a:lstStyle/>
                    <a:p>
                      <a:endParaRPr lang="en-GB"/>
                    </a:p>
                  </a:txBody>
                  <a:tcPr/>
                </a:tc>
              </a:tr>
              <a:tr h="742797">
                <a:tc rowSpan="2">
                  <a:txBody>
                    <a:bodyPr/>
                    <a:lstStyle/>
                    <a:p>
                      <a:pPr algn="l">
                        <a:lnSpc>
                          <a:spcPct val="115000"/>
                        </a:lnSpc>
                        <a:spcAft>
                          <a:spcPts val="0"/>
                        </a:spcAft>
                      </a:pPr>
                      <a:r>
                        <a:rPr lang="en-GB" sz="2200" dirty="0">
                          <a:solidFill>
                            <a:schemeClr val="accent1">
                              <a:lumMod val="50000"/>
                            </a:schemeClr>
                          </a:solidFill>
                        </a:rPr>
                        <a:t>Mobile technologies</a:t>
                      </a:r>
                      <a:endParaRPr lang="en-GB" sz="2200" dirty="0">
                        <a:solidFill>
                          <a:schemeClr val="accent1">
                            <a:lumMod val="50000"/>
                          </a:schemeClr>
                        </a:solidFill>
                        <a:latin typeface="+mn-lt"/>
                        <a:ea typeface="Times New Roman"/>
                        <a:cs typeface="Times New Roman"/>
                      </a:endParaRPr>
                    </a:p>
                  </a:txBody>
                  <a:tcPr marL="191495" marR="191495" marT="0" marB="0"/>
                </a:tc>
                <a:tc>
                  <a:txBody>
                    <a:bodyPr/>
                    <a:lstStyle/>
                    <a:p>
                      <a:pPr algn="l">
                        <a:lnSpc>
                          <a:spcPct val="115000"/>
                        </a:lnSpc>
                        <a:spcAft>
                          <a:spcPts val="0"/>
                        </a:spcAft>
                      </a:pPr>
                      <a:r>
                        <a:rPr lang="en-GB" sz="2200">
                          <a:solidFill>
                            <a:schemeClr val="accent1">
                              <a:lumMod val="50000"/>
                            </a:schemeClr>
                          </a:solidFill>
                        </a:rPr>
                        <a:t>Wider, better, cheaper mobile networks</a:t>
                      </a:r>
                      <a:endParaRPr lang="en-GB" sz="2200">
                        <a:solidFill>
                          <a:schemeClr val="accent1">
                            <a:lumMod val="50000"/>
                          </a:schemeClr>
                        </a:solidFill>
                        <a:latin typeface="+mn-lt"/>
                        <a:ea typeface="Times New Roman"/>
                        <a:cs typeface="Times New Roman"/>
                      </a:endParaRPr>
                    </a:p>
                  </a:txBody>
                  <a:tcPr marL="191495" marR="191495" marT="0" marB="0"/>
                </a:tc>
                <a:tc>
                  <a:txBody>
                    <a:bodyPr/>
                    <a:lstStyle/>
                    <a:p>
                      <a:pPr algn="l">
                        <a:lnSpc>
                          <a:spcPct val="115000"/>
                        </a:lnSpc>
                        <a:spcAft>
                          <a:spcPts val="0"/>
                        </a:spcAft>
                        <a:tabLst>
                          <a:tab pos="586740" algn="l"/>
                        </a:tabLst>
                      </a:pPr>
                      <a:r>
                        <a:rPr lang="en-GB" sz="2200" dirty="0">
                          <a:solidFill>
                            <a:schemeClr val="accent1">
                              <a:lumMod val="50000"/>
                            </a:schemeClr>
                          </a:solidFill>
                        </a:rPr>
                        <a:t>Mobile operators,</a:t>
                      </a:r>
                    </a:p>
                    <a:p>
                      <a:pPr algn="l">
                        <a:lnSpc>
                          <a:spcPct val="115000"/>
                        </a:lnSpc>
                        <a:spcAft>
                          <a:spcPts val="0"/>
                        </a:spcAft>
                        <a:tabLst>
                          <a:tab pos="586740" algn="l"/>
                        </a:tabLst>
                      </a:pPr>
                      <a:r>
                        <a:rPr lang="en-GB" sz="2200" dirty="0">
                          <a:solidFill>
                            <a:schemeClr val="accent1">
                              <a:lumMod val="50000"/>
                            </a:schemeClr>
                          </a:solidFill>
                        </a:rPr>
                        <a:t>Academic/Standard Organisations</a:t>
                      </a:r>
                      <a:endParaRPr lang="en-GB" sz="2200" dirty="0">
                        <a:solidFill>
                          <a:schemeClr val="accent1">
                            <a:lumMod val="50000"/>
                          </a:schemeClr>
                        </a:solidFill>
                        <a:latin typeface="+mn-lt"/>
                        <a:ea typeface="Times New Roman"/>
                        <a:cs typeface="Times New Roman"/>
                      </a:endParaRPr>
                    </a:p>
                  </a:txBody>
                  <a:tcPr marL="191495" marR="191495" marT="0" marB="0"/>
                </a:tc>
              </a:tr>
              <a:tr h="742797">
                <a:tc vMerge="1">
                  <a:txBody>
                    <a:bodyPr/>
                    <a:lstStyle/>
                    <a:p>
                      <a:endParaRPr lang="en-GB"/>
                    </a:p>
                  </a:txBody>
                  <a:tcPr/>
                </a:tc>
                <a:tc>
                  <a:txBody>
                    <a:bodyPr/>
                    <a:lstStyle/>
                    <a:p>
                      <a:pPr algn="l">
                        <a:lnSpc>
                          <a:spcPct val="115000"/>
                        </a:lnSpc>
                        <a:spcAft>
                          <a:spcPts val="0"/>
                        </a:spcAft>
                      </a:pPr>
                      <a:r>
                        <a:rPr lang="en-GB" sz="2200" dirty="0">
                          <a:solidFill>
                            <a:schemeClr val="accent1">
                              <a:lumMod val="50000"/>
                            </a:schemeClr>
                          </a:solidFill>
                        </a:rPr>
                        <a:t>Handset advancement</a:t>
                      </a:r>
                      <a:endParaRPr lang="en-GB" sz="2200" dirty="0">
                        <a:solidFill>
                          <a:schemeClr val="accent1">
                            <a:lumMod val="50000"/>
                          </a:schemeClr>
                        </a:solidFill>
                        <a:latin typeface="+mn-lt"/>
                        <a:ea typeface="Times New Roman"/>
                        <a:cs typeface="Times New Roman"/>
                      </a:endParaRPr>
                    </a:p>
                  </a:txBody>
                  <a:tcPr marL="191495" marR="191495" marT="0" marB="0"/>
                </a:tc>
                <a:tc>
                  <a:txBody>
                    <a:bodyPr/>
                    <a:lstStyle/>
                    <a:p>
                      <a:pPr algn="l">
                        <a:lnSpc>
                          <a:spcPct val="115000"/>
                        </a:lnSpc>
                        <a:spcAft>
                          <a:spcPts val="0"/>
                        </a:spcAft>
                        <a:tabLst>
                          <a:tab pos="586740" algn="l"/>
                        </a:tabLst>
                      </a:pPr>
                      <a:r>
                        <a:rPr lang="en-GB" sz="2200" dirty="0">
                          <a:solidFill>
                            <a:schemeClr val="accent1">
                              <a:lumMod val="50000"/>
                            </a:schemeClr>
                          </a:solidFill>
                        </a:rPr>
                        <a:t>Handset manufacturers,</a:t>
                      </a:r>
                    </a:p>
                    <a:p>
                      <a:pPr algn="l">
                        <a:lnSpc>
                          <a:spcPct val="115000"/>
                        </a:lnSpc>
                        <a:spcAft>
                          <a:spcPts val="0"/>
                        </a:spcAft>
                        <a:tabLst>
                          <a:tab pos="586740" algn="l"/>
                        </a:tabLst>
                      </a:pPr>
                      <a:r>
                        <a:rPr lang="en-GB" sz="2200" dirty="0">
                          <a:solidFill>
                            <a:schemeClr val="accent1">
                              <a:lumMod val="50000"/>
                            </a:schemeClr>
                          </a:solidFill>
                        </a:rPr>
                        <a:t>Academic/Standard Organisations</a:t>
                      </a:r>
                      <a:endParaRPr lang="en-GB" sz="2200" dirty="0">
                        <a:solidFill>
                          <a:schemeClr val="accent1">
                            <a:lumMod val="50000"/>
                          </a:schemeClr>
                        </a:solidFill>
                        <a:latin typeface="+mn-lt"/>
                        <a:ea typeface="Times New Roman"/>
                        <a:cs typeface="Times New Roman"/>
                      </a:endParaRPr>
                    </a:p>
                  </a:txBody>
                  <a:tcPr marL="191495" marR="191495" marT="0" marB="0"/>
                </a:tc>
              </a:tr>
            </a:tbl>
          </a:graphicData>
        </a:graphic>
      </p:graphicFrame>
      <p:grpSp>
        <p:nvGrpSpPr>
          <p:cNvPr id="78" name="Group 77"/>
          <p:cNvGrpSpPr/>
          <p:nvPr/>
        </p:nvGrpSpPr>
        <p:grpSpPr>
          <a:xfrm>
            <a:off x="16304602" y="7797800"/>
            <a:ext cx="13237185" cy="4165472"/>
            <a:chOff x="16304602" y="7797800"/>
            <a:chExt cx="13237185" cy="4165472"/>
          </a:xfrm>
        </p:grpSpPr>
        <p:sp>
          <p:nvSpPr>
            <p:cNvPr id="72" name="Right Arrow 71"/>
            <p:cNvSpPr/>
            <p:nvPr/>
          </p:nvSpPr>
          <p:spPr>
            <a:xfrm rot="16200000">
              <a:off x="24271677" y="9627385"/>
              <a:ext cx="334171" cy="327550"/>
            </a:xfrm>
            <a:prstGeom prst="rightArrow">
              <a:avLst/>
            </a:prstGeom>
            <a:solidFill>
              <a:schemeClr val="accent1">
                <a:lumMod val="40000"/>
                <a:lumOff val="60000"/>
              </a:schemeClr>
            </a:solidFill>
            <a:ln w="127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Oval 56"/>
            <p:cNvSpPr/>
            <p:nvPr/>
          </p:nvSpPr>
          <p:spPr>
            <a:xfrm>
              <a:off x="16304602" y="10181026"/>
              <a:ext cx="5022435" cy="1782246"/>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GB"/>
            </a:p>
          </p:txBody>
        </p:sp>
        <p:sp>
          <p:nvSpPr>
            <p:cNvPr id="58" name="TextBox 57"/>
            <p:cNvSpPr txBox="1"/>
            <p:nvPr/>
          </p:nvSpPr>
          <p:spPr>
            <a:xfrm>
              <a:off x="16632152" y="10515197"/>
              <a:ext cx="4367335" cy="1107996"/>
            </a:xfrm>
            <a:prstGeom prst="rect">
              <a:avLst/>
            </a:prstGeom>
            <a:noFill/>
          </p:spPr>
          <p:txBody>
            <a:bodyPr wrap="square" rtlCol="0">
              <a:spAutoFit/>
            </a:bodyPr>
            <a:lstStyle/>
            <a:p>
              <a:pPr algn="ctr"/>
              <a:r>
                <a:rPr lang="en-US" sz="2200" dirty="0" smtClean="0">
                  <a:solidFill>
                    <a:schemeClr val="accent1">
                      <a:lumMod val="75000"/>
                    </a:schemeClr>
                  </a:solidFill>
                </a:rPr>
                <a:t>Mobile Web Supporting Enablers </a:t>
              </a:r>
              <a:br>
                <a:rPr lang="en-US" sz="2200" dirty="0" smtClean="0">
                  <a:solidFill>
                    <a:schemeClr val="accent1">
                      <a:lumMod val="75000"/>
                    </a:schemeClr>
                  </a:solidFill>
                </a:rPr>
              </a:br>
              <a:r>
                <a:rPr lang="en-US" sz="2200" dirty="0" smtClean="0">
                  <a:solidFill>
                    <a:schemeClr val="accent1">
                      <a:lumMod val="75000"/>
                    </a:schemeClr>
                  </a:solidFill>
                </a:rPr>
                <a:t>(Standards, Policy, Funding, Collaboration)</a:t>
              </a:r>
              <a:endParaRPr lang="en-GB" sz="2200" dirty="0">
                <a:solidFill>
                  <a:schemeClr val="accent1">
                    <a:lumMod val="75000"/>
                  </a:schemeClr>
                </a:solidFill>
              </a:endParaRPr>
            </a:p>
          </p:txBody>
        </p:sp>
        <p:sp>
          <p:nvSpPr>
            <p:cNvPr id="60" name="Oval 59"/>
            <p:cNvSpPr/>
            <p:nvPr/>
          </p:nvSpPr>
          <p:spPr>
            <a:xfrm>
              <a:off x="17068886" y="7841828"/>
              <a:ext cx="3384733" cy="2005027"/>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GB"/>
            </a:p>
          </p:txBody>
        </p:sp>
        <p:sp>
          <p:nvSpPr>
            <p:cNvPr id="62" name="TextBox 61"/>
            <p:cNvSpPr txBox="1"/>
            <p:nvPr/>
          </p:nvSpPr>
          <p:spPr>
            <a:xfrm>
              <a:off x="16522969" y="8287390"/>
              <a:ext cx="4585701" cy="1107997"/>
            </a:xfrm>
            <a:prstGeom prst="rect">
              <a:avLst/>
            </a:prstGeom>
            <a:noFill/>
          </p:spPr>
          <p:txBody>
            <a:bodyPr wrap="square" rtlCol="0">
              <a:spAutoFit/>
            </a:bodyPr>
            <a:lstStyle/>
            <a:p>
              <a:pPr algn="ctr"/>
              <a:r>
                <a:rPr lang="en-US" sz="2200" b="1" dirty="0" smtClean="0">
                  <a:solidFill>
                    <a:schemeClr val="accent1">
                      <a:lumMod val="75000"/>
                    </a:schemeClr>
                  </a:solidFill>
                </a:rPr>
                <a:t>Mobile Web Readiness</a:t>
              </a:r>
              <a:r>
                <a:rPr lang="en-US" sz="2200" dirty="0" smtClean="0">
                  <a:solidFill>
                    <a:schemeClr val="accent1">
                      <a:lumMod val="75000"/>
                    </a:schemeClr>
                  </a:solidFill>
                </a:rPr>
                <a:t/>
              </a:r>
              <a:br>
                <a:rPr lang="en-US" sz="2200" dirty="0" smtClean="0">
                  <a:solidFill>
                    <a:schemeClr val="accent1">
                      <a:lumMod val="75000"/>
                    </a:schemeClr>
                  </a:solidFill>
                </a:rPr>
              </a:br>
              <a:r>
                <a:rPr lang="en-US" sz="2200" dirty="0" smtClean="0">
                  <a:solidFill>
                    <a:schemeClr val="accent1">
                      <a:lumMod val="75000"/>
                    </a:schemeClr>
                  </a:solidFill>
                </a:rPr>
                <a:t>(Infrastructure, </a:t>
              </a:r>
              <a:br>
                <a:rPr lang="en-US" sz="2200" dirty="0" smtClean="0">
                  <a:solidFill>
                    <a:schemeClr val="accent1">
                      <a:lumMod val="75000"/>
                    </a:schemeClr>
                  </a:solidFill>
                </a:rPr>
              </a:br>
              <a:r>
                <a:rPr lang="en-US" sz="2200" dirty="0" smtClean="0">
                  <a:solidFill>
                    <a:schemeClr val="accent1">
                      <a:lumMod val="75000"/>
                    </a:schemeClr>
                  </a:solidFill>
                </a:rPr>
                <a:t>Access)</a:t>
              </a:r>
              <a:endParaRPr lang="en-GB" sz="2200" dirty="0">
                <a:solidFill>
                  <a:schemeClr val="accent1">
                    <a:lumMod val="75000"/>
                  </a:schemeClr>
                </a:solidFill>
              </a:endParaRPr>
            </a:p>
          </p:txBody>
        </p:sp>
        <p:sp>
          <p:nvSpPr>
            <p:cNvPr id="63" name="Oval 62"/>
            <p:cNvSpPr/>
            <p:nvPr/>
          </p:nvSpPr>
          <p:spPr>
            <a:xfrm>
              <a:off x="26786205" y="7797800"/>
              <a:ext cx="2755582" cy="1826274"/>
            </a:xfrm>
            <a:prstGeom prst="ellipse">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GB"/>
            </a:p>
          </p:txBody>
        </p:sp>
        <p:sp>
          <p:nvSpPr>
            <p:cNvPr id="65" name="TextBox 64"/>
            <p:cNvSpPr txBox="1"/>
            <p:nvPr/>
          </p:nvSpPr>
          <p:spPr>
            <a:xfrm>
              <a:off x="26798587" y="8407400"/>
              <a:ext cx="2729584" cy="769442"/>
            </a:xfrm>
            <a:prstGeom prst="rect">
              <a:avLst/>
            </a:prstGeom>
            <a:noFill/>
          </p:spPr>
          <p:txBody>
            <a:bodyPr wrap="square" rtlCol="0">
              <a:spAutoFit/>
            </a:bodyPr>
            <a:lstStyle/>
            <a:p>
              <a:pPr algn="ctr"/>
              <a:r>
                <a:rPr lang="en-US" sz="2200" b="1" dirty="0" smtClean="0">
                  <a:solidFill>
                    <a:schemeClr val="accent1">
                      <a:lumMod val="75000"/>
                    </a:schemeClr>
                  </a:solidFill>
                </a:rPr>
                <a:t>Mobile Web Impact</a:t>
              </a:r>
              <a:br>
                <a:rPr lang="en-US" sz="2200" b="1" dirty="0" smtClean="0">
                  <a:solidFill>
                    <a:schemeClr val="accent1">
                      <a:lumMod val="75000"/>
                    </a:schemeClr>
                  </a:solidFill>
                </a:rPr>
              </a:br>
              <a:r>
                <a:rPr lang="en-US" sz="2200" dirty="0" smtClean="0">
                  <a:solidFill>
                    <a:schemeClr val="accent1">
                      <a:lumMod val="75000"/>
                    </a:schemeClr>
                  </a:solidFill>
                </a:rPr>
                <a:t>(Outcomes)</a:t>
              </a:r>
              <a:endParaRPr lang="en-GB" sz="2200" dirty="0">
                <a:solidFill>
                  <a:schemeClr val="accent1">
                    <a:lumMod val="75000"/>
                  </a:schemeClr>
                </a:solidFill>
              </a:endParaRPr>
            </a:p>
          </p:txBody>
        </p:sp>
        <p:sp>
          <p:nvSpPr>
            <p:cNvPr id="66" name="Oval 65"/>
            <p:cNvSpPr/>
            <p:nvPr/>
          </p:nvSpPr>
          <p:spPr>
            <a:xfrm>
              <a:off x="23183154" y="7953218"/>
              <a:ext cx="2620401" cy="1670856"/>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GB"/>
            </a:p>
          </p:txBody>
        </p:sp>
        <p:sp>
          <p:nvSpPr>
            <p:cNvPr id="67" name="TextBox 66"/>
            <p:cNvSpPr txBox="1"/>
            <p:nvPr/>
          </p:nvSpPr>
          <p:spPr>
            <a:xfrm>
              <a:off x="23073971" y="8287390"/>
              <a:ext cx="2729584" cy="769442"/>
            </a:xfrm>
            <a:prstGeom prst="rect">
              <a:avLst/>
            </a:prstGeom>
            <a:noFill/>
          </p:spPr>
          <p:txBody>
            <a:bodyPr wrap="square" rtlCol="0">
              <a:spAutoFit/>
            </a:bodyPr>
            <a:lstStyle/>
            <a:p>
              <a:pPr algn="ctr"/>
              <a:r>
                <a:rPr lang="en-US" sz="2200" b="1" dirty="0" smtClean="0">
                  <a:solidFill>
                    <a:schemeClr val="accent1">
                      <a:lumMod val="75000"/>
                    </a:schemeClr>
                  </a:solidFill>
                </a:rPr>
                <a:t>Mobile Web Use </a:t>
              </a:r>
              <a:br>
                <a:rPr lang="en-US" sz="2200" b="1" dirty="0" smtClean="0">
                  <a:solidFill>
                    <a:schemeClr val="accent1">
                      <a:lumMod val="75000"/>
                    </a:schemeClr>
                  </a:solidFill>
                </a:rPr>
              </a:br>
              <a:r>
                <a:rPr lang="en-US" sz="2200" dirty="0" smtClean="0">
                  <a:solidFill>
                    <a:schemeClr val="accent1">
                      <a:lumMod val="75000"/>
                    </a:schemeClr>
                  </a:solidFill>
                </a:rPr>
                <a:t>(Intensity)</a:t>
              </a:r>
              <a:endParaRPr lang="en-GB" sz="2200" dirty="0">
                <a:solidFill>
                  <a:schemeClr val="accent1">
                    <a:lumMod val="75000"/>
                  </a:schemeClr>
                </a:solidFill>
              </a:endParaRPr>
            </a:p>
          </p:txBody>
        </p:sp>
        <p:sp>
          <p:nvSpPr>
            <p:cNvPr id="68" name="Oval 67"/>
            <p:cNvSpPr/>
            <p:nvPr/>
          </p:nvSpPr>
          <p:spPr>
            <a:xfrm>
              <a:off x="22964787" y="9958245"/>
              <a:ext cx="2824211" cy="1767396"/>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GB"/>
            </a:p>
          </p:txBody>
        </p:sp>
        <p:sp>
          <p:nvSpPr>
            <p:cNvPr id="69" name="TextBox 68"/>
            <p:cNvSpPr txBox="1"/>
            <p:nvPr/>
          </p:nvSpPr>
          <p:spPr>
            <a:xfrm>
              <a:off x="23059415" y="10292416"/>
              <a:ext cx="2729584" cy="1107997"/>
            </a:xfrm>
            <a:prstGeom prst="rect">
              <a:avLst/>
            </a:prstGeom>
            <a:noFill/>
          </p:spPr>
          <p:txBody>
            <a:bodyPr wrap="square" rtlCol="0">
              <a:spAutoFit/>
            </a:bodyPr>
            <a:lstStyle/>
            <a:p>
              <a:pPr algn="ctr"/>
              <a:r>
                <a:rPr lang="en-US" sz="2200" dirty="0" smtClean="0">
                  <a:solidFill>
                    <a:schemeClr val="accent1">
                      <a:lumMod val="75000"/>
                    </a:schemeClr>
                  </a:solidFill>
                </a:rPr>
                <a:t>Mobile Web Capacity</a:t>
              </a:r>
              <a:br>
                <a:rPr lang="en-US" sz="2200" dirty="0" smtClean="0">
                  <a:solidFill>
                    <a:schemeClr val="accent1">
                      <a:lumMod val="75000"/>
                    </a:schemeClr>
                  </a:solidFill>
                </a:rPr>
              </a:br>
              <a:r>
                <a:rPr lang="en-US" sz="2200" dirty="0" smtClean="0">
                  <a:solidFill>
                    <a:schemeClr val="accent1">
                      <a:lumMod val="75000"/>
                    </a:schemeClr>
                  </a:solidFill>
                </a:rPr>
                <a:t>(Skills)</a:t>
              </a:r>
              <a:endParaRPr lang="en-GB" sz="2200" dirty="0">
                <a:solidFill>
                  <a:schemeClr val="accent1">
                    <a:lumMod val="75000"/>
                  </a:schemeClr>
                </a:solidFill>
              </a:endParaRPr>
            </a:p>
          </p:txBody>
        </p:sp>
        <p:sp>
          <p:nvSpPr>
            <p:cNvPr id="70" name="Right Arrow 69"/>
            <p:cNvSpPr/>
            <p:nvPr/>
          </p:nvSpPr>
          <p:spPr>
            <a:xfrm>
              <a:off x="20453570" y="8621561"/>
              <a:ext cx="2729584" cy="334171"/>
            </a:xfrm>
            <a:prstGeom prst="rightArrow">
              <a:avLst/>
            </a:prstGeom>
            <a:solidFill>
              <a:schemeClr val="accent1">
                <a:lumMod val="40000"/>
                <a:lumOff val="60000"/>
              </a:schemeClr>
            </a:solidFill>
            <a:ln w="127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Right Arrow 70"/>
            <p:cNvSpPr/>
            <p:nvPr/>
          </p:nvSpPr>
          <p:spPr>
            <a:xfrm>
              <a:off x="25803555" y="8621561"/>
              <a:ext cx="982650" cy="334171"/>
            </a:xfrm>
            <a:prstGeom prst="rightArrow">
              <a:avLst/>
            </a:prstGeom>
            <a:solidFill>
              <a:schemeClr val="accent1">
                <a:lumMod val="40000"/>
                <a:lumOff val="60000"/>
              </a:schemeClr>
            </a:solidFill>
            <a:ln w="127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TextBox 74"/>
            <p:cNvSpPr txBox="1"/>
            <p:nvPr/>
          </p:nvSpPr>
          <p:spPr>
            <a:xfrm>
              <a:off x="16770448" y="7841828"/>
              <a:ext cx="327550" cy="569389"/>
            </a:xfrm>
            <a:prstGeom prst="rect">
              <a:avLst/>
            </a:prstGeom>
            <a:noFill/>
          </p:spPr>
          <p:txBody>
            <a:bodyPr wrap="square" rtlCol="0">
              <a:spAutoFit/>
            </a:bodyPr>
            <a:lstStyle/>
            <a:p>
              <a:r>
                <a:rPr lang="en-US" sz="3100" b="1" dirty="0" smtClean="0">
                  <a:solidFill>
                    <a:schemeClr val="accent1"/>
                  </a:solidFill>
                </a:rPr>
                <a:t>1</a:t>
              </a:r>
              <a:endParaRPr lang="en-GB" sz="3100" b="1" dirty="0">
                <a:solidFill>
                  <a:schemeClr val="accent1"/>
                </a:solidFill>
              </a:endParaRPr>
            </a:p>
          </p:txBody>
        </p:sp>
        <p:sp>
          <p:nvSpPr>
            <p:cNvPr id="76" name="TextBox 75"/>
            <p:cNvSpPr txBox="1"/>
            <p:nvPr/>
          </p:nvSpPr>
          <p:spPr>
            <a:xfrm>
              <a:off x="22826443" y="7841828"/>
              <a:ext cx="327550" cy="569389"/>
            </a:xfrm>
            <a:prstGeom prst="rect">
              <a:avLst/>
            </a:prstGeom>
            <a:noFill/>
          </p:spPr>
          <p:txBody>
            <a:bodyPr wrap="square" rtlCol="0">
              <a:spAutoFit/>
            </a:bodyPr>
            <a:lstStyle/>
            <a:p>
              <a:r>
                <a:rPr lang="en-US" sz="3100" b="1" dirty="0" smtClean="0">
                  <a:solidFill>
                    <a:schemeClr val="accent1"/>
                  </a:solidFill>
                </a:rPr>
                <a:t>2</a:t>
              </a:r>
              <a:endParaRPr lang="en-GB" sz="3100" b="1" dirty="0">
                <a:solidFill>
                  <a:schemeClr val="accent1"/>
                </a:solidFill>
              </a:endParaRPr>
            </a:p>
          </p:txBody>
        </p:sp>
        <p:sp>
          <p:nvSpPr>
            <p:cNvPr id="77" name="TextBox 76"/>
            <p:cNvSpPr txBox="1"/>
            <p:nvPr/>
          </p:nvSpPr>
          <p:spPr>
            <a:xfrm>
              <a:off x="26553209" y="7841828"/>
              <a:ext cx="327550" cy="569389"/>
            </a:xfrm>
            <a:prstGeom prst="rect">
              <a:avLst/>
            </a:prstGeom>
            <a:noFill/>
          </p:spPr>
          <p:txBody>
            <a:bodyPr wrap="square" rtlCol="0">
              <a:spAutoFit/>
            </a:bodyPr>
            <a:lstStyle/>
            <a:p>
              <a:r>
                <a:rPr lang="en-US" sz="3100" b="1" dirty="0" smtClean="0">
                  <a:solidFill>
                    <a:schemeClr val="accent1"/>
                  </a:solidFill>
                </a:rPr>
                <a:t>3</a:t>
              </a:r>
              <a:endParaRPr lang="en-GB" sz="3100" b="1" dirty="0">
                <a:solidFill>
                  <a:schemeClr val="accent1"/>
                </a:solidFill>
              </a:endParaRPr>
            </a:p>
          </p:txBody>
        </p:sp>
        <p:cxnSp>
          <p:nvCxnSpPr>
            <p:cNvPr id="79" name="Curved Connector 78"/>
            <p:cNvCxnSpPr>
              <a:stCxn id="63" idx="5"/>
              <a:endCxn id="57" idx="4"/>
            </p:cNvCxnSpPr>
            <p:nvPr/>
          </p:nvCxnSpPr>
          <p:spPr>
            <a:xfrm rot="5400000">
              <a:off x="22673707" y="5498737"/>
              <a:ext cx="2606649" cy="10322421"/>
            </a:xfrm>
            <a:prstGeom prst="curvedConnector3">
              <a:avLst>
                <a:gd name="adj1" fmla="val 108770"/>
              </a:avLst>
            </a:prstGeom>
            <a:ln w="38100">
              <a:prstDash val="dash"/>
              <a:tailEnd type="triangle" w="lg" len="lg"/>
            </a:ln>
          </p:spPr>
          <p:style>
            <a:lnRef idx="1">
              <a:schemeClr val="accent1"/>
            </a:lnRef>
            <a:fillRef idx="0">
              <a:schemeClr val="accent1"/>
            </a:fillRef>
            <a:effectRef idx="0">
              <a:schemeClr val="accent1"/>
            </a:effectRef>
            <a:fontRef idx="minor">
              <a:schemeClr val="tx1"/>
            </a:fontRef>
          </p:style>
        </p:cxnSp>
        <p:cxnSp>
          <p:nvCxnSpPr>
            <p:cNvPr id="82" name="Curved Connector 135"/>
            <p:cNvCxnSpPr>
              <a:stCxn id="63" idx="3"/>
              <a:endCxn id="69" idx="3"/>
            </p:cNvCxnSpPr>
            <p:nvPr/>
          </p:nvCxnSpPr>
          <p:spPr>
            <a:xfrm rot="5400000">
              <a:off x="25744479" y="9401143"/>
              <a:ext cx="1489792" cy="1400752"/>
            </a:xfrm>
            <a:prstGeom prst="curvedConnector2">
              <a:avLst/>
            </a:prstGeom>
            <a:ln w="38100">
              <a:prstDash val="dash"/>
              <a:tailEnd type="triangle" w="lg" len="lg"/>
            </a:ln>
          </p:spPr>
          <p:style>
            <a:lnRef idx="1">
              <a:schemeClr val="accent1"/>
            </a:lnRef>
            <a:fillRef idx="0">
              <a:schemeClr val="accent1"/>
            </a:fillRef>
            <a:effectRef idx="0">
              <a:schemeClr val="accent1"/>
            </a:effectRef>
            <a:fontRef idx="minor">
              <a:schemeClr val="tx1"/>
            </a:fontRef>
          </p:style>
        </p:cxnSp>
        <p:sp>
          <p:nvSpPr>
            <p:cNvPr id="86" name="Right Arrow 85"/>
            <p:cNvSpPr/>
            <p:nvPr/>
          </p:nvSpPr>
          <p:spPr>
            <a:xfrm rot="16200000">
              <a:off x="18594142" y="9850165"/>
              <a:ext cx="334171" cy="327550"/>
            </a:xfrm>
            <a:prstGeom prst="rightArrow">
              <a:avLst/>
            </a:prstGeom>
            <a:solidFill>
              <a:schemeClr val="accent1">
                <a:lumMod val="40000"/>
                <a:lumOff val="60000"/>
              </a:schemeClr>
            </a:solidFill>
            <a:ln w="127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18387</TotalTime>
  <Words>590</Words>
  <Application>Microsoft Office PowerPoint</Application>
  <PresentationFormat>Custom</PresentationFormat>
  <Paragraphs>65</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Betty Purwandari</cp:lastModifiedBy>
  <cp:revision>908</cp:revision>
  <dcterms:created xsi:type="dcterms:W3CDTF">2009-03-14T15:43:38Z</dcterms:created>
  <dcterms:modified xsi:type="dcterms:W3CDTF">2010-02-10T18:34:40Z</dcterms:modified>
</cp:coreProperties>
</file>