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3" r:id="rId3"/>
    <p:sldId id="258" r:id="rId4"/>
    <p:sldId id="260" r:id="rId5"/>
    <p:sldId id="261" r:id="rId6"/>
    <p:sldId id="305" r:id="rId7"/>
    <p:sldId id="304" r:id="rId8"/>
    <p:sldId id="301" r:id="rId9"/>
    <p:sldId id="302" r:id="rId10"/>
    <p:sldId id="288" r:id="rId11"/>
    <p:sldId id="306" r:id="rId12"/>
    <p:sldId id="303" r:id="rId13"/>
    <p:sldId id="307" r:id="rId14"/>
    <p:sldId id="296" r:id="rId15"/>
    <p:sldId id="29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62" autoAdjust="0"/>
    <p:restoredTop sz="86403" autoAdjust="0"/>
  </p:normalViewPr>
  <p:slideViewPr>
    <p:cSldViewPr snapToGrid="0" snapToObjects="1">
      <p:cViewPr varScale="1">
        <p:scale>
          <a:sx n="107" d="100"/>
          <a:sy n="107" d="100"/>
        </p:scale>
        <p:origin x="-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5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5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DF371-382A-5048-9A9F-DEAB9CCD7252}" type="doc">
      <dgm:prSet loTypeId="urn:microsoft.com/office/officeart/2005/8/layout/pList1" loCatId="list" qsTypeId="urn:microsoft.com/office/officeart/2005/8/quickstyle/simple4" qsCatId="simple" csTypeId="urn:microsoft.com/office/officeart/2005/8/colors/accent1_2" csCatId="accent1" phldr="1"/>
      <dgm:spPr/>
    </dgm:pt>
    <dgm:pt modelId="{07788768-D793-4448-9181-CD0F29C4032B}">
      <dgm:prSet phldrT="[Text]"/>
      <dgm:spPr/>
      <dgm:t>
        <a:bodyPr/>
        <a:lstStyle/>
        <a:p>
          <a:r>
            <a:rPr lang="en-US" dirty="0" smtClean="0"/>
            <a:t>exams/judgment</a:t>
          </a:r>
          <a:endParaRPr lang="en-US" dirty="0"/>
        </a:p>
      </dgm:t>
    </dgm:pt>
    <dgm:pt modelId="{5A8E4DA4-3D3E-5449-9213-7A3CB11BEA15}" type="parTrans" cxnId="{3307AD9C-8C1C-CE4D-A08E-B6A27140868A}">
      <dgm:prSet/>
      <dgm:spPr/>
      <dgm:t>
        <a:bodyPr/>
        <a:lstStyle/>
        <a:p>
          <a:endParaRPr lang="en-US"/>
        </a:p>
      </dgm:t>
    </dgm:pt>
    <dgm:pt modelId="{2A156A11-CA91-8646-8CE7-07451A6637D0}" type="sibTrans" cxnId="{3307AD9C-8C1C-CE4D-A08E-B6A27140868A}">
      <dgm:prSet/>
      <dgm:spPr/>
      <dgm:t>
        <a:bodyPr/>
        <a:lstStyle/>
        <a:p>
          <a:endParaRPr lang="en-US"/>
        </a:p>
      </dgm:t>
    </dgm:pt>
    <dgm:pt modelId="{BCFCCBE5-E9D9-B542-A8EB-51E13DFD4289}">
      <dgm:prSet phldrT="[Text]"/>
      <dgm:spPr/>
      <dgm:t>
        <a:bodyPr/>
        <a:lstStyle/>
        <a:p>
          <a:r>
            <a:rPr lang="en-US" dirty="0" smtClean="0"/>
            <a:t>motivations</a:t>
          </a:r>
          <a:endParaRPr lang="en-US" dirty="0"/>
        </a:p>
      </dgm:t>
    </dgm:pt>
    <dgm:pt modelId="{B0AA0F75-20DD-904A-AD32-B7E85F96F6FD}" type="parTrans" cxnId="{8B414C24-743F-0E45-BD18-0620D35CFE76}">
      <dgm:prSet/>
      <dgm:spPr/>
      <dgm:t>
        <a:bodyPr/>
        <a:lstStyle/>
        <a:p>
          <a:endParaRPr lang="en-US"/>
        </a:p>
      </dgm:t>
    </dgm:pt>
    <dgm:pt modelId="{BE5B5847-E9F2-5B4D-858A-0F936AAF3463}" type="sibTrans" cxnId="{8B414C24-743F-0E45-BD18-0620D35CFE76}">
      <dgm:prSet/>
      <dgm:spPr/>
      <dgm:t>
        <a:bodyPr/>
        <a:lstStyle/>
        <a:p>
          <a:endParaRPr lang="en-US"/>
        </a:p>
      </dgm:t>
    </dgm:pt>
    <dgm:pt modelId="{48497430-AE69-E947-8618-6CA15BAAF51F}">
      <dgm:prSet phldrT="[Text]"/>
      <dgm:spPr/>
      <dgm:t>
        <a:bodyPr/>
        <a:lstStyle/>
        <a:p>
          <a:r>
            <a:rPr lang="en-US" dirty="0" smtClean="0"/>
            <a:t>progress</a:t>
          </a:r>
          <a:endParaRPr lang="en-US" dirty="0"/>
        </a:p>
      </dgm:t>
    </dgm:pt>
    <dgm:pt modelId="{1967A159-DD45-EC4B-8547-631676D3ED4E}" type="parTrans" cxnId="{7D3079B1-ACD1-A440-8AA5-AADA738512EF}">
      <dgm:prSet/>
      <dgm:spPr/>
      <dgm:t>
        <a:bodyPr/>
        <a:lstStyle/>
        <a:p>
          <a:endParaRPr lang="en-US"/>
        </a:p>
      </dgm:t>
    </dgm:pt>
    <dgm:pt modelId="{67B013B7-C056-6449-865E-6662C6F08A79}" type="sibTrans" cxnId="{7D3079B1-ACD1-A440-8AA5-AADA738512EF}">
      <dgm:prSet/>
      <dgm:spPr/>
      <dgm:t>
        <a:bodyPr/>
        <a:lstStyle/>
        <a:p>
          <a:endParaRPr lang="en-US"/>
        </a:p>
      </dgm:t>
    </dgm:pt>
    <dgm:pt modelId="{2382C71F-A9A8-A149-BC9D-A6A233C71745}">
      <dgm:prSet phldrT="[Text]"/>
      <dgm:spPr/>
      <dgm:t>
        <a:bodyPr/>
        <a:lstStyle/>
        <a:p>
          <a:r>
            <a:rPr lang="en-US" dirty="0" smtClean="0"/>
            <a:t>Future plans</a:t>
          </a:r>
          <a:endParaRPr lang="en-US" dirty="0"/>
        </a:p>
      </dgm:t>
    </dgm:pt>
    <dgm:pt modelId="{D0AC8F75-3728-3D45-B4A4-F866CB3D046A}" type="parTrans" cxnId="{D6EDEA86-BA51-1F42-92A8-9F0E9D43030D}">
      <dgm:prSet/>
      <dgm:spPr/>
      <dgm:t>
        <a:bodyPr/>
        <a:lstStyle/>
        <a:p>
          <a:endParaRPr lang="en-US"/>
        </a:p>
      </dgm:t>
    </dgm:pt>
    <dgm:pt modelId="{E45C591B-FF21-9E4D-9D9F-CE877EA69A60}" type="sibTrans" cxnId="{D6EDEA86-BA51-1F42-92A8-9F0E9D43030D}">
      <dgm:prSet/>
      <dgm:spPr/>
      <dgm:t>
        <a:bodyPr/>
        <a:lstStyle/>
        <a:p>
          <a:endParaRPr lang="en-US"/>
        </a:p>
      </dgm:t>
    </dgm:pt>
    <dgm:pt modelId="{E9FD6065-1671-6D40-B5BD-656328D04223}">
      <dgm:prSet phldrT="[Text]"/>
      <dgm:spPr/>
      <dgm:t>
        <a:bodyPr/>
        <a:lstStyle/>
        <a:p>
          <a:r>
            <a:rPr lang="en-US" dirty="0" smtClean="0"/>
            <a:t>self knowledge</a:t>
          </a:r>
          <a:endParaRPr lang="en-US" dirty="0"/>
        </a:p>
      </dgm:t>
    </dgm:pt>
    <dgm:pt modelId="{9C15E516-A90B-7941-8E21-6AB34688886A}" type="parTrans" cxnId="{70409D96-5512-6B4F-8FC4-F0B83EA23987}">
      <dgm:prSet/>
      <dgm:spPr/>
      <dgm:t>
        <a:bodyPr/>
        <a:lstStyle/>
        <a:p>
          <a:endParaRPr lang="en-US"/>
        </a:p>
      </dgm:t>
    </dgm:pt>
    <dgm:pt modelId="{3B7971CF-0C91-624F-81C2-36BC58E868EA}" type="sibTrans" cxnId="{70409D96-5512-6B4F-8FC4-F0B83EA23987}">
      <dgm:prSet/>
      <dgm:spPr/>
      <dgm:t>
        <a:bodyPr/>
        <a:lstStyle/>
        <a:p>
          <a:endParaRPr lang="en-US"/>
        </a:p>
      </dgm:t>
    </dgm:pt>
    <dgm:pt modelId="{4BB10849-D9B8-1147-B236-ED0035C17296}" type="pres">
      <dgm:prSet presAssocID="{97CDF371-382A-5048-9A9F-DEAB9CCD7252}" presName="Name0" presStyleCnt="0">
        <dgm:presLayoutVars>
          <dgm:dir/>
          <dgm:resizeHandles val="exact"/>
        </dgm:presLayoutVars>
      </dgm:prSet>
      <dgm:spPr/>
    </dgm:pt>
    <dgm:pt modelId="{1DB5F3CB-B48A-814A-BF01-1D34CA654D81}" type="pres">
      <dgm:prSet presAssocID="{07788768-D793-4448-9181-CD0F29C4032B}" presName="compNode" presStyleCnt="0"/>
      <dgm:spPr/>
    </dgm:pt>
    <dgm:pt modelId="{8C23DBEB-C4BC-1443-9CFF-38BA6E287ECD}" type="pres">
      <dgm:prSet presAssocID="{07788768-D793-4448-9181-CD0F29C4032B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38C233-9997-7247-B426-DB13ADC77086}" type="pres">
      <dgm:prSet presAssocID="{07788768-D793-4448-9181-CD0F29C4032B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3A8D2-C301-B745-BBEF-9D746347845C}" type="pres">
      <dgm:prSet presAssocID="{2A156A11-CA91-8646-8CE7-07451A6637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A39823-7D50-4A4D-940C-CE93DA281368}" type="pres">
      <dgm:prSet presAssocID="{BCFCCBE5-E9D9-B542-A8EB-51E13DFD4289}" presName="compNode" presStyleCnt="0"/>
      <dgm:spPr/>
    </dgm:pt>
    <dgm:pt modelId="{EB874268-A99F-7E4A-BF6A-97BEE835841D}" type="pres">
      <dgm:prSet presAssocID="{BCFCCBE5-E9D9-B542-A8EB-51E13DFD4289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CD0BB3-57A8-AD48-B391-441E30AD70C3}" type="pres">
      <dgm:prSet presAssocID="{BCFCCBE5-E9D9-B542-A8EB-51E13DFD4289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965C7-28EF-2447-AE4E-607053A7A95D}" type="pres">
      <dgm:prSet presAssocID="{BE5B5847-E9F2-5B4D-858A-0F936AAF34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8F0599-BAE4-5143-AFBA-182C09196C2C}" type="pres">
      <dgm:prSet presAssocID="{48497430-AE69-E947-8618-6CA15BAAF51F}" presName="compNode" presStyleCnt="0"/>
      <dgm:spPr/>
    </dgm:pt>
    <dgm:pt modelId="{4A4E3C18-0A68-7048-8036-60DC1B7AF634}" type="pres">
      <dgm:prSet presAssocID="{48497430-AE69-E947-8618-6CA15BAAF51F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F6F4D6-E9CC-1E49-AC9C-17309CBA4D1A}" type="pres">
      <dgm:prSet presAssocID="{48497430-AE69-E947-8618-6CA15BAAF51F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F7B9-668E-DD4E-98F2-0C109140CEC7}" type="pres">
      <dgm:prSet presAssocID="{67B013B7-C056-6449-865E-6662C6F08A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8C6957-5DF4-8E4A-B7CD-043191B189EC}" type="pres">
      <dgm:prSet presAssocID="{E9FD6065-1671-6D40-B5BD-656328D04223}" presName="compNode" presStyleCnt="0"/>
      <dgm:spPr/>
    </dgm:pt>
    <dgm:pt modelId="{26070294-709E-4B4B-9F66-E794B7D2D16A}" type="pres">
      <dgm:prSet presAssocID="{E9FD6065-1671-6D40-B5BD-656328D04223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6976C5-2231-DC46-9BC9-543D8B6F5088}" type="pres">
      <dgm:prSet presAssocID="{E9FD6065-1671-6D40-B5BD-656328D04223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8BDB0-D14A-364B-BF5F-F85FC18E0F2A}" type="pres">
      <dgm:prSet presAssocID="{3B7971CF-0C91-624F-81C2-36BC58E868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1C9C02-DEF3-8C42-B8A8-BCA97A1DF67B}" type="pres">
      <dgm:prSet presAssocID="{2382C71F-A9A8-A149-BC9D-A6A233C71745}" presName="compNode" presStyleCnt="0"/>
      <dgm:spPr/>
    </dgm:pt>
    <dgm:pt modelId="{56EB0BD0-A3AE-1C4F-8700-B65548955D07}" type="pres">
      <dgm:prSet presAssocID="{2382C71F-A9A8-A149-BC9D-A6A233C71745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6432D3F-F7A7-EF49-B940-E031867E6FCA}" type="pres">
      <dgm:prSet presAssocID="{2382C71F-A9A8-A149-BC9D-A6A233C7174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A3F7EE-BD3A-B847-9C07-F76E42E37399}" type="presOf" srcId="{E9FD6065-1671-6D40-B5BD-656328D04223}" destId="{226976C5-2231-DC46-9BC9-543D8B6F5088}" srcOrd="0" destOrd="0" presId="urn:microsoft.com/office/officeart/2005/8/layout/pList1"/>
    <dgm:cxn modelId="{D4919ED1-45B5-3741-9E43-1C5CFF1A5DC4}" type="presOf" srcId="{97CDF371-382A-5048-9A9F-DEAB9CCD7252}" destId="{4BB10849-D9B8-1147-B236-ED0035C17296}" srcOrd="0" destOrd="0" presId="urn:microsoft.com/office/officeart/2005/8/layout/pList1"/>
    <dgm:cxn modelId="{BDB57BCA-9D51-9543-ACCF-0137AE506E2E}" type="presOf" srcId="{BE5B5847-E9F2-5B4D-858A-0F936AAF3463}" destId="{85C965C7-28EF-2447-AE4E-607053A7A95D}" srcOrd="0" destOrd="0" presId="urn:microsoft.com/office/officeart/2005/8/layout/pList1"/>
    <dgm:cxn modelId="{8B414C24-743F-0E45-BD18-0620D35CFE76}" srcId="{97CDF371-382A-5048-9A9F-DEAB9CCD7252}" destId="{BCFCCBE5-E9D9-B542-A8EB-51E13DFD4289}" srcOrd="1" destOrd="0" parTransId="{B0AA0F75-20DD-904A-AD32-B7E85F96F6FD}" sibTransId="{BE5B5847-E9F2-5B4D-858A-0F936AAF3463}"/>
    <dgm:cxn modelId="{63411C0D-CB42-CF4E-9203-A57FF97318AC}" type="presOf" srcId="{3B7971CF-0C91-624F-81C2-36BC58E868EA}" destId="{CFE8BDB0-D14A-364B-BF5F-F85FC18E0F2A}" srcOrd="0" destOrd="0" presId="urn:microsoft.com/office/officeart/2005/8/layout/pList1"/>
    <dgm:cxn modelId="{543E9D7E-5234-E349-AC8B-045B76FACF45}" type="presOf" srcId="{2382C71F-A9A8-A149-BC9D-A6A233C71745}" destId="{F6432D3F-F7A7-EF49-B940-E031867E6FCA}" srcOrd="0" destOrd="0" presId="urn:microsoft.com/office/officeart/2005/8/layout/pList1"/>
    <dgm:cxn modelId="{02F16864-6A7C-DD44-AF6F-41F8984CBCDB}" type="presOf" srcId="{67B013B7-C056-6449-865E-6662C6F08A79}" destId="{B511F7B9-668E-DD4E-98F2-0C109140CEC7}" srcOrd="0" destOrd="0" presId="urn:microsoft.com/office/officeart/2005/8/layout/pList1"/>
    <dgm:cxn modelId="{4D419070-8AE1-BC44-9BAE-3522781B88F5}" type="presOf" srcId="{BCFCCBE5-E9D9-B542-A8EB-51E13DFD4289}" destId="{84CD0BB3-57A8-AD48-B391-441E30AD70C3}" srcOrd="0" destOrd="0" presId="urn:microsoft.com/office/officeart/2005/8/layout/pList1"/>
    <dgm:cxn modelId="{614131D8-5AE2-B042-B6FD-EB09EE059535}" type="presOf" srcId="{2A156A11-CA91-8646-8CE7-07451A6637D0}" destId="{0E23A8D2-C301-B745-BBEF-9D746347845C}" srcOrd="0" destOrd="0" presId="urn:microsoft.com/office/officeart/2005/8/layout/pList1"/>
    <dgm:cxn modelId="{0396DCCA-353A-7F48-83F4-342558148889}" type="presOf" srcId="{48497430-AE69-E947-8618-6CA15BAAF51F}" destId="{9AF6F4D6-E9CC-1E49-AC9C-17309CBA4D1A}" srcOrd="0" destOrd="0" presId="urn:microsoft.com/office/officeart/2005/8/layout/pList1"/>
    <dgm:cxn modelId="{7D3079B1-ACD1-A440-8AA5-AADA738512EF}" srcId="{97CDF371-382A-5048-9A9F-DEAB9CCD7252}" destId="{48497430-AE69-E947-8618-6CA15BAAF51F}" srcOrd="2" destOrd="0" parTransId="{1967A159-DD45-EC4B-8547-631676D3ED4E}" sibTransId="{67B013B7-C056-6449-865E-6662C6F08A79}"/>
    <dgm:cxn modelId="{70409D96-5512-6B4F-8FC4-F0B83EA23987}" srcId="{97CDF371-382A-5048-9A9F-DEAB9CCD7252}" destId="{E9FD6065-1671-6D40-B5BD-656328D04223}" srcOrd="3" destOrd="0" parTransId="{9C15E516-A90B-7941-8E21-6AB34688886A}" sibTransId="{3B7971CF-0C91-624F-81C2-36BC58E868EA}"/>
    <dgm:cxn modelId="{830459AD-966F-7048-85D8-2BF953978257}" type="presOf" srcId="{07788768-D793-4448-9181-CD0F29C4032B}" destId="{A838C233-9997-7247-B426-DB13ADC77086}" srcOrd="0" destOrd="0" presId="urn:microsoft.com/office/officeart/2005/8/layout/pList1"/>
    <dgm:cxn modelId="{D6EDEA86-BA51-1F42-92A8-9F0E9D43030D}" srcId="{97CDF371-382A-5048-9A9F-DEAB9CCD7252}" destId="{2382C71F-A9A8-A149-BC9D-A6A233C71745}" srcOrd="4" destOrd="0" parTransId="{D0AC8F75-3728-3D45-B4A4-F866CB3D046A}" sibTransId="{E45C591B-FF21-9E4D-9D9F-CE877EA69A60}"/>
    <dgm:cxn modelId="{3307AD9C-8C1C-CE4D-A08E-B6A27140868A}" srcId="{97CDF371-382A-5048-9A9F-DEAB9CCD7252}" destId="{07788768-D793-4448-9181-CD0F29C4032B}" srcOrd="0" destOrd="0" parTransId="{5A8E4DA4-3D3E-5449-9213-7A3CB11BEA15}" sibTransId="{2A156A11-CA91-8646-8CE7-07451A6637D0}"/>
    <dgm:cxn modelId="{47C68B2E-DEB0-714E-8AFF-31166BA4145F}" type="presParOf" srcId="{4BB10849-D9B8-1147-B236-ED0035C17296}" destId="{1DB5F3CB-B48A-814A-BF01-1D34CA654D81}" srcOrd="0" destOrd="0" presId="urn:microsoft.com/office/officeart/2005/8/layout/pList1"/>
    <dgm:cxn modelId="{505EAF95-7D73-EA45-94F7-A24ACFEB39CC}" type="presParOf" srcId="{1DB5F3CB-B48A-814A-BF01-1D34CA654D81}" destId="{8C23DBEB-C4BC-1443-9CFF-38BA6E287ECD}" srcOrd="0" destOrd="0" presId="urn:microsoft.com/office/officeart/2005/8/layout/pList1"/>
    <dgm:cxn modelId="{CFE0370A-7103-9D40-B377-D720F319EBA4}" type="presParOf" srcId="{1DB5F3CB-B48A-814A-BF01-1D34CA654D81}" destId="{A838C233-9997-7247-B426-DB13ADC77086}" srcOrd="1" destOrd="0" presId="urn:microsoft.com/office/officeart/2005/8/layout/pList1"/>
    <dgm:cxn modelId="{0DF94DF0-8619-C84E-A5FA-39122B2169DC}" type="presParOf" srcId="{4BB10849-D9B8-1147-B236-ED0035C17296}" destId="{0E23A8D2-C301-B745-BBEF-9D746347845C}" srcOrd="1" destOrd="0" presId="urn:microsoft.com/office/officeart/2005/8/layout/pList1"/>
    <dgm:cxn modelId="{3903DF1F-5D89-B846-B873-83065AE973DD}" type="presParOf" srcId="{4BB10849-D9B8-1147-B236-ED0035C17296}" destId="{C3A39823-7D50-4A4D-940C-CE93DA281368}" srcOrd="2" destOrd="0" presId="urn:microsoft.com/office/officeart/2005/8/layout/pList1"/>
    <dgm:cxn modelId="{515D1C70-EF26-F44D-8E46-D35C92ADDEB2}" type="presParOf" srcId="{C3A39823-7D50-4A4D-940C-CE93DA281368}" destId="{EB874268-A99F-7E4A-BF6A-97BEE835841D}" srcOrd="0" destOrd="0" presId="urn:microsoft.com/office/officeart/2005/8/layout/pList1"/>
    <dgm:cxn modelId="{5D13CAF9-0B4F-824C-8208-DCE0C2653E12}" type="presParOf" srcId="{C3A39823-7D50-4A4D-940C-CE93DA281368}" destId="{84CD0BB3-57A8-AD48-B391-441E30AD70C3}" srcOrd="1" destOrd="0" presId="urn:microsoft.com/office/officeart/2005/8/layout/pList1"/>
    <dgm:cxn modelId="{4233CDC3-7D1C-4545-A6E4-BEB8F1D53B93}" type="presParOf" srcId="{4BB10849-D9B8-1147-B236-ED0035C17296}" destId="{85C965C7-28EF-2447-AE4E-607053A7A95D}" srcOrd="3" destOrd="0" presId="urn:microsoft.com/office/officeart/2005/8/layout/pList1"/>
    <dgm:cxn modelId="{45A4FBA1-5D2F-4D4B-9417-CD5774066FD5}" type="presParOf" srcId="{4BB10849-D9B8-1147-B236-ED0035C17296}" destId="{018F0599-BAE4-5143-AFBA-182C09196C2C}" srcOrd="4" destOrd="0" presId="urn:microsoft.com/office/officeart/2005/8/layout/pList1"/>
    <dgm:cxn modelId="{397BB4AD-5D11-D943-B814-ADED75CDECB7}" type="presParOf" srcId="{018F0599-BAE4-5143-AFBA-182C09196C2C}" destId="{4A4E3C18-0A68-7048-8036-60DC1B7AF634}" srcOrd="0" destOrd="0" presId="urn:microsoft.com/office/officeart/2005/8/layout/pList1"/>
    <dgm:cxn modelId="{90AC4CB8-57EB-0D4B-BB0F-7E43D12093E3}" type="presParOf" srcId="{018F0599-BAE4-5143-AFBA-182C09196C2C}" destId="{9AF6F4D6-E9CC-1E49-AC9C-17309CBA4D1A}" srcOrd="1" destOrd="0" presId="urn:microsoft.com/office/officeart/2005/8/layout/pList1"/>
    <dgm:cxn modelId="{60F31DB2-A856-244A-A12B-40C9174D2E2A}" type="presParOf" srcId="{4BB10849-D9B8-1147-B236-ED0035C17296}" destId="{B511F7B9-668E-DD4E-98F2-0C109140CEC7}" srcOrd="5" destOrd="0" presId="urn:microsoft.com/office/officeart/2005/8/layout/pList1"/>
    <dgm:cxn modelId="{BE34568F-99B6-6F47-BB6D-6AD9D78896B3}" type="presParOf" srcId="{4BB10849-D9B8-1147-B236-ED0035C17296}" destId="{798C6957-5DF4-8E4A-B7CD-043191B189EC}" srcOrd="6" destOrd="0" presId="urn:microsoft.com/office/officeart/2005/8/layout/pList1"/>
    <dgm:cxn modelId="{AE4246D0-EF98-8E4E-88B1-9847F7ABBAF3}" type="presParOf" srcId="{798C6957-5DF4-8E4A-B7CD-043191B189EC}" destId="{26070294-709E-4B4B-9F66-E794B7D2D16A}" srcOrd="0" destOrd="0" presId="urn:microsoft.com/office/officeart/2005/8/layout/pList1"/>
    <dgm:cxn modelId="{B07D487F-7776-2E4A-B16C-5A41ED6EBAFB}" type="presParOf" srcId="{798C6957-5DF4-8E4A-B7CD-043191B189EC}" destId="{226976C5-2231-DC46-9BC9-543D8B6F5088}" srcOrd="1" destOrd="0" presId="urn:microsoft.com/office/officeart/2005/8/layout/pList1"/>
    <dgm:cxn modelId="{BD452750-5E45-A147-A687-8F870384370E}" type="presParOf" srcId="{4BB10849-D9B8-1147-B236-ED0035C17296}" destId="{CFE8BDB0-D14A-364B-BF5F-F85FC18E0F2A}" srcOrd="7" destOrd="0" presId="urn:microsoft.com/office/officeart/2005/8/layout/pList1"/>
    <dgm:cxn modelId="{34FD67A7-4716-C040-94C6-8E7AF88A30D1}" type="presParOf" srcId="{4BB10849-D9B8-1147-B236-ED0035C17296}" destId="{6C1C9C02-DEF3-8C42-B8A8-BCA97A1DF67B}" srcOrd="8" destOrd="0" presId="urn:microsoft.com/office/officeart/2005/8/layout/pList1"/>
    <dgm:cxn modelId="{F5DDCAE0-BD22-484F-9FAB-1F998FD53B89}" type="presParOf" srcId="{6C1C9C02-DEF3-8C42-B8A8-BCA97A1DF67B}" destId="{56EB0BD0-A3AE-1C4F-8700-B65548955D07}" srcOrd="0" destOrd="0" presId="urn:microsoft.com/office/officeart/2005/8/layout/pList1"/>
    <dgm:cxn modelId="{4847BC28-9E66-8C4D-A459-2B8DB4A36095}" type="presParOf" srcId="{6C1C9C02-DEF3-8C42-B8A8-BCA97A1DF67B}" destId="{F6432D3F-F7A7-EF49-B940-E031867E6FC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7C8BD-3B0D-2D4D-9604-798823770111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E93C8-0415-CF45-8FDA-2F2E2DFF28A5}">
      <dgm:prSet phldrT="[Text]" custT="1"/>
      <dgm:spPr/>
      <dgm:t>
        <a:bodyPr/>
        <a:lstStyle/>
        <a:p>
          <a:r>
            <a:rPr lang="en-US" sz="1800" dirty="0" smtClean="0"/>
            <a:t>Week 1 </a:t>
          </a:r>
          <a:br>
            <a:rPr lang="en-US" sz="1800" dirty="0" smtClean="0"/>
          </a:br>
          <a:r>
            <a:rPr lang="en-US" sz="1800" dirty="0" smtClean="0"/>
            <a:t>1</a:t>
          </a:r>
          <a:r>
            <a:rPr lang="en-US" sz="1800" baseline="30000" dirty="0" smtClean="0"/>
            <a:t>st</a:t>
          </a:r>
          <a:r>
            <a:rPr lang="en-US" sz="1800" dirty="0" smtClean="0"/>
            <a:t> </a:t>
          </a:r>
          <a:r>
            <a:rPr lang="en-US" sz="1800" dirty="0" err="1" smtClean="0"/>
            <a:t>Feb</a:t>
          </a:r>
          <a:r>
            <a:rPr lang="en-US" sz="300" dirty="0" err="1" smtClean="0"/>
            <a:t>b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context</a:t>
          </a:r>
          <a:endParaRPr lang="en-US" sz="1800" dirty="0"/>
        </a:p>
      </dgm:t>
    </dgm:pt>
    <dgm:pt modelId="{84E65067-1F60-7944-9CE9-EEE0F1677BD8}" type="parTrans" cxnId="{3176CD0C-4053-1C44-A2CB-D70EAA4FC638}">
      <dgm:prSet/>
      <dgm:spPr/>
      <dgm:t>
        <a:bodyPr/>
        <a:lstStyle/>
        <a:p>
          <a:endParaRPr lang="en-US"/>
        </a:p>
      </dgm:t>
    </dgm:pt>
    <dgm:pt modelId="{09DB9F9B-9F8D-D744-937C-A96FF31C4FEB}" type="sibTrans" cxnId="{3176CD0C-4053-1C44-A2CB-D70EAA4FC638}">
      <dgm:prSet/>
      <dgm:spPr/>
      <dgm:t>
        <a:bodyPr/>
        <a:lstStyle/>
        <a:p>
          <a:endParaRPr lang="en-US"/>
        </a:p>
      </dgm:t>
    </dgm:pt>
    <dgm:pt modelId="{2F5A17D0-1351-984A-B733-B6C70E5E453F}">
      <dgm:prSet phldrT="[Text]" custT="1"/>
      <dgm:spPr>
        <a:effectLst>
          <a:glow rad="101600">
            <a:schemeClr val="bg2">
              <a:lumMod val="50000"/>
              <a:alpha val="75000"/>
            </a:schemeClr>
          </a:glow>
        </a:effectLst>
      </dgm:spPr>
      <dgm:t>
        <a:bodyPr/>
        <a:lstStyle/>
        <a:p>
          <a:r>
            <a:rPr lang="en-US" sz="1800" dirty="0" smtClean="0"/>
            <a:t>Week 2 </a:t>
          </a:r>
          <a:br>
            <a:rPr lang="en-US" sz="1800" dirty="0" smtClean="0"/>
          </a:br>
          <a:r>
            <a:rPr lang="en-US" sz="1800" dirty="0" smtClean="0"/>
            <a:t>8</a:t>
          </a:r>
          <a:r>
            <a:rPr lang="en-US" sz="1800" baseline="30000" dirty="0" smtClean="0"/>
            <a:t>th</a:t>
          </a:r>
          <a:r>
            <a:rPr lang="en-US" sz="1800" dirty="0" smtClean="0"/>
            <a:t> Feb</a:t>
          </a:r>
        </a:p>
        <a:p>
          <a:r>
            <a:rPr lang="en-US" sz="1800" dirty="0" smtClean="0"/>
            <a:t>motivations</a:t>
          </a:r>
          <a:endParaRPr lang="en-US" sz="1800" dirty="0"/>
        </a:p>
      </dgm:t>
    </dgm:pt>
    <dgm:pt modelId="{E48F384E-6C35-D34B-B66E-950FD98F8E56}" type="parTrans" cxnId="{149F1B46-6A62-D34A-886B-5DA75626383E}">
      <dgm:prSet/>
      <dgm:spPr/>
      <dgm:t>
        <a:bodyPr/>
        <a:lstStyle/>
        <a:p>
          <a:endParaRPr lang="en-US"/>
        </a:p>
      </dgm:t>
    </dgm:pt>
    <dgm:pt modelId="{51A17476-2256-E242-8F89-0EA389FEA676}" type="sibTrans" cxnId="{149F1B46-6A62-D34A-886B-5DA75626383E}">
      <dgm:prSet/>
      <dgm:spPr/>
      <dgm:t>
        <a:bodyPr/>
        <a:lstStyle/>
        <a:p>
          <a:endParaRPr lang="en-US"/>
        </a:p>
      </dgm:t>
    </dgm:pt>
    <dgm:pt modelId="{B69C22BC-2F34-6F4B-B406-118DFC2CD3BD}">
      <dgm:prSet phldrT="[Text]" custT="1"/>
      <dgm:spPr/>
      <dgm:t>
        <a:bodyPr/>
        <a:lstStyle/>
        <a:p>
          <a:r>
            <a:rPr lang="en-US" sz="1800" dirty="0" smtClean="0"/>
            <a:t>Week 3 </a:t>
          </a:r>
          <a:br>
            <a:rPr lang="en-US" sz="1800" dirty="0" smtClean="0"/>
          </a:br>
          <a:r>
            <a:rPr lang="en-US" sz="1800" dirty="0" smtClean="0"/>
            <a:t>15</a:t>
          </a:r>
          <a:r>
            <a:rPr lang="en-US" sz="1800" baseline="30000" dirty="0" smtClean="0"/>
            <a:t>th</a:t>
          </a:r>
          <a:r>
            <a:rPr lang="en-US" sz="1800" dirty="0" smtClean="0"/>
            <a:t> Feb</a:t>
          </a:r>
        </a:p>
        <a:p>
          <a:r>
            <a:rPr lang="en-US" sz="1800" dirty="0" smtClean="0"/>
            <a:t>progress </a:t>
          </a:r>
          <a:endParaRPr lang="en-US" sz="1800" dirty="0"/>
        </a:p>
      </dgm:t>
    </dgm:pt>
    <dgm:pt modelId="{D5DB75DD-0162-0245-A2B4-0768F2FAFC5C}" type="parTrans" cxnId="{86F71376-6C7F-AA40-9ADC-FFAAD0863764}">
      <dgm:prSet/>
      <dgm:spPr/>
      <dgm:t>
        <a:bodyPr/>
        <a:lstStyle/>
        <a:p>
          <a:endParaRPr lang="en-US"/>
        </a:p>
      </dgm:t>
    </dgm:pt>
    <dgm:pt modelId="{CDE9F64D-2222-4A4F-A6D2-C8E5E1454E07}" type="sibTrans" cxnId="{86F71376-6C7F-AA40-9ADC-FFAAD0863764}">
      <dgm:prSet/>
      <dgm:spPr/>
      <dgm:t>
        <a:bodyPr/>
        <a:lstStyle/>
        <a:p>
          <a:endParaRPr lang="en-US"/>
        </a:p>
      </dgm:t>
    </dgm:pt>
    <dgm:pt modelId="{3815383A-C37C-CF4C-9B22-55CEA63D4872}">
      <dgm:prSet phldrT="[Text]" custT="1"/>
      <dgm:spPr/>
      <dgm:t>
        <a:bodyPr/>
        <a:lstStyle/>
        <a:p>
          <a:r>
            <a:rPr lang="en-US" sz="1800" dirty="0" smtClean="0"/>
            <a:t>Week 4</a:t>
          </a:r>
          <a:br>
            <a:rPr lang="en-US" sz="1800" dirty="0" smtClean="0"/>
          </a:br>
          <a:r>
            <a:rPr lang="en-US" sz="1800" dirty="0" smtClean="0"/>
            <a:t> 22</a:t>
          </a:r>
          <a:r>
            <a:rPr lang="en-US" sz="1800" baseline="30000" dirty="0" smtClean="0"/>
            <a:t>nd</a:t>
          </a:r>
          <a:r>
            <a:rPr lang="en-US" sz="1800" dirty="0" smtClean="0"/>
            <a:t> Feb</a:t>
          </a:r>
        </a:p>
        <a:p>
          <a:r>
            <a:rPr lang="en-US" sz="1800" dirty="0" smtClean="0"/>
            <a:t>self knowledge</a:t>
          </a:r>
          <a:endParaRPr lang="en-US" sz="1800" dirty="0"/>
        </a:p>
      </dgm:t>
    </dgm:pt>
    <dgm:pt modelId="{394FF69F-4F75-B348-9F03-84027B05EAAE}" type="parTrans" cxnId="{94432CE2-A044-7C44-8121-6225BF5BF60B}">
      <dgm:prSet/>
      <dgm:spPr/>
      <dgm:t>
        <a:bodyPr/>
        <a:lstStyle/>
        <a:p>
          <a:endParaRPr lang="en-US"/>
        </a:p>
      </dgm:t>
    </dgm:pt>
    <dgm:pt modelId="{38E584CB-93B1-2C48-9349-4E18CEDD5CA3}" type="sibTrans" cxnId="{94432CE2-A044-7C44-8121-6225BF5BF60B}">
      <dgm:prSet/>
      <dgm:spPr/>
      <dgm:t>
        <a:bodyPr/>
        <a:lstStyle/>
        <a:p>
          <a:endParaRPr lang="en-US"/>
        </a:p>
      </dgm:t>
    </dgm:pt>
    <dgm:pt modelId="{9B5D8D0F-536D-8B44-837D-5825DEC264B3}">
      <dgm:prSet phldrT="[Text]" custT="1"/>
      <dgm:spPr/>
      <dgm:t>
        <a:bodyPr/>
        <a:lstStyle/>
        <a:p>
          <a:r>
            <a:rPr lang="en-US" sz="1800" dirty="0" smtClean="0"/>
            <a:t>Week 5  </a:t>
          </a:r>
          <a:br>
            <a:rPr lang="en-US" sz="1800" dirty="0" smtClean="0"/>
          </a:br>
          <a:r>
            <a:rPr lang="en-US" sz="1800" dirty="0" smtClean="0"/>
            <a:t>1</a:t>
          </a:r>
          <a:r>
            <a:rPr lang="en-US" sz="1800" baseline="30000" dirty="0" smtClean="0"/>
            <a:t>st</a:t>
          </a:r>
          <a:r>
            <a:rPr lang="en-US" sz="1800" dirty="0" smtClean="0"/>
            <a:t> March</a:t>
          </a:r>
        </a:p>
        <a:p>
          <a:r>
            <a:rPr lang="en-US" sz="1800" dirty="0" smtClean="0"/>
            <a:t>future plans</a:t>
          </a:r>
          <a:endParaRPr lang="en-US" sz="1800" dirty="0"/>
        </a:p>
      </dgm:t>
    </dgm:pt>
    <dgm:pt modelId="{761DBEF7-D3DC-D941-AB29-C9A52BB5245E}" type="parTrans" cxnId="{BF74D97D-205D-334F-8DAC-BA958FB6F501}">
      <dgm:prSet/>
      <dgm:spPr/>
      <dgm:t>
        <a:bodyPr/>
        <a:lstStyle/>
        <a:p>
          <a:endParaRPr lang="en-US"/>
        </a:p>
      </dgm:t>
    </dgm:pt>
    <dgm:pt modelId="{FA5F1BC6-5AFA-8F48-88A3-0A0B5C405BC9}" type="sibTrans" cxnId="{BF74D97D-205D-334F-8DAC-BA958FB6F501}">
      <dgm:prSet/>
      <dgm:spPr/>
      <dgm:t>
        <a:bodyPr/>
        <a:lstStyle/>
        <a:p>
          <a:endParaRPr lang="en-US"/>
        </a:p>
      </dgm:t>
    </dgm:pt>
    <dgm:pt modelId="{C8332D5A-8EFC-A54B-B13C-E20524D63F64}">
      <dgm:prSet phldrT="[Text]" custT="1"/>
      <dgm:spPr/>
      <dgm:t>
        <a:bodyPr/>
        <a:lstStyle/>
        <a:p>
          <a:r>
            <a:rPr lang="en-US" sz="1800" dirty="0" smtClean="0"/>
            <a:t>Week 6 </a:t>
          </a:r>
          <a:br>
            <a:rPr lang="en-US" sz="1800" dirty="0" smtClean="0"/>
          </a:br>
          <a:r>
            <a:rPr lang="en-US" sz="1800" dirty="0" smtClean="0"/>
            <a:t>8</a:t>
          </a:r>
          <a:r>
            <a:rPr lang="en-US" sz="1800" baseline="30000" dirty="0" smtClean="0"/>
            <a:t>th</a:t>
          </a:r>
          <a:r>
            <a:rPr lang="en-US" sz="1800" dirty="0" smtClean="0"/>
            <a:t> March </a:t>
          </a:r>
          <a:br>
            <a:rPr lang="en-US" sz="1800" dirty="0" smtClean="0"/>
          </a:br>
          <a:r>
            <a:rPr lang="en-US" sz="1800" dirty="0" smtClean="0"/>
            <a:t>assessment </a:t>
          </a:r>
          <a:br>
            <a:rPr lang="en-US" sz="1800" dirty="0" smtClean="0"/>
          </a:br>
          <a:r>
            <a:rPr lang="en-US" sz="1800" dirty="0" smtClean="0"/>
            <a:t>Interviews</a:t>
          </a:r>
          <a:endParaRPr lang="en-US" sz="1800" dirty="0"/>
        </a:p>
      </dgm:t>
    </dgm:pt>
    <dgm:pt modelId="{1B4D3C10-5AEA-C644-813B-82A27BB8CAFC}" type="parTrans" cxnId="{31FCFCA4-1F96-C947-8471-A95DB5D4A475}">
      <dgm:prSet/>
      <dgm:spPr/>
      <dgm:t>
        <a:bodyPr/>
        <a:lstStyle/>
        <a:p>
          <a:endParaRPr lang="en-US"/>
        </a:p>
      </dgm:t>
    </dgm:pt>
    <dgm:pt modelId="{2B529327-6FF8-294B-B344-DBCDB06E6D1D}" type="sibTrans" cxnId="{31FCFCA4-1F96-C947-8471-A95DB5D4A475}">
      <dgm:prSet/>
      <dgm:spPr/>
      <dgm:t>
        <a:bodyPr/>
        <a:lstStyle/>
        <a:p>
          <a:endParaRPr lang="en-US"/>
        </a:p>
      </dgm:t>
    </dgm:pt>
    <dgm:pt modelId="{A596A51D-2391-054C-A104-46EDFF99ED62}" type="pres">
      <dgm:prSet presAssocID="{DEA7C8BD-3B0D-2D4D-9604-7988237701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48C6C-695F-5A43-8E71-0460BB6209A2}" type="pres">
      <dgm:prSet presAssocID="{56AE93C8-0415-CF45-8FDA-2F2E2DFF28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775D2-484D-B04B-8B56-CC6694945D02}" type="pres">
      <dgm:prSet presAssocID="{09DB9F9B-9F8D-D744-937C-A96FF31C4FEB}" presName="sibTrans" presStyleCnt="0"/>
      <dgm:spPr/>
    </dgm:pt>
    <dgm:pt modelId="{FE80601B-B02A-9F4F-ABCC-F3BAD7CBF9CB}" type="pres">
      <dgm:prSet presAssocID="{2F5A17D0-1351-984A-B733-B6C70E5E45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DBF6D-ED8C-324A-ACF8-3DA91AE467B7}" type="pres">
      <dgm:prSet presAssocID="{51A17476-2256-E242-8F89-0EA389FEA676}" presName="sibTrans" presStyleCnt="0"/>
      <dgm:spPr/>
    </dgm:pt>
    <dgm:pt modelId="{6EB3564A-8DD1-8547-A151-7F8475309EF7}" type="pres">
      <dgm:prSet presAssocID="{B69C22BC-2F34-6F4B-B406-118DFC2CD3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D1AE2-7358-A348-BD1D-F224690A9EE1}" type="pres">
      <dgm:prSet presAssocID="{CDE9F64D-2222-4A4F-A6D2-C8E5E1454E07}" presName="sibTrans" presStyleCnt="0"/>
      <dgm:spPr/>
    </dgm:pt>
    <dgm:pt modelId="{D5B111DD-B791-EA46-99EC-6745CA2F2E84}" type="pres">
      <dgm:prSet presAssocID="{3815383A-C37C-CF4C-9B22-55CEA63D48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24E17-D0E2-EE42-8B19-08BA258FB154}" type="pres">
      <dgm:prSet presAssocID="{38E584CB-93B1-2C48-9349-4E18CEDD5CA3}" presName="sibTrans" presStyleCnt="0"/>
      <dgm:spPr/>
    </dgm:pt>
    <dgm:pt modelId="{6523677D-BA14-7D4E-ACED-82EAD86A7952}" type="pres">
      <dgm:prSet presAssocID="{9B5D8D0F-536D-8B44-837D-5825DEC264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C859-9A4A-E543-8AD2-78215B7F9B9C}" type="pres">
      <dgm:prSet presAssocID="{FA5F1BC6-5AFA-8F48-88A3-0A0B5C405BC9}" presName="sibTrans" presStyleCnt="0"/>
      <dgm:spPr/>
    </dgm:pt>
    <dgm:pt modelId="{5DEFDD4B-1B4C-2048-9438-F35E5D9EBE2F}" type="pres">
      <dgm:prSet presAssocID="{C8332D5A-8EFC-A54B-B13C-E20524D63F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508A9-EB9B-E146-9290-51C1D9755EA6}" type="presOf" srcId="{DEA7C8BD-3B0D-2D4D-9604-798823770111}" destId="{A596A51D-2391-054C-A104-46EDFF99ED62}" srcOrd="0" destOrd="0" presId="urn:microsoft.com/office/officeart/2005/8/layout/default"/>
    <dgm:cxn modelId="{31FCFCA4-1F96-C947-8471-A95DB5D4A475}" srcId="{DEA7C8BD-3B0D-2D4D-9604-798823770111}" destId="{C8332D5A-8EFC-A54B-B13C-E20524D63F64}" srcOrd="5" destOrd="0" parTransId="{1B4D3C10-5AEA-C644-813B-82A27BB8CAFC}" sibTransId="{2B529327-6FF8-294B-B344-DBCDB06E6D1D}"/>
    <dgm:cxn modelId="{055ED935-99A8-194B-AF1A-AB72B5C35E82}" type="presOf" srcId="{B69C22BC-2F34-6F4B-B406-118DFC2CD3BD}" destId="{6EB3564A-8DD1-8547-A151-7F8475309EF7}" srcOrd="0" destOrd="0" presId="urn:microsoft.com/office/officeart/2005/8/layout/default"/>
    <dgm:cxn modelId="{149F1B46-6A62-D34A-886B-5DA75626383E}" srcId="{DEA7C8BD-3B0D-2D4D-9604-798823770111}" destId="{2F5A17D0-1351-984A-B733-B6C70E5E453F}" srcOrd="1" destOrd="0" parTransId="{E48F384E-6C35-D34B-B66E-950FD98F8E56}" sibTransId="{51A17476-2256-E242-8F89-0EA389FEA676}"/>
    <dgm:cxn modelId="{BF74D97D-205D-334F-8DAC-BA958FB6F501}" srcId="{DEA7C8BD-3B0D-2D4D-9604-798823770111}" destId="{9B5D8D0F-536D-8B44-837D-5825DEC264B3}" srcOrd="4" destOrd="0" parTransId="{761DBEF7-D3DC-D941-AB29-C9A52BB5245E}" sibTransId="{FA5F1BC6-5AFA-8F48-88A3-0A0B5C405BC9}"/>
    <dgm:cxn modelId="{0290608D-915D-534C-8A02-CDBDDF264744}" type="presOf" srcId="{9B5D8D0F-536D-8B44-837D-5825DEC264B3}" destId="{6523677D-BA14-7D4E-ACED-82EAD86A7952}" srcOrd="0" destOrd="0" presId="urn:microsoft.com/office/officeart/2005/8/layout/default"/>
    <dgm:cxn modelId="{BF2BD2E5-15EB-944A-8558-74EF8D192474}" type="presOf" srcId="{3815383A-C37C-CF4C-9B22-55CEA63D4872}" destId="{D5B111DD-B791-EA46-99EC-6745CA2F2E84}" srcOrd="0" destOrd="0" presId="urn:microsoft.com/office/officeart/2005/8/layout/default"/>
    <dgm:cxn modelId="{94432CE2-A044-7C44-8121-6225BF5BF60B}" srcId="{DEA7C8BD-3B0D-2D4D-9604-798823770111}" destId="{3815383A-C37C-CF4C-9B22-55CEA63D4872}" srcOrd="3" destOrd="0" parTransId="{394FF69F-4F75-B348-9F03-84027B05EAAE}" sibTransId="{38E584CB-93B1-2C48-9349-4E18CEDD5CA3}"/>
    <dgm:cxn modelId="{86F71376-6C7F-AA40-9ADC-FFAAD0863764}" srcId="{DEA7C8BD-3B0D-2D4D-9604-798823770111}" destId="{B69C22BC-2F34-6F4B-B406-118DFC2CD3BD}" srcOrd="2" destOrd="0" parTransId="{D5DB75DD-0162-0245-A2B4-0768F2FAFC5C}" sibTransId="{CDE9F64D-2222-4A4F-A6D2-C8E5E1454E07}"/>
    <dgm:cxn modelId="{18F702B1-5648-CA44-8D56-267F8BFE53E6}" type="presOf" srcId="{56AE93C8-0415-CF45-8FDA-2F2E2DFF28A5}" destId="{BBF48C6C-695F-5A43-8E71-0460BB6209A2}" srcOrd="0" destOrd="0" presId="urn:microsoft.com/office/officeart/2005/8/layout/default"/>
    <dgm:cxn modelId="{D8E47809-39AB-3146-A58A-CBE7368D1E1E}" type="presOf" srcId="{C8332D5A-8EFC-A54B-B13C-E20524D63F64}" destId="{5DEFDD4B-1B4C-2048-9438-F35E5D9EBE2F}" srcOrd="0" destOrd="0" presId="urn:microsoft.com/office/officeart/2005/8/layout/default"/>
    <dgm:cxn modelId="{AA5E5B6B-C5B1-7049-ACA2-3D5709169281}" type="presOf" srcId="{2F5A17D0-1351-984A-B733-B6C70E5E453F}" destId="{FE80601B-B02A-9F4F-ABCC-F3BAD7CBF9CB}" srcOrd="0" destOrd="0" presId="urn:microsoft.com/office/officeart/2005/8/layout/default"/>
    <dgm:cxn modelId="{3176CD0C-4053-1C44-A2CB-D70EAA4FC638}" srcId="{DEA7C8BD-3B0D-2D4D-9604-798823770111}" destId="{56AE93C8-0415-CF45-8FDA-2F2E2DFF28A5}" srcOrd="0" destOrd="0" parTransId="{84E65067-1F60-7944-9CE9-EEE0F1677BD8}" sibTransId="{09DB9F9B-9F8D-D744-937C-A96FF31C4FEB}"/>
    <dgm:cxn modelId="{7D9F8A8A-CD48-4947-8D4C-247F0687DF2D}" type="presParOf" srcId="{A596A51D-2391-054C-A104-46EDFF99ED62}" destId="{BBF48C6C-695F-5A43-8E71-0460BB6209A2}" srcOrd="0" destOrd="0" presId="urn:microsoft.com/office/officeart/2005/8/layout/default"/>
    <dgm:cxn modelId="{9855E693-22B9-1F4B-9805-B30AF609B7CB}" type="presParOf" srcId="{A596A51D-2391-054C-A104-46EDFF99ED62}" destId="{42A775D2-484D-B04B-8B56-CC6694945D02}" srcOrd="1" destOrd="0" presId="urn:microsoft.com/office/officeart/2005/8/layout/default"/>
    <dgm:cxn modelId="{74F9E6C7-27D1-5440-9B1B-07717E924324}" type="presParOf" srcId="{A596A51D-2391-054C-A104-46EDFF99ED62}" destId="{FE80601B-B02A-9F4F-ABCC-F3BAD7CBF9CB}" srcOrd="2" destOrd="0" presId="urn:microsoft.com/office/officeart/2005/8/layout/default"/>
    <dgm:cxn modelId="{C253348F-3B5D-4847-8CE2-43B85F324E57}" type="presParOf" srcId="{A596A51D-2391-054C-A104-46EDFF99ED62}" destId="{7CDDBF6D-ED8C-324A-ACF8-3DA91AE467B7}" srcOrd="3" destOrd="0" presId="urn:microsoft.com/office/officeart/2005/8/layout/default"/>
    <dgm:cxn modelId="{CBFA2729-2DEA-AE47-AF73-EACC39D6E7A3}" type="presParOf" srcId="{A596A51D-2391-054C-A104-46EDFF99ED62}" destId="{6EB3564A-8DD1-8547-A151-7F8475309EF7}" srcOrd="4" destOrd="0" presId="urn:microsoft.com/office/officeart/2005/8/layout/default"/>
    <dgm:cxn modelId="{05C3BCD8-5631-AB46-A1B9-9385EC7B5132}" type="presParOf" srcId="{A596A51D-2391-054C-A104-46EDFF99ED62}" destId="{096D1AE2-7358-A348-BD1D-F224690A9EE1}" srcOrd="5" destOrd="0" presId="urn:microsoft.com/office/officeart/2005/8/layout/default"/>
    <dgm:cxn modelId="{1918A890-AA40-EF48-B531-D15B6D55FAD5}" type="presParOf" srcId="{A596A51D-2391-054C-A104-46EDFF99ED62}" destId="{D5B111DD-B791-EA46-99EC-6745CA2F2E84}" srcOrd="6" destOrd="0" presId="urn:microsoft.com/office/officeart/2005/8/layout/default"/>
    <dgm:cxn modelId="{86B6ADF2-40F0-764F-8E1D-97062D30789F}" type="presParOf" srcId="{A596A51D-2391-054C-A104-46EDFF99ED62}" destId="{F3F24E17-D0E2-EE42-8B19-08BA258FB154}" srcOrd="7" destOrd="0" presId="urn:microsoft.com/office/officeart/2005/8/layout/default"/>
    <dgm:cxn modelId="{98AC99DB-45F3-3449-B8F3-650B69478C52}" type="presParOf" srcId="{A596A51D-2391-054C-A104-46EDFF99ED62}" destId="{6523677D-BA14-7D4E-ACED-82EAD86A7952}" srcOrd="8" destOrd="0" presId="urn:microsoft.com/office/officeart/2005/8/layout/default"/>
    <dgm:cxn modelId="{39F9231F-5F4E-304B-8038-1CDF15EFB2C2}" type="presParOf" srcId="{A596A51D-2391-054C-A104-46EDFF99ED62}" destId="{E2ABC859-9A4A-E543-8AD2-78215B7F9B9C}" srcOrd="9" destOrd="0" presId="urn:microsoft.com/office/officeart/2005/8/layout/default"/>
    <dgm:cxn modelId="{F7D70E1A-726D-894C-83B2-21D9CB06F2A9}" type="presParOf" srcId="{A596A51D-2391-054C-A104-46EDFF99ED62}" destId="{5DEFDD4B-1B4C-2048-9438-F35E5D9EBE2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3DBEB-C4BC-1443-9CFF-38BA6E287ECD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8C233-9997-7247-B426-DB13ADC77086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exams/judgment</a:t>
          </a:r>
          <a:endParaRPr lang="en-US" sz="1900" kern="1200" dirty="0"/>
        </a:p>
      </dsp:txBody>
      <dsp:txXfrm>
        <a:off x="120215" y="1261647"/>
        <a:ext cx="1829817" cy="678862"/>
      </dsp:txXfrm>
    </dsp:sp>
    <dsp:sp modelId="{EB874268-A99F-7E4A-BF6A-97BEE835841D}">
      <dsp:nvSpPr>
        <dsp:cNvPr id="0" name=""/>
        <dsp:cNvSpPr/>
      </dsp:nvSpPr>
      <dsp:spPr>
        <a:xfrm>
          <a:off x="2133091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D0BB3-57A8-AD48-B391-441E30AD70C3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motivations</a:t>
          </a:r>
          <a:endParaRPr lang="en-US" sz="1900" kern="1200" dirty="0"/>
        </a:p>
      </dsp:txBody>
      <dsp:txXfrm>
        <a:off x="2133091" y="1261647"/>
        <a:ext cx="1829817" cy="678862"/>
      </dsp:txXfrm>
    </dsp:sp>
    <dsp:sp modelId="{4A4E3C18-0A68-7048-8036-60DC1B7AF634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6F4D6-E9CC-1E49-AC9C-17309CBA4D1A}">
      <dsp:nvSpPr>
        <dsp:cNvPr id="0" name=""/>
        <dsp:cNvSpPr/>
      </dsp:nvSpPr>
      <dsp:spPr>
        <a:xfrm>
          <a:off x="4145967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</a:t>
          </a:r>
          <a:endParaRPr lang="en-US" sz="1900" kern="1200" dirty="0"/>
        </a:p>
      </dsp:txBody>
      <dsp:txXfrm>
        <a:off x="4145967" y="1261647"/>
        <a:ext cx="1829817" cy="678862"/>
      </dsp:txXfrm>
    </dsp:sp>
    <dsp:sp modelId="{26070294-709E-4B4B-9F66-E794B7D2D16A}">
      <dsp:nvSpPr>
        <dsp:cNvPr id="0" name=""/>
        <dsp:cNvSpPr/>
      </dsp:nvSpPr>
      <dsp:spPr>
        <a:xfrm>
          <a:off x="1126653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976C5-2231-DC46-9BC9-543D8B6F5088}">
      <dsp:nvSpPr>
        <dsp:cNvPr id="0" name=""/>
        <dsp:cNvSpPr/>
      </dsp:nvSpPr>
      <dsp:spPr>
        <a:xfrm>
          <a:off x="1126653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self knowledge</a:t>
          </a:r>
          <a:endParaRPr lang="en-US" sz="1900" kern="1200" dirty="0"/>
        </a:p>
      </dsp:txBody>
      <dsp:txXfrm>
        <a:off x="1126653" y="3384234"/>
        <a:ext cx="1829817" cy="678862"/>
      </dsp:txXfrm>
    </dsp:sp>
    <dsp:sp modelId="{56EB0BD0-A3AE-1C4F-8700-B65548955D07}">
      <dsp:nvSpPr>
        <dsp:cNvPr id="0" name=""/>
        <dsp:cNvSpPr/>
      </dsp:nvSpPr>
      <dsp:spPr>
        <a:xfrm>
          <a:off x="3139529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32D3F-F7A7-EF49-B940-E031867E6FCA}">
      <dsp:nvSpPr>
        <dsp:cNvPr id="0" name=""/>
        <dsp:cNvSpPr/>
      </dsp:nvSpPr>
      <dsp:spPr>
        <a:xfrm>
          <a:off x="3139529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plans</a:t>
          </a:r>
          <a:endParaRPr lang="en-US" sz="1900" kern="1200" dirty="0"/>
        </a:p>
      </dsp:txBody>
      <dsp:txXfrm>
        <a:off x="3139529" y="3384234"/>
        <a:ext cx="1829817" cy="6788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F48C6C-695F-5A43-8E71-0460BB6209A2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1 </a:t>
          </a:r>
          <a:br>
            <a:rPr lang="en-US" sz="1800" kern="1200" dirty="0" smtClean="0"/>
          </a:br>
          <a:r>
            <a:rPr lang="en-US" sz="1800" kern="1200" dirty="0" smtClean="0"/>
            <a:t>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Feb</a:t>
          </a:r>
          <a:r>
            <a:rPr lang="en-US" sz="300" kern="1200" dirty="0" err="1" smtClean="0"/>
            <a:t>b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context</a:t>
          </a:r>
          <a:endParaRPr lang="en-US" sz="1800" kern="1200" dirty="0"/>
        </a:p>
      </dsp:txBody>
      <dsp:txXfrm>
        <a:off x="916483" y="1984"/>
        <a:ext cx="2030015" cy="1218009"/>
      </dsp:txXfrm>
    </dsp:sp>
    <dsp:sp modelId="{FE80601B-B02A-9F4F-ABCC-F3BAD7CBF9CB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bg2">
              <a:lumMod val="50000"/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2 </a:t>
          </a:r>
          <a:br>
            <a:rPr lang="en-US" sz="1800" kern="1200" dirty="0" smtClean="0"/>
          </a:br>
          <a:r>
            <a:rPr lang="en-US" sz="1800" kern="1200" dirty="0" smtClean="0"/>
            <a:t>8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Feb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motivations</a:t>
          </a:r>
          <a:endParaRPr lang="en-US" sz="1800" kern="1200" dirty="0"/>
        </a:p>
      </dsp:txBody>
      <dsp:txXfrm>
        <a:off x="3149500" y="1984"/>
        <a:ext cx="2030015" cy="1218009"/>
      </dsp:txXfrm>
    </dsp:sp>
    <dsp:sp modelId="{6EB3564A-8DD1-8547-A151-7F8475309EF7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3 </a:t>
          </a:r>
          <a:br>
            <a:rPr lang="en-US" sz="1800" kern="1200" dirty="0" smtClean="0"/>
          </a:br>
          <a:r>
            <a:rPr lang="en-US" sz="1800" kern="1200" dirty="0" smtClean="0"/>
            <a:t>15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Feb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progress </a:t>
          </a:r>
          <a:endParaRPr lang="en-US" sz="1800" kern="1200" dirty="0"/>
        </a:p>
      </dsp:txBody>
      <dsp:txXfrm>
        <a:off x="916483" y="1422995"/>
        <a:ext cx="2030015" cy="1218009"/>
      </dsp:txXfrm>
    </dsp:sp>
    <dsp:sp modelId="{D5B111DD-B791-EA46-99EC-6745CA2F2E84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4</a:t>
          </a:r>
          <a:br>
            <a:rPr lang="en-US" sz="1800" kern="1200" dirty="0" smtClean="0"/>
          </a:br>
          <a:r>
            <a:rPr lang="en-US" sz="1800" kern="1200" dirty="0" smtClean="0"/>
            <a:t> 22</a:t>
          </a:r>
          <a:r>
            <a:rPr lang="en-US" sz="1800" kern="1200" baseline="30000" dirty="0" smtClean="0"/>
            <a:t>nd</a:t>
          </a:r>
          <a:r>
            <a:rPr lang="en-US" sz="1800" kern="1200" dirty="0" smtClean="0"/>
            <a:t> Feb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 knowledge</a:t>
          </a:r>
          <a:endParaRPr lang="en-US" sz="1800" kern="1200" dirty="0"/>
        </a:p>
      </dsp:txBody>
      <dsp:txXfrm>
        <a:off x="3149500" y="1422995"/>
        <a:ext cx="2030015" cy="1218009"/>
      </dsp:txXfrm>
    </dsp:sp>
    <dsp:sp modelId="{6523677D-BA14-7D4E-ACED-82EAD86A7952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5  </a:t>
          </a:r>
          <a:br>
            <a:rPr lang="en-US" sz="1800" kern="1200" dirty="0" smtClean="0"/>
          </a:br>
          <a:r>
            <a:rPr lang="en-US" sz="1800" kern="1200" dirty="0" smtClean="0"/>
            <a:t>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March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future plans</a:t>
          </a:r>
          <a:endParaRPr lang="en-US" sz="1800" kern="1200" dirty="0"/>
        </a:p>
      </dsp:txBody>
      <dsp:txXfrm>
        <a:off x="916483" y="2844006"/>
        <a:ext cx="2030015" cy="1218009"/>
      </dsp:txXfrm>
    </dsp:sp>
    <dsp:sp modelId="{5DEFDD4B-1B4C-2048-9438-F35E5D9EBE2F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6 </a:t>
          </a:r>
          <a:br>
            <a:rPr lang="en-US" sz="1800" kern="1200" dirty="0" smtClean="0"/>
          </a:br>
          <a:r>
            <a:rPr lang="en-US" sz="1800" kern="1200" dirty="0" smtClean="0"/>
            <a:t>8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March </a:t>
          </a:r>
          <a:br>
            <a:rPr lang="en-US" sz="1800" kern="1200" dirty="0" smtClean="0"/>
          </a:br>
          <a:r>
            <a:rPr lang="en-US" sz="1800" kern="1200" dirty="0" smtClean="0"/>
            <a:t>assessment </a:t>
          </a:r>
          <a:br>
            <a:rPr lang="en-US" sz="1800" kern="1200" dirty="0" smtClean="0"/>
          </a:br>
          <a:r>
            <a:rPr lang="en-US" sz="1800" kern="1200" dirty="0" smtClean="0"/>
            <a:t>Interviews</a:t>
          </a:r>
          <a:endParaRPr lang="en-US" sz="1800" kern="1200" dirty="0"/>
        </a:p>
      </dsp:txBody>
      <dsp:txXfrm>
        <a:off x="3149500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3BBC-83F2-154A-84A1-9EDF2E285223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E707D-CE86-594F-9AEE-A27A4C744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F6F36-565F-9249-B929-AEF3AC674F78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7293-365D-124B-8A72-4585EACD1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A1EF-7DEF-7241-B165-5696BA230FD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 to get to know the each other and establish framework for future sessions</a:t>
            </a:r>
          </a:p>
          <a:p>
            <a:r>
              <a:rPr lang="en-US" dirty="0"/>
              <a:t>Introduce think pair share</a:t>
            </a:r>
          </a:p>
          <a:p>
            <a:r>
              <a:rPr lang="en-US" dirty="0"/>
              <a:t>Establish expectations for portfolio contribution for this part of the course</a:t>
            </a:r>
          </a:p>
          <a:p>
            <a:r>
              <a:rPr lang="en-US" dirty="0"/>
              <a:t>Much of the session will be run via discussion and question and answer</a:t>
            </a:r>
          </a:p>
          <a:p>
            <a:r>
              <a:rPr lang="en-US" dirty="0"/>
              <a:t>The slides will be used according to need, but can form a useful note for review and revision.</a:t>
            </a:r>
          </a:p>
          <a:p>
            <a:r>
              <a:rPr lang="en-US" dirty="0"/>
              <a:t>They can also be used as reference by students who do not attend the session.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to think about</a:t>
            </a:r>
          </a:p>
          <a:p>
            <a:r>
              <a:rPr lang="en-US" dirty="0" smtClean="0"/>
              <a:t>Exam (performance and progression)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Self</a:t>
            </a:r>
            <a:r>
              <a:rPr lang="en-US" baseline="0" dirty="0" smtClean="0"/>
              <a:t> Knowledge</a:t>
            </a:r>
          </a:p>
          <a:p>
            <a:r>
              <a:rPr lang="en-US" baseline="0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Intros</a:t>
            </a:r>
          </a:p>
          <a:p>
            <a:r>
              <a:rPr lang="en-US" dirty="0" smtClean="0"/>
              <a:t>Your Objectives</a:t>
            </a:r>
          </a:p>
          <a:p>
            <a:pPr lvl="1"/>
            <a:r>
              <a:rPr lang="en-US" dirty="0" smtClean="0"/>
              <a:t>Thinking </a:t>
            </a:r>
            <a:r>
              <a:rPr lang="en-US" b="1" dirty="0" smtClean="0"/>
              <a:t>about personal objectives</a:t>
            </a:r>
          </a:p>
          <a:p>
            <a:pPr lvl="1"/>
            <a:r>
              <a:rPr lang="en-US" b="1" dirty="0" smtClean="0"/>
              <a:t>Scoping out</a:t>
            </a:r>
            <a:r>
              <a:rPr lang="en-US" dirty="0" smtClean="0"/>
              <a:t> the area</a:t>
            </a:r>
          </a:p>
          <a:p>
            <a:r>
              <a:rPr lang="en-US" dirty="0" smtClean="0"/>
              <a:t>About Feedback</a:t>
            </a:r>
          </a:p>
          <a:p>
            <a:r>
              <a:rPr lang="en-US" dirty="0" smtClean="0"/>
              <a:t>How can we get feedback</a:t>
            </a:r>
          </a:p>
          <a:p>
            <a:r>
              <a:rPr lang="en-US" dirty="0" smtClean="0"/>
              <a:t>Where can we get feedback</a:t>
            </a:r>
          </a:p>
          <a:p>
            <a:r>
              <a:rPr lang="en-US" dirty="0" smtClean="0"/>
              <a:t>What can we do with feedback</a:t>
            </a:r>
          </a:p>
          <a:p>
            <a:r>
              <a:rPr lang="en-US" dirty="0" smtClean="0"/>
              <a:t>Initial understanding</a:t>
            </a:r>
          </a:p>
          <a:p>
            <a:r>
              <a:rPr lang="en-US" dirty="0" smtClean="0"/>
              <a:t>Task</a:t>
            </a:r>
          </a:p>
          <a:p>
            <a:r>
              <a:rPr lang="en-US" dirty="0" smtClean="0"/>
              <a:t>Framing expectations for the portfolio</a:t>
            </a:r>
          </a:p>
          <a:p>
            <a:r>
              <a:rPr lang="en-US" dirty="0" smtClean="0"/>
              <a:t>Tasks will include</a:t>
            </a:r>
          </a:p>
          <a:p>
            <a:r>
              <a:rPr lang="en-US" dirty="0" smtClean="0"/>
              <a:t>Reflecting on examination result</a:t>
            </a:r>
          </a:p>
          <a:p>
            <a:r>
              <a:rPr lang="en-US" dirty="0" smtClean="0"/>
              <a:t>Making an action plan</a:t>
            </a:r>
          </a:p>
          <a:p>
            <a:r>
              <a:rPr lang="en-US" dirty="0" smtClean="0"/>
              <a:t>Developing frameworks for future reflections</a:t>
            </a:r>
          </a:p>
          <a:p>
            <a:r>
              <a:rPr lang="en-US" dirty="0" smtClean="0"/>
              <a:t>Making explicit understandings of learning by creating advice and guidance for future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establish how the classes will be run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Q&amp;A</a:t>
            </a:r>
          </a:p>
          <a:p>
            <a:r>
              <a:rPr lang="en-US" dirty="0" smtClean="0"/>
              <a:t>Think share pair</a:t>
            </a:r>
          </a:p>
          <a:p>
            <a:r>
              <a:rPr lang="en-US" dirty="0" smtClean="0"/>
              <a:t>zappers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Exam</a:t>
            </a:r>
          </a:p>
          <a:p>
            <a:r>
              <a:rPr lang="en-US" dirty="0" smtClean="0"/>
              <a:t>2) Your</a:t>
            </a:r>
            <a:r>
              <a:rPr lang="en-US" baseline="0" dirty="0" smtClean="0"/>
              <a:t> motivations</a:t>
            </a:r>
          </a:p>
          <a:p>
            <a:r>
              <a:rPr lang="en-US" baseline="0" dirty="0" smtClean="0"/>
              <a:t>3) Your progress</a:t>
            </a:r>
          </a:p>
          <a:p>
            <a:r>
              <a:rPr lang="en-US" baseline="0" dirty="0" smtClean="0"/>
              <a:t>4) Self knowledge</a:t>
            </a:r>
          </a:p>
          <a:p>
            <a:r>
              <a:rPr lang="en-US" baseline="0" dirty="0" smtClean="0"/>
              <a:t>5) Future Objectives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1E00B-9521-0143-93F0-47A238AE373A}" type="slidenum">
              <a:rPr lang="en-US"/>
              <a:pPr/>
              <a:t>10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document is available from </a:t>
            </a:r>
            <a:r>
              <a:rPr lang="en-US" dirty="0" smtClean="0"/>
              <a:t>EdShare</a:t>
            </a:r>
          </a:p>
          <a:p>
            <a:r>
              <a:rPr lang="en-US" dirty="0" smtClean="0"/>
              <a:t>Read through to identify feedback relevant to you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7E74C-D7F4-924B-9796-0CE06C5DD2C7}" type="slidenum">
              <a:rPr lang="en-US"/>
              <a:pPr/>
              <a:t>15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Portfolio</a:t>
            </a:r>
            <a:r>
              <a:rPr lang="en-US" baseline="0" dirty="0" smtClean="0"/>
              <a:t> template handout on page with five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2/25/10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181BD52-4CB9-BF46-B47D-2DDA26E8E796}" type="datetimeFigureOut">
              <a:rPr lang="en-US" smtClean="0"/>
              <a:pPr/>
              <a:t>2/25/10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err="1" smtClean="0"/>
              <a:t>saw@ecs.soton.ac.uk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dshare.soton.ac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dirty="0"/>
              <a:t>Foundation Year</a:t>
            </a:r>
            <a:br>
              <a:rPr kumimoji="0" lang="en-US" dirty="0"/>
            </a:br>
            <a:r>
              <a:rPr kumimoji="0" lang="en-US" dirty="0"/>
              <a:t>Routes to Success</a:t>
            </a:r>
            <a:br>
              <a:rPr kumimoji="0" lang="en-US" dirty="0"/>
            </a:br>
            <a:r>
              <a:rPr kumimoji="0" lang="en-US" sz="2400" dirty="0"/>
              <a:t>Part III - Sustaining </a:t>
            </a:r>
            <a:r>
              <a:rPr kumimoji="0" lang="en-US" sz="2400" dirty="0" smtClean="0"/>
              <a:t>Success</a:t>
            </a:r>
            <a:endParaRPr kumimoji="0"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dirty="0"/>
              <a:t>Su White</a:t>
            </a:r>
            <a:br>
              <a:rPr kumimoji="0" lang="en-US" dirty="0"/>
            </a:br>
            <a:r>
              <a:rPr kumimoji="0" lang="en-US" dirty="0"/>
              <a:t>Semester </a:t>
            </a:r>
            <a:r>
              <a:rPr kumimoji="0" lang="en-US" dirty="0" smtClean="0"/>
              <a:t>2</a:t>
            </a:r>
          </a:p>
          <a:p>
            <a:r>
              <a:rPr kumimoji="0" lang="en-US" b="1" dirty="0" smtClean="0"/>
              <a:t>Week4 –Self Knowledge</a:t>
            </a:r>
            <a:endParaRPr kumimoji="0" lang="en-US" b="1" dirty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36" y="1528482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saw@ecs.soton.ac.uk</a:t>
            </a:r>
            <a:endParaRPr lang="en-US" sz="14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feedback …</a:t>
            </a:r>
            <a:endParaRPr lang="en-US" dirty="0"/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 rot="750085">
            <a:off x="6000750" y="1221619"/>
            <a:ext cx="2362200" cy="19812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Available </a:t>
            </a:r>
            <a:br>
              <a:rPr lang="en-US" sz="1400" dirty="0"/>
            </a:br>
            <a:r>
              <a:rPr lang="en-US" sz="1400" dirty="0"/>
              <a:t>on </a:t>
            </a:r>
            <a:br>
              <a:rPr lang="en-US" sz="1400" dirty="0"/>
            </a:br>
            <a:r>
              <a:rPr lang="en-US" sz="1400" dirty="0"/>
              <a:t>EdShare</a:t>
            </a:r>
          </a:p>
        </p:txBody>
      </p:sp>
      <p:pic>
        <p:nvPicPr>
          <p:cNvPr id="8" name="Content Placeholder 7" descr="Picture 40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9152" r="-89152"/>
          <a:stretch>
            <a:fillRect/>
          </a:stretch>
        </p:blipFill>
        <p:spPr/>
      </p:pic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Finding out what the feedback means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26" y="1780528"/>
            <a:ext cx="5652933" cy="3371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– understanding feedback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24" y="3632276"/>
            <a:ext cx="3657600" cy="286071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Working in your groups</a:t>
            </a:r>
          </a:p>
          <a:p>
            <a:r>
              <a:rPr lang="en-GB" dirty="0" smtClean="0"/>
              <a:t>Rewrite your allocated section in your own words</a:t>
            </a:r>
          </a:p>
          <a:p>
            <a:r>
              <a:rPr lang="en-GB" dirty="0" smtClean="0"/>
              <a:t>Read back your version to the class</a:t>
            </a:r>
          </a:p>
          <a:p>
            <a:r>
              <a:rPr lang="en-GB" dirty="0" smtClean="0"/>
              <a:t>Email your version to 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next week…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Fill out the next section in the portfolio</a:t>
            </a:r>
          </a:p>
          <a:p>
            <a:pPr lvl="1"/>
            <a:r>
              <a:rPr lang="en-US" dirty="0" smtClean="0"/>
              <a:t>Your future plans</a:t>
            </a:r>
          </a:p>
          <a:p>
            <a:endParaRPr lang="en-US" dirty="0" smtClean="0"/>
          </a:p>
          <a:p>
            <a:r>
              <a:rPr lang="en-US" dirty="0" smtClean="0"/>
              <a:t>Remember</a:t>
            </a:r>
          </a:p>
          <a:p>
            <a:pPr lvl="1"/>
            <a:r>
              <a:rPr lang="en-US" dirty="0" smtClean="0"/>
              <a:t>Its OK to work with others in the class</a:t>
            </a:r>
          </a:p>
          <a:p>
            <a:pPr lvl="1"/>
            <a:r>
              <a:rPr lang="en-US" dirty="0" smtClean="0"/>
              <a:t>You may find it enjoyable</a:t>
            </a:r>
          </a:p>
          <a:p>
            <a:pPr lvl="1"/>
            <a:r>
              <a:rPr lang="en-US" dirty="0" smtClean="0"/>
              <a:t>You may find it helpful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:-)</a:t>
            </a:r>
          </a:p>
        </p:txBody>
      </p:sp>
      <p:graphicFrame>
        <p:nvGraphicFramePr>
          <p:cNvPr id="74756" name="Object 4"/>
          <p:cNvGraphicFramePr>
            <a:graphicFrameLocks/>
          </p:cNvGraphicFramePr>
          <p:nvPr>
            <p:ph type="body" idx="1"/>
          </p:nvPr>
        </p:nvGraphicFramePr>
        <p:xfrm>
          <a:off x="4795838" y="1752600"/>
          <a:ext cx="4348162" cy="4114800"/>
        </p:xfrm>
        <a:graphic>
          <a:graphicData uri="http://schemas.openxmlformats.org/presentationml/2006/ole">
            <p:oleObj spid="_x0000_s289794" name="Clip" r:id="rId4" imgW="3666653" imgH="3470495" progId="">
              <p:embed/>
            </p:oleObj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4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These slides</a:t>
            </a:r>
          </a:p>
          <a:p>
            <a:r>
              <a:rPr lang="en-US" dirty="0" smtClean="0"/>
              <a:t>Class exercise</a:t>
            </a:r>
          </a:p>
          <a:p>
            <a:r>
              <a:rPr lang="en-US" dirty="0" smtClean="0"/>
              <a:t>The portfolio template</a:t>
            </a:r>
          </a:p>
          <a:p>
            <a:r>
              <a:rPr lang="en-US" dirty="0" smtClean="0"/>
              <a:t>Portfolio summary</a:t>
            </a:r>
          </a:p>
          <a:p>
            <a:r>
              <a:rPr lang="en-US" dirty="0" smtClean="0"/>
              <a:t>Feedback from previous years (two versions)</a:t>
            </a:r>
          </a:p>
          <a:p>
            <a:pPr>
              <a:buNone/>
            </a:pPr>
            <a:r>
              <a:rPr lang="en-US" dirty="0" smtClean="0"/>
              <a:t>Can be found in Edshare </a:t>
            </a:r>
            <a:r>
              <a:rPr lang="en-US" dirty="0" smtClean="0">
                <a:hlinkClick r:id="rId3"/>
              </a:rPr>
              <a:t>http://www.edshare.soton.ac.uk/</a:t>
            </a:r>
            <a:endParaRPr lang="en-US" dirty="0" smtClean="0"/>
          </a:p>
          <a:p>
            <a:r>
              <a:rPr lang="en-US" dirty="0" smtClean="0"/>
              <a:t>These slides </a:t>
            </a:r>
            <a:br>
              <a:rPr lang="en-US" dirty="0" smtClean="0"/>
            </a:br>
            <a:r>
              <a:rPr lang="en-US" dirty="0" smtClean="0"/>
              <a:t>http://www.edshare.soton.ac.uk</a:t>
            </a:r>
            <a:r>
              <a:rPr lang="en-US" dirty="0" smtClean="0"/>
              <a:t>/4842/</a:t>
            </a:r>
            <a:endParaRPr lang="en-US" dirty="0" smtClean="0"/>
          </a:p>
          <a:p>
            <a:r>
              <a:rPr lang="en-US" dirty="0" smtClean="0"/>
              <a:t>Collection (all of the above) </a:t>
            </a:r>
            <a:br>
              <a:rPr lang="en-US" dirty="0" smtClean="0"/>
            </a:br>
            <a:r>
              <a:rPr lang="en-US" dirty="0" smtClean="0"/>
              <a:t>http://www.edshare.soton.ac.uk</a:t>
            </a:r>
            <a:r>
              <a:rPr lang="en-US" dirty="0" smtClean="0"/>
              <a:t>/4845/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Knowledge? In your portfolio!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665959" y="2346148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today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0" y="1160463"/>
            <a:ext cx="9372600" cy="56975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07907" y="1729536"/>
            <a:ext cx="175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 Knowledge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2724" y="3108476"/>
            <a:ext cx="14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Sharing</a:t>
            </a:r>
            <a:br>
              <a:rPr lang="en-US" dirty="0" smtClean="0"/>
            </a:br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5379" y="2462145"/>
            <a:ext cx="103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8038" y="1544870"/>
            <a:ext cx="71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Tasks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Knowledge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in the mirror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0347" y="858545"/>
            <a:ext cx="2075899" cy="1732815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knowledge  </a:t>
            </a:r>
            <a:br>
              <a:rPr lang="en-US" dirty="0" smtClean="0"/>
            </a:br>
            <a:r>
              <a:rPr lang="en-US" dirty="0" smtClean="0"/>
              <a:t>what have you done?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802513" y="1911638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095558" y="1911638"/>
            <a:ext cx="9659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6208547" y="1911638"/>
            <a:ext cx="965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4095558" y="3343473"/>
            <a:ext cx="965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72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Knowledge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Objectivity – are you honest with yourself?</a:t>
            </a:r>
          </a:p>
          <a:p>
            <a:r>
              <a:rPr lang="en-GB" dirty="0" smtClean="0"/>
              <a:t>How much do you attend really? </a:t>
            </a:r>
          </a:p>
          <a:p>
            <a:pPr lvl="1"/>
            <a:r>
              <a:rPr lang="en-GB" dirty="0" smtClean="0"/>
              <a:t>Count the hours</a:t>
            </a:r>
          </a:p>
          <a:p>
            <a:pPr lvl="1"/>
            <a:r>
              <a:rPr lang="en-GB" dirty="0" smtClean="0"/>
              <a:t>Are you doing enough work?</a:t>
            </a:r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perspectives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comparison to achieve objectivity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a look at each others’ portfolios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52771" y="5899482"/>
            <a:ext cx="420522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Can you spot the difference?</a:t>
            </a:r>
            <a:endParaRPr lang="en-GB" dirty="0"/>
          </a:p>
        </p:txBody>
      </p:sp>
      <p:pic>
        <p:nvPicPr>
          <p:cNvPr id="5" name="Picture 4" descr="Picture 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7" y="1340111"/>
            <a:ext cx="6361905" cy="417777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Portfolios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Think</a:t>
            </a:r>
          </a:p>
          <a:p>
            <a:pPr>
              <a:buNone/>
            </a:pPr>
            <a:r>
              <a:rPr lang="en-GB" dirty="0" smtClean="0"/>
              <a:t>Take an objective look at your portfolio</a:t>
            </a:r>
          </a:p>
          <a:p>
            <a:pPr>
              <a:buNone/>
            </a:pPr>
            <a:r>
              <a:rPr lang="en-GB" dirty="0" smtClean="0"/>
              <a:t>What is good about it?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Pair</a:t>
            </a:r>
          </a:p>
          <a:p>
            <a:pPr>
              <a:buNone/>
            </a:pPr>
            <a:r>
              <a:rPr lang="en-GB" dirty="0" smtClean="0"/>
              <a:t>Swap your portfolio entry with a partner</a:t>
            </a:r>
          </a:p>
          <a:p>
            <a:pPr>
              <a:buNone/>
            </a:pPr>
            <a:r>
              <a:rPr lang="en-GB" dirty="0" smtClean="0"/>
              <a:t>What do you notice which is different?</a:t>
            </a:r>
          </a:p>
          <a:p>
            <a:pPr>
              <a:buNone/>
            </a:pPr>
            <a:r>
              <a:rPr lang="en-GB" dirty="0" smtClean="0"/>
              <a:t>Can you offer any advice on how to improve it?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Explosion 2 4"/>
          <p:cNvSpPr/>
          <p:nvPr/>
        </p:nvSpPr>
        <p:spPr>
          <a:xfrm>
            <a:off x="1510412" y="4118661"/>
            <a:ext cx="3178129" cy="192971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xplosion 2 5"/>
          <p:cNvSpPr/>
          <p:nvPr/>
        </p:nvSpPr>
        <p:spPr>
          <a:xfrm>
            <a:off x="317757" y="3638151"/>
            <a:ext cx="4119305" cy="2962432"/>
          </a:xfrm>
          <a:prstGeom prst="irregularSeal2">
            <a:avLst/>
          </a:prstGeom>
          <a:solidFill>
            <a:schemeClr val="accent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You could use this before you hand in your portfolio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5171</TotalTime>
  <Words>619</Words>
  <Application>Microsoft Macintosh PowerPoint</Application>
  <PresentationFormat>On-screen Show (4:3)</PresentationFormat>
  <Paragraphs>126</Paragraphs>
  <Slides>16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Revolution</vt:lpstr>
      <vt:lpstr>Clip</vt:lpstr>
      <vt:lpstr>Foundation Year Routes to Success Part III - Sustaining Success</vt:lpstr>
      <vt:lpstr>Self Knowledge? In your portfolio!</vt:lpstr>
      <vt:lpstr>The Plan today</vt:lpstr>
      <vt:lpstr>Self Knowledge</vt:lpstr>
      <vt:lpstr>Self knowledge   what have you done?</vt:lpstr>
      <vt:lpstr>Self Knowledge</vt:lpstr>
      <vt:lpstr>Sharing perspectives</vt:lpstr>
      <vt:lpstr>Take a look at each others’ portfolios</vt:lpstr>
      <vt:lpstr>Your Portfolios so far</vt:lpstr>
      <vt:lpstr>Look at the feedback …</vt:lpstr>
      <vt:lpstr>Exercise</vt:lpstr>
      <vt:lpstr>Exercise – understanding feedback</vt:lpstr>
      <vt:lpstr>Tasks </vt:lpstr>
      <vt:lpstr>This week’s task</vt:lpstr>
      <vt:lpstr>Thank You :-)</vt:lpstr>
      <vt:lpstr>Week 4 resources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 White</dc:creator>
  <cp:lastModifiedBy>Su White</cp:lastModifiedBy>
  <cp:revision>52</cp:revision>
  <cp:lastPrinted>2010-02-08T12:23:12Z</cp:lastPrinted>
  <dcterms:created xsi:type="dcterms:W3CDTF">2010-02-25T17:31:50Z</dcterms:created>
  <dcterms:modified xsi:type="dcterms:W3CDTF">2010-02-25T17:42:28Z</dcterms:modified>
</cp:coreProperties>
</file>